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4" r:id="rId1"/>
    <p:sldMasterId id="2147483675" r:id="rId2"/>
  </p:sldMasterIdLst>
  <p:notesMasterIdLst>
    <p:notesMasterId r:id="rId31"/>
  </p:notesMasterIdLst>
  <p:sldIdLst>
    <p:sldId id="256" r:id="rId3"/>
    <p:sldId id="271" r:id="rId4"/>
    <p:sldId id="275" r:id="rId5"/>
    <p:sldId id="272" r:id="rId6"/>
    <p:sldId id="273" r:id="rId7"/>
    <p:sldId id="274" r:id="rId8"/>
    <p:sldId id="295" r:id="rId9"/>
    <p:sldId id="276" r:id="rId10"/>
    <p:sldId id="285" r:id="rId11"/>
    <p:sldId id="294" r:id="rId12"/>
    <p:sldId id="296" r:id="rId13"/>
    <p:sldId id="297" r:id="rId14"/>
    <p:sldId id="289" r:id="rId15"/>
    <p:sldId id="290" r:id="rId16"/>
    <p:sldId id="298" r:id="rId17"/>
    <p:sldId id="299" r:id="rId18"/>
    <p:sldId id="300" r:id="rId19"/>
    <p:sldId id="302" r:id="rId20"/>
    <p:sldId id="291" r:id="rId21"/>
    <p:sldId id="309" r:id="rId22"/>
    <p:sldId id="268" r:id="rId23"/>
    <p:sldId id="269" r:id="rId24"/>
    <p:sldId id="303" r:id="rId25"/>
    <p:sldId id="304" r:id="rId26"/>
    <p:sldId id="307" r:id="rId27"/>
    <p:sldId id="308" r:id="rId28"/>
    <p:sldId id="305" r:id="rId29"/>
    <p:sldId id="306" r:id="rId3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51F6F0-3E82-4C20-AFF7-FE7E67D5EF6F}" v="385" dt="2025-03-17T20:50:54.8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40" autoAdjust="0"/>
    <p:restoredTop sz="69424" autoAdjust="0"/>
  </p:normalViewPr>
  <p:slideViewPr>
    <p:cSldViewPr snapToGrid="0">
      <p:cViewPr>
        <p:scale>
          <a:sx n="100" d="100"/>
          <a:sy n="100" d="100"/>
        </p:scale>
        <p:origin x="1812"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3137cd3099b_4_0:notes"/>
          <p:cNvSpPr txBox="1">
            <a:spLocks noGrp="1"/>
          </p:cNvSpPr>
          <p:nvPr>
            <p:ph type="sldNum" idx="12"/>
          </p:nvPr>
        </p:nvSpPr>
        <p:spPr>
          <a:xfrm>
            <a:off x="3885453" y="8686299"/>
            <a:ext cx="2972547" cy="45771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
                <a:solidFill>
                  <a:srgbClr val="000000"/>
                </a:solidFill>
                <a:latin typeface="Times New Roman"/>
                <a:ea typeface="Times New Roman"/>
                <a:cs typeface="Times New Roman"/>
                <a:sym typeface="Times New Roman"/>
              </a:rPr>
              <a:t>1</a:t>
            </a:fld>
            <a:endParaRPr>
              <a:solidFill>
                <a:srgbClr val="000000"/>
              </a:solidFill>
              <a:latin typeface="Times New Roman"/>
              <a:ea typeface="Times New Roman"/>
              <a:cs typeface="Times New Roman"/>
              <a:sym typeface="Times New Roman"/>
            </a:endParaRPr>
          </a:p>
        </p:txBody>
      </p:sp>
      <p:sp>
        <p:nvSpPr>
          <p:cNvPr id="807" name="Google Shape;807;g3137cd3099b_4_0:notes"/>
          <p:cNvSpPr txBox="1"/>
          <p:nvPr/>
        </p:nvSpPr>
        <p:spPr>
          <a:xfrm>
            <a:off x="1004888" y="695326"/>
            <a:ext cx="4846637" cy="3430592"/>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83775" tIns="41875" rIns="83775" bIns="41875"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08" name="Google Shape;808;g3137cd3099b_4_0:notes"/>
          <p:cNvSpPr txBox="1">
            <a:spLocks noGrp="1"/>
          </p:cNvSpPr>
          <p:nvPr>
            <p:ph type="body" idx="1"/>
          </p:nvPr>
        </p:nvSpPr>
        <p:spPr>
          <a:xfrm>
            <a:off x="685801" y="4343407"/>
            <a:ext cx="5483225" cy="411163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de-DE" dirty="0">
                <a:latin typeface="Arial"/>
                <a:ea typeface="Arial"/>
                <a:cs typeface="Arial"/>
                <a:sym typeface="Arial"/>
              </a:rPr>
              <a:t>Herzlich Willkommen, ich bin Omar und möchte heute meine Bachelorarbeit mit der Titel "Die Integration von Rescuetrack im International Standard Accident Number System" präsentieren</a:t>
            </a:r>
            <a:endParaRPr dirty="0">
              <a:latin typeface="Arial"/>
              <a:ea typeface="Arial"/>
              <a:cs typeface="Arial"/>
              <a:sym typeface="Arial"/>
            </a:endParaRPr>
          </a:p>
        </p:txBody>
      </p:sp>
      <p:sp>
        <p:nvSpPr>
          <p:cNvPr id="809" name="Google Shape;809;g3137cd3099b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a:extLst>
            <a:ext uri="{FF2B5EF4-FFF2-40B4-BE49-F238E27FC236}">
              <a16:creationId xmlns:a16="http://schemas.microsoft.com/office/drawing/2014/main" id="{DE835740-1447-BDB9-1394-6B2E97388080}"/>
            </a:ext>
          </a:extLst>
        </p:cNvPr>
        <p:cNvGrpSpPr/>
        <p:nvPr/>
      </p:nvGrpSpPr>
      <p:grpSpPr>
        <a:xfrm>
          <a:off x="0" y="0"/>
          <a:ext cx="0" cy="0"/>
          <a:chOff x="0" y="0"/>
          <a:chExt cx="0" cy="0"/>
        </a:xfrm>
      </p:grpSpPr>
      <p:sp>
        <p:nvSpPr>
          <p:cNvPr id="817" name="Google Shape;817;g3137cd3099b_6_0:notes">
            <a:extLst>
              <a:ext uri="{FF2B5EF4-FFF2-40B4-BE49-F238E27FC236}">
                <a16:creationId xmlns:a16="http://schemas.microsoft.com/office/drawing/2014/main" id="{921D3676-100B-5ADA-1564-DCC49158884D}"/>
              </a:ext>
            </a:extLst>
          </p:cNvPr>
          <p:cNvSpPr txBox="1">
            <a:spLocks noGrp="1"/>
          </p:cNvSpPr>
          <p:nvPr>
            <p:ph type="body" idx="1"/>
          </p:nvPr>
        </p:nvSpPr>
        <p:spPr>
          <a:xfrm>
            <a:off x="914507" y="4343150"/>
            <a:ext cx="5028986" cy="4115025"/>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de-DE" dirty="0"/>
              <a:t>Der dritte Punkt ist die Verarbeitung der Standortdaten der Responding Systeme durch die Curing Systeme.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de-DE"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de-DE" dirty="0"/>
              <a:t>Für den Erstempfang der Ambulance-To-Incident-Standortdaten eines Krankenwagens werden einen Krankenwagen-Marker und einen Unfallmarker an den erhaltenen Koordinaten erzeugt. Die MapQuest API wird verwendet, um Routenkoordinaten( für den schnellsten Weg) vom Krankenwagen-Standort zum Unfallort zu bekommen und leztlich wird eine Routen-Polylinie dafür gezeichnet.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de-DE"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de-DE" dirty="0"/>
              <a:t>Für den weiteren Empfang der Ambulance-To-Incident-Standortdaten wird der Krankenwagen-Marker mit der neuen Position aktualisiert, und die Routen-Polylinie wird angepasst, sodass sie an der dem Krankenwagen nächstgelegenen Koordinate aus startet.</a:t>
            </a:r>
          </a:p>
          <a:p>
            <a:pPr marL="0" lvl="0" indent="0" algn="l" rtl="0">
              <a:spcBef>
                <a:spcPts val="0"/>
              </a:spcBef>
              <a:spcAft>
                <a:spcPts val="0"/>
              </a:spcAft>
              <a:buNone/>
            </a:pPr>
            <a:endParaRPr dirty="0"/>
          </a:p>
        </p:txBody>
      </p:sp>
      <p:sp>
        <p:nvSpPr>
          <p:cNvPr id="818" name="Google Shape;818;g3137cd3099b_6_0:notes">
            <a:extLst>
              <a:ext uri="{FF2B5EF4-FFF2-40B4-BE49-F238E27FC236}">
                <a16:creationId xmlns:a16="http://schemas.microsoft.com/office/drawing/2014/main" id="{17B50E3A-B32A-A66A-50A1-0FF52C6C81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3991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a:extLst>
            <a:ext uri="{FF2B5EF4-FFF2-40B4-BE49-F238E27FC236}">
              <a16:creationId xmlns:a16="http://schemas.microsoft.com/office/drawing/2014/main" id="{33EF59F9-24C1-41E6-3425-AE1008BC1C57}"/>
            </a:ext>
          </a:extLst>
        </p:cNvPr>
        <p:cNvGrpSpPr/>
        <p:nvPr/>
      </p:nvGrpSpPr>
      <p:grpSpPr>
        <a:xfrm>
          <a:off x="0" y="0"/>
          <a:ext cx="0" cy="0"/>
          <a:chOff x="0" y="0"/>
          <a:chExt cx="0" cy="0"/>
        </a:xfrm>
      </p:grpSpPr>
      <p:sp>
        <p:nvSpPr>
          <p:cNvPr id="817" name="Google Shape;817;g3137cd3099b_6_0:notes">
            <a:extLst>
              <a:ext uri="{FF2B5EF4-FFF2-40B4-BE49-F238E27FC236}">
                <a16:creationId xmlns:a16="http://schemas.microsoft.com/office/drawing/2014/main" id="{D91388AB-9A49-9B17-8B95-1BD8FB098091}"/>
              </a:ext>
            </a:extLst>
          </p:cNvPr>
          <p:cNvSpPr txBox="1">
            <a:spLocks noGrp="1"/>
          </p:cNvSpPr>
          <p:nvPr>
            <p:ph type="body" idx="1"/>
          </p:nvPr>
        </p:nvSpPr>
        <p:spPr>
          <a:xfrm>
            <a:off x="914507" y="4343150"/>
            <a:ext cx="5028986" cy="41150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Die Verarbeitung der Ambulance-To-Hospital-Standortdaten funktioniert ähnlich, außer dass beim Erstempfang der Unfallmarker durch einen X-Marker ersetzt wird (was kennzeichnet, dass das Opfer in den Krankenwagen geladen wurde).</a:t>
            </a:r>
          </a:p>
          <a:p>
            <a:pPr marL="0" lvl="0" indent="0" algn="l" rtl="0">
              <a:spcBef>
                <a:spcPts val="0"/>
              </a:spcBef>
              <a:spcAft>
                <a:spcPts val="0"/>
              </a:spcAft>
              <a:buNone/>
            </a:pPr>
            <a:r>
              <a:rPr lang="de-DE" dirty="0"/>
              <a:t> (Außerdem werden die Routenkoordinaten vom KrankenwagenStandort zum Krankenhaus durch die MapQuest API abgerufen und anschließend gezeichnet.)</a:t>
            </a:r>
            <a:endParaRPr dirty="0"/>
          </a:p>
        </p:txBody>
      </p:sp>
      <p:sp>
        <p:nvSpPr>
          <p:cNvPr id="818" name="Google Shape;818;g3137cd3099b_6_0:notes">
            <a:extLst>
              <a:ext uri="{FF2B5EF4-FFF2-40B4-BE49-F238E27FC236}">
                <a16:creationId xmlns:a16="http://schemas.microsoft.com/office/drawing/2014/main" id="{95BCD845-0426-3B8E-F0DA-951B954AA0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6829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a:extLst>
            <a:ext uri="{FF2B5EF4-FFF2-40B4-BE49-F238E27FC236}">
              <a16:creationId xmlns:a16="http://schemas.microsoft.com/office/drawing/2014/main" id="{FD36F614-0382-A8C8-BAF9-DB4C0716C74D}"/>
            </a:ext>
          </a:extLst>
        </p:cNvPr>
        <p:cNvGrpSpPr/>
        <p:nvPr/>
      </p:nvGrpSpPr>
      <p:grpSpPr>
        <a:xfrm>
          <a:off x="0" y="0"/>
          <a:ext cx="0" cy="0"/>
          <a:chOff x="0" y="0"/>
          <a:chExt cx="0" cy="0"/>
        </a:xfrm>
      </p:grpSpPr>
      <p:sp>
        <p:nvSpPr>
          <p:cNvPr id="817" name="Google Shape;817;g3137cd3099b_6_0:notes">
            <a:extLst>
              <a:ext uri="{FF2B5EF4-FFF2-40B4-BE49-F238E27FC236}">
                <a16:creationId xmlns:a16="http://schemas.microsoft.com/office/drawing/2014/main" id="{0FBFB34F-7FDA-2DCE-56D7-D8CDF99DABF0}"/>
              </a:ext>
            </a:extLst>
          </p:cNvPr>
          <p:cNvSpPr txBox="1">
            <a:spLocks noGrp="1"/>
          </p:cNvSpPr>
          <p:nvPr>
            <p:ph type="body" idx="1"/>
          </p:nvPr>
        </p:nvSpPr>
        <p:spPr>
          <a:xfrm>
            <a:off x="914507" y="4343150"/>
            <a:ext cx="5028986" cy="41150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Und wenn die Markierung „at hospital“ in den Standortdaten eines Krankenwagens </a:t>
            </a:r>
            <a:r>
              <a:rPr lang="de-DE"/>
              <a:t>empfangen wird, </a:t>
            </a:r>
            <a:r>
              <a:rPr lang="de-DE" dirty="0"/>
              <a:t>werden alle dazugehörigen Daten auf der Karte gelöscht.(Krankenwagen Marker, X-Marker, Krankenhaus Marker, gzeichnte Route-Polylinie).</a:t>
            </a:r>
            <a:endParaRPr dirty="0"/>
          </a:p>
        </p:txBody>
      </p:sp>
      <p:sp>
        <p:nvSpPr>
          <p:cNvPr id="818" name="Google Shape;818;g3137cd3099b_6_0:notes">
            <a:extLst>
              <a:ext uri="{FF2B5EF4-FFF2-40B4-BE49-F238E27FC236}">
                <a16:creationId xmlns:a16="http://schemas.microsoft.com/office/drawing/2014/main" id="{F9FFA6CE-E17C-CBEB-B364-9C47508930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54155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a:extLst>
            <a:ext uri="{FF2B5EF4-FFF2-40B4-BE49-F238E27FC236}">
              <a16:creationId xmlns:a16="http://schemas.microsoft.com/office/drawing/2014/main" id="{D79AE727-87B2-B62D-0FFF-86591FFDE2EF}"/>
            </a:ext>
          </a:extLst>
        </p:cNvPr>
        <p:cNvGrpSpPr/>
        <p:nvPr/>
      </p:nvGrpSpPr>
      <p:grpSpPr>
        <a:xfrm>
          <a:off x="0" y="0"/>
          <a:ext cx="0" cy="0"/>
          <a:chOff x="0" y="0"/>
          <a:chExt cx="0" cy="0"/>
        </a:xfrm>
      </p:grpSpPr>
      <p:sp>
        <p:nvSpPr>
          <p:cNvPr id="817" name="Google Shape;817;g3137cd3099b_6_0:notes">
            <a:extLst>
              <a:ext uri="{FF2B5EF4-FFF2-40B4-BE49-F238E27FC236}">
                <a16:creationId xmlns:a16="http://schemas.microsoft.com/office/drawing/2014/main" id="{74B321AA-89DA-B776-FCE1-97325F352E11}"/>
              </a:ext>
            </a:extLst>
          </p:cNvPr>
          <p:cNvSpPr txBox="1">
            <a:spLocks noGrp="1"/>
          </p:cNvSpPr>
          <p:nvPr>
            <p:ph type="body" idx="1"/>
          </p:nvPr>
        </p:nvSpPr>
        <p:spPr>
          <a:xfrm>
            <a:off x="914507" y="4343150"/>
            <a:ext cx="5028986" cy="41150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100" dirty="0"/>
              <a:t>„Und um die Integration zu testen, haben wir mit dem Forschungsauto einen Fahrtest durchgeführt, bei dem wir die Reaktion auf einen Notfall simuliert haben. In dem Test haben wir uns selbst (als Responding System) einen ISAN zugewiesen und konnten uns erfolgreich auf der Karte des Curing Systems verfolgen.</a:t>
            </a:r>
          </a:p>
          <a:p>
            <a:pPr marL="0" lvl="0" indent="0" algn="l" rtl="0">
              <a:spcBef>
                <a:spcPts val="0"/>
              </a:spcBef>
              <a:spcAft>
                <a:spcPts val="0"/>
              </a:spcAft>
              <a:buNone/>
            </a:pPr>
            <a:endParaRPr lang="de-DE" sz="1100" dirty="0"/>
          </a:p>
          <a:p>
            <a:pPr marL="0" lvl="0" indent="0" algn="l" rtl="0">
              <a:spcBef>
                <a:spcPts val="0"/>
              </a:spcBef>
              <a:spcAft>
                <a:spcPts val="0"/>
              </a:spcAft>
              <a:buNone/>
            </a:pPr>
            <a:r>
              <a:rPr lang="de-DE" dirty="0"/>
              <a:t>Dies beantwortet die erste Forschungsfrage und zeigt, dass die Integration von Rescuetrack in die ISAN-Plattform möglich ist.</a:t>
            </a:r>
            <a:endParaRPr dirty="0"/>
          </a:p>
        </p:txBody>
      </p:sp>
      <p:sp>
        <p:nvSpPr>
          <p:cNvPr id="818" name="Google Shape;818;g3137cd3099b_6_0:notes">
            <a:extLst>
              <a:ext uri="{FF2B5EF4-FFF2-40B4-BE49-F238E27FC236}">
                <a16:creationId xmlns:a16="http://schemas.microsoft.com/office/drawing/2014/main" id="{350EEBAC-42BA-FECC-FAFC-ECBC516C14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23790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a:extLst>
            <a:ext uri="{FF2B5EF4-FFF2-40B4-BE49-F238E27FC236}">
              <a16:creationId xmlns:a16="http://schemas.microsoft.com/office/drawing/2014/main" id="{0660367D-D268-30EE-67BA-F244CDDBE8AB}"/>
            </a:ext>
          </a:extLst>
        </p:cNvPr>
        <p:cNvGrpSpPr/>
        <p:nvPr/>
      </p:nvGrpSpPr>
      <p:grpSpPr>
        <a:xfrm>
          <a:off x="0" y="0"/>
          <a:ext cx="0" cy="0"/>
          <a:chOff x="0" y="0"/>
          <a:chExt cx="0" cy="0"/>
        </a:xfrm>
      </p:grpSpPr>
      <p:sp>
        <p:nvSpPr>
          <p:cNvPr id="817" name="Google Shape;817;g3137cd3099b_6_0:notes">
            <a:extLst>
              <a:ext uri="{FF2B5EF4-FFF2-40B4-BE49-F238E27FC236}">
                <a16:creationId xmlns:a16="http://schemas.microsoft.com/office/drawing/2014/main" id="{A958B90D-89E4-6AA5-2E19-CB5BA461B5BF}"/>
              </a:ext>
            </a:extLst>
          </p:cNvPr>
          <p:cNvSpPr txBox="1">
            <a:spLocks noGrp="1"/>
          </p:cNvSpPr>
          <p:nvPr>
            <p:ph type="body" idx="1"/>
          </p:nvPr>
        </p:nvSpPr>
        <p:spPr>
          <a:xfrm>
            <a:off x="914507" y="4343150"/>
            <a:ext cx="5028986" cy="41150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Und Während des Tests war der Krankenwagen-Marker durchgehend korrekt auf der Karte platziert. Allerdings betrug das durchschnittliche Antwort-Intervall zwischen zwei aufeinanderfolgenden Antworten von der Rescuetrack-API 16.1 ± 2.8 Sekunden, was ich persönlich etwas zu lang fand. Und Daher erfolgte die Aktualisierung des Krankenwagen-Markers auf der Karte ungefähr im gleichen Intervall.</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Deshalb können wir schließen, dass die Aktualisierung der Krankenwagenpositionen auf der Karte moderat funktioniert.“</a:t>
            </a:r>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p:txBody>
      </p:sp>
      <p:sp>
        <p:nvSpPr>
          <p:cNvPr id="818" name="Google Shape;818;g3137cd3099b_6_0:notes">
            <a:extLst>
              <a:ext uri="{FF2B5EF4-FFF2-40B4-BE49-F238E27FC236}">
                <a16:creationId xmlns:a16="http://schemas.microsoft.com/office/drawing/2014/main" id="{CB310AC8-180C-B34F-4CB9-92985C48FF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72821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a:extLst>
            <a:ext uri="{FF2B5EF4-FFF2-40B4-BE49-F238E27FC236}">
              <a16:creationId xmlns:a16="http://schemas.microsoft.com/office/drawing/2014/main" id="{B0E7D33D-F185-6B88-9DB4-02C1AE5D8245}"/>
            </a:ext>
          </a:extLst>
        </p:cNvPr>
        <p:cNvGrpSpPr/>
        <p:nvPr/>
      </p:nvGrpSpPr>
      <p:grpSpPr>
        <a:xfrm>
          <a:off x="0" y="0"/>
          <a:ext cx="0" cy="0"/>
          <a:chOff x="0" y="0"/>
          <a:chExt cx="0" cy="0"/>
        </a:xfrm>
      </p:grpSpPr>
      <p:sp>
        <p:nvSpPr>
          <p:cNvPr id="817" name="Google Shape;817;g3137cd3099b_6_0:notes">
            <a:extLst>
              <a:ext uri="{FF2B5EF4-FFF2-40B4-BE49-F238E27FC236}">
                <a16:creationId xmlns:a16="http://schemas.microsoft.com/office/drawing/2014/main" id="{04B3158B-0CE9-4740-0302-4A784D732C65}"/>
              </a:ext>
            </a:extLst>
          </p:cNvPr>
          <p:cNvSpPr txBox="1">
            <a:spLocks noGrp="1"/>
          </p:cNvSpPr>
          <p:nvPr>
            <p:ph type="body" idx="1"/>
          </p:nvPr>
        </p:nvSpPr>
        <p:spPr>
          <a:xfrm>
            <a:off x="914507" y="4343150"/>
            <a:ext cx="5028986" cy="41150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1: Die tatsächlich benötigte Zeit für die Fahrt zum simulierten Unfallort war 3 Minuten länger als die initial geschätzte verbleibende Zeit, was eine merkliche Abweichung darstellt. Im Gegensatz dazu war die tatsächlich benötigte Zeit für die Fahrt zum Krankenhaus nur 7 Sekunden länger als die initial geschätzte Zeit, was innerhalb eines akzeptablen Bereichs liegt. </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Und diese geschätzte veZeiten waren mit jedem neuen Manöver aktualisiert (Abbiegung, Auffahren auf eine Autobahn, das Verlassen einer Strasse). Und Unter Berücksichtigung dieser beiden Punkte kann gesagt werden, dass die Aktualisierung der geschätzten Ankunftszeiten moderat ist. Allerdings kann aus nur zwei Tests keine endgültige Schlussfolgerung gezogen werden.</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2: Die gezeichneten Route-Polylinie aktualisierte sich mit jeder neuen Krankenwagen-Position. Allerdings wurde in einigen Fällen beobachtet, dass die Route-Polylinie nicht genau an der Krankenwagen-Position startete, wie es  vorgesehen war. Deshalb können wir sagen, dass die Aktualisierung der Routen von Einsatzfahrzeugen gut, aber nicht perfekt ist.</a:t>
            </a:r>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dirty="0"/>
          </a:p>
        </p:txBody>
      </p:sp>
      <p:sp>
        <p:nvSpPr>
          <p:cNvPr id="818" name="Google Shape;818;g3137cd3099b_6_0:notes">
            <a:extLst>
              <a:ext uri="{FF2B5EF4-FFF2-40B4-BE49-F238E27FC236}">
                <a16:creationId xmlns:a16="http://schemas.microsoft.com/office/drawing/2014/main" id="{523A0E74-BB49-FFB2-EE07-2C53DCBB961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39611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a:extLst>
            <a:ext uri="{FF2B5EF4-FFF2-40B4-BE49-F238E27FC236}">
              <a16:creationId xmlns:a16="http://schemas.microsoft.com/office/drawing/2014/main" id="{109E8EA5-509B-642C-06D2-579F9417A840}"/>
            </a:ext>
          </a:extLst>
        </p:cNvPr>
        <p:cNvGrpSpPr/>
        <p:nvPr/>
      </p:nvGrpSpPr>
      <p:grpSpPr>
        <a:xfrm>
          <a:off x="0" y="0"/>
          <a:ext cx="0" cy="0"/>
          <a:chOff x="0" y="0"/>
          <a:chExt cx="0" cy="0"/>
        </a:xfrm>
      </p:grpSpPr>
      <p:sp>
        <p:nvSpPr>
          <p:cNvPr id="817" name="Google Shape;817;g3137cd3099b_6_0:notes">
            <a:extLst>
              <a:ext uri="{FF2B5EF4-FFF2-40B4-BE49-F238E27FC236}">
                <a16:creationId xmlns:a16="http://schemas.microsoft.com/office/drawing/2014/main" id="{C960EBED-642D-5810-EED8-C72F79FEA19A}"/>
              </a:ext>
            </a:extLst>
          </p:cNvPr>
          <p:cNvSpPr txBox="1">
            <a:spLocks noGrp="1"/>
          </p:cNvSpPr>
          <p:nvPr>
            <p:ph type="body" idx="1"/>
          </p:nvPr>
        </p:nvSpPr>
        <p:spPr>
          <a:xfrm>
            <a:off x="914507" y="4343150"/>
            <a:ext cx="5028986" cy="41150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Nun kommen wir zu den Simulationen. (Dabei haben wir CSV-Dateien verwendet, die enthalten Standortdaten von einem vordefinierten (oder zufälligen) Startpunkt bis zum Unfallort sowie vom Unfallort bis zum Krankenhaus. Diese Dateien dienen dazu, die Standortdatenanfrage von der Rescuetrack-API zu simulieren.)</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Im ersten Simulationsszenario konnten wir erfolgreich drei Krankenwagen auf der Karte verfolgen.</a:t>
            </a:r>
          </a:p>
          <a:p>
            <a:pPr marL="0" lvl="0" indent="0" algn="l" rtl="0">
              <a:spcBef>
                <a:spcPts val="0"/>
              </a:spcBef>
              <a:spcAft>
                <a:spcPts val="0"/>
              </a:spcAft>
              <a:buNone/>
            </a:pPr>
            <a:endParaRPr lang="de-DE"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de-DE" dirty="0"/>
              <a:t>Und das lässt sich die dritte Forschungsfrage beantowrten, dass es ist möglich mehrere Responding Systeme gleichzeitig zu verfolgen.</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(und Zur besseren Veranschaulichung werden die Daten des im Curing System ausgewählten ISAN zur Verfolgung farblich hervorgehoben, während die Daten der anderen ISANs grau hervorgehoben werden. Ausserdem wurde ein Toggle-Button entwickelt, mit dem die Daten anderer Krankenwagen ein- oder ausgeblendet werden können.)</a:t>
            </a:r>
          </a:p>
          <a:p>
            <a:pPr marL="0" lvl="0" indent="0" algn="l" rtl="0">
              <a:spcBef>
                <a:spcPts val="0"/>
              </a:spcBef>
              <a:spcAft>
                <a:spcPts val="0"/>
              </a:spcAft>
              <a:buNone/>
            </a:pPr>
            <a:endParaRPr lang="de-DE" dirty="0"/>
          </a:p>
        </p:txBody>
      </p:sp>
      <p:sp>
        <p:nvSpPr>
          <p:cNvPr id="818" name="Google Shape;818;g3137cd3099b_6_0:notes">
            <a:extLst>
              <a:ext uri="{FF2B5EF4-FFF2-40B4-BE49-F238E27FC236}">
                <a16:creationId xmlns:a16="http://schemas.microsoft.com/office/drawing/2014/main" id="{C4B29166-8264-BCC9-F558-EFAC93294C3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27658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a:extLst>
            <a:ext uri="{FF2B5EF4-FFF2-40B4-BE49-F238E27FC236}">
              <a16:creationId xmlns:a16="http://schemas.microsoft.com/office/drawing/2014/main" id="{F26278A7-5B23-1FFE-F7EA-66CDB63CBFC6}"/>
            </a:ext>
          </a:extLst>
        </p:cNvPr>
        <p:cNvGrpSpPr/>
        <p:nvPr/>
      </p:nvGrpSpPr>
      <p:grpSpPr>
        <a:xfrm>
          <a:off x="0" y="0"/>
          <a:ext cx="0" cy="0"/>
          <a:chOff x="0" y="0"/>
          <a:chExt cx="0" cy="0"/>
        </a:xfrm>
      </p:grpSpPr>
      <p:sp>
        <p:nvSpPr>
          <p:cNvPr id="817" name="Google Shape;817;g3137cd3099b_6_0:notes">
            <a:extLst>
              <a:ext uri="{FF2B5EF4-FFF2-40B4-BE49-F238E27FC236}">
                <a16:creationId xmlns:a16="http://schemas.microsoft.com/office/drawing/2014/main" id="{FF991AFF-BD81-4338-6151-33284CC578A8}"/>
              </a:ext>
            </a:extLst>
          </p:cNvPr>
          <p:cNvSpPr txBox="1">
            <a:spLocks noGrp="1"/>
          </p:cNvSpPr>
          <p:nvPr>
            <p:ph type="body" idx="1"/>
          </p:nvPr>
        </p:nvSpPr>
        <p:spPr>
          <a:xfrm>
            <a:off x="914507" y="4343150"/>
            <a:ext cx="5028986" cy="41150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Im zweiten Simulationsszenario konnten wir erfolgreich die automatische Umleitung eines neuen Krankenwagen bei einer Krankenwagenpanne durchführen.</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Es wurden zwei Fälle betrachtet. Im ersten Fall fällt der initiale Krankenwagen auf dem Weg zum Unfallort aus. Dann wird sein Status auf 'kaputt' gesetzt, und der Prozess zur Suche nach einem verfügbaren Responding System wird für den ISAN automatisch erneut durchgeführt.</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Im zweiten Fall fällt der initiale Krankenwagen aus, während er das Opfer ins Krankenhaus transportiert. </a:t>
            </a:r>
            <a:r>
              <a:rPr lang="de-DE"/>
              <a:t>Dann wird hier </a:t>
            </a:r>
            <a:r>
              <a:rPr lang="de-DE" dirty="0"/>
              <a:t>ebenfalls der Prozess zur Suche nach einem verfügbaren Responding System automatisch wiederholt. Allerdings wird das neue Responding System zur Position geleitet, an der der initiale Krankenwagen ausgefallen ist.</a:t>
            </a:r>
            <a:endParaRPr dirty="0"/>
          </a:p>
        </p:txBody>
      </p:sp>
      <p:sp>
        <p:nvSpPr>
          <p:cNvPr id="818" name="Google Shape;818;g3137cd3099b_6_0:notes">
            <a:extLst>
              <a:ext uri="{FF2B5EF4-FFF2-40B4-BE49-F238E27FC236}">
                <a16:creationId xmlns:a16="http://schemas.microsoft.com/office/drawing/2014/main" id="{5FC6E870-039B-1A1E-8D61-459725D7CF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9785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a:extLst>
            <a:ext uri="{FF2B5EF4-FFF2-40B4-BE49-F238E27FC236}">
              <a16:creationId xmlns:a16="http://schemas.microsoft.com/office/drawing/2014/main" id="{82CD74A7-72E1-73CF-912A-43B927A1CAC2}"/>
            </a:ext>
          </a:extLst>
        </p:cNvPr>
        <p:cNvGrpSpPr/>
        <p:nvPr/>
      </p:nvGrpSpPr>
      <p:grpSpPr>
        <a:xfrm>
          <a:off x="0" y="0"/>
          <a:ext cx="0" cy="0"/>
          <a:chOff x="0" y="0"/>
          <a:chExt cx="0" cy="0"/>
        </a:xfrm>
      </p:grpSpPr>
      <p:sp>
        <p:nvSpPr>
          <p:cNvPr id="817" name="Google Shape;817;g3137cd3099b_6_0:notes">
            <a:extLst>
              <a:ext uri="{FF2B5EF4-FFF2-40B4-BE49-F238E27FC236}">
                <a16:creationId xmlns:a16="http://schemas.microsoft.com/office/drawing/2014/main" id="{CBFCBD2F-1861-078E-5051-7F253E7ED553}"/>
              </a:ext>
            </a:extLst>
          </p:cNvPr>
          <p:cNvSpPr txBox="1">
            <a:spLocks noGrp="1"/>
          </p:cNvSpPr>
          <p:nvPr>
            <p:ph type="body" idx="1"/>
          </p:nvPr>
        </p:nvSpPr>
        <p:spPr>
          <a:xfrm>
            <a:off x="914507" y="4343150"/>
            <a:ext cx="5028986" cy="41150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Es war außerdem vorgesehen, Echtzeit-Verkehrs- und Baustellendaten von der MapQuest API auf der Karte anzuzeigen, um zusätzliche Routeninformationen bereitzustellen. Allerdings waren diese Daten nur in den USA verfügbar.</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(Die farblichen Linien hätten die Verkehrsdichte der Strasse angezeigt: Grün für geringe Verkehrs-Belastung, Gelb für mittlere, Rot für hohe und Schwarz bedeutet, dass die Straße gesperrt ist.)</a:t>
            </a:r>
          </a:p>
          <a:p>
            <a:pPr marL="0" lvl="0" indent="0" algn="l" rtl="0">
              <a:spcBef>
                <a:spcPts val="0"/>
              </a:spcBef>
              <a:spcAft>
                <a:spcPts val="0"/>
              </a:spcAft>
              <a:buNone/>
            </a:pPr>
            <a:r>
              <a:rPr lang="de-DE" dirty="0"/>
              <a:t>(Ähnlich dazu hätten die Baustellen-Marker Bauarbeiten auf der Karte angezeigt: Gelb für niedrige Auswirkungen, Orange für mittlere und Rot für Hohe)</a:t>
            </a:r>
            <a:endParaRPr dirty="0"/>
          </a:p>
        </p:txBody>
      </p:sp>
      <p:sp>
        <p:nvSpPr>
          <p:cNvPr id="818" name="Google Shape;818;g3137cd3099b_6_0:notes">
            <a:extLst>
              <a:ext uri="{FF2B5EF4-FFF2-40B4-BE49-F238E27FC236}">
                <a16:creationId xmlns:a16="http://schemas.microsoft.com/office/drawing/2014/main" id="{B4406CFC-54BA-BAC3-4BE8-117AE4B828A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13299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a:extLst>
            <a:ext uri="{FF2B5EF4-FFF2-40B4-BE49-F238E27FC236}">
              <a16:creationId xmlns:a16="http://schemas.microsoft.com/office/drawing/2014/main" id="{836652EE-865E-5ECF-7766-099AEFF5AFFC}"/>
            </a:ext>
          </a:extLst>
        </p:cNvPr>
        <p:cNvGrpSpPr/>
        <p:nvPr/>
      </p:nvGrpSpPr>
      <p:grpSpPr>
        <a:xfrm>
          <a:off x="0" y="0"/>
          <a:ext cx="0" cy="0"/>
          <a:chOff x="0" y="0"/>
          <a:chExt cx="0" cy="0"/>
        </a:xfrm>
      </p:grpSpPr>
      <p:sp>
        <p:nvSpPr>
          <p:cNvPr id="817" name="Google Shape;817;g3137cd3099b_6_0:notes">
            <a:extLst>
              <a:ext uri="{FF2B5EF4-FFF2-40B4-BE49-F238E27FC236}">
                <a16:creationId xmlns:a16="http://schemas.microsoft.com/office/drawing/2014/main" id="{B71DF691-9B7A-E7DB-EFC3-3F735D772EE4}"/>
              </a:ext>
            </a:extLst>
          </p:cNvPr>
          <p:cNvSpPr txBox="1">
            <a:spLocks noGrp="1"/>
          </p:cNvSpPr>
          <p:nvPr>
            <p:ph type="body" idx="1"/>
          </p:nvPr>
        </p:nvSpPr>
        <p:spPr>
          <a:xfrm>
            <a:off x="914507" y="4343150"/>
            <a:ext cx="5028986" cy="41150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1: Die erste Einschränkung dieser Arbeit ist das lange durchschnittliche Antwort-Intervall (zwischen zwei aufeinanderfolgenden Antworten) von der Rescuetrack-API, das 16,1 Sekunden beträgt. Das sollte möglichst verkürzt werden, falls es möglich ist.  (und ich würde sagen, dass ein Intervall von 5 Sekunden gut wäre)</a:t>
            </a:r>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p:txBody>
      </p:sp>
      <p:sp>
        <p:nvSpPr>
          <p:cNvPr id="818" name="Google Shape;818;g3137cd3099b_6_0:notes">
            <a:extLst>
              <a:ext uri="{FF2B5EF4-FFF2-40B4-BE49-F238E27FC236}">
                <a16:creationId xmlns:a16="http://schemas.microsoft.com/office/drawing/2014/main" id="{81F4BE94-12F5-4A9F-5181-A1941FA56A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515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a:extLst>
            <a:ext uri="{FF2B5EF4-FFF2-40B4-BE49-F238E27FC236}">
              <a16:creationId xmlns:a16="http://schemas.microsoft.com/office/drawing/2014/main" id="{4759AE22-76FE-E9C4-C150-142A1D01BF17}"/>
            </a:ext>
          </a:extLst>
        </p:cNvPr>
        <p:cNvGrpSpPr/>
        <p:nvPr/>
      </p:nvGrpSpPr>
      <p:grpSpPr>
        <a:xfrm>
          <a:off x="0" y="0"/>
          <a:ext cx="0" cy="0"/>
          <a:chOff x="0" y="0"/>
          <a:chExt cx="0" cy="0"/>
        </a:xfrm>
      </p:grpSpPr>
      <p:sp>
        <p:nvSpPr>
          <p:cNvPr id="817" name="Google Shape;817;g3137cd3099b_6_0:notes">
            <a:extLst>
              <a:ext uri="{FF2B5EF4-FFF2-40B4-BE49-F238E27FC236}">
                <a16:creationId xmlns:a16="http://schemas.microsoft.com/office/drawing/2014/main" id="{790024D6-2CD6-EC99-9314-B0A81E15642B}"/>
              </a:ext>
            </a:extLst>
          </p:cNvPr>
          <p:cNvSpPr txBox="1">
            <a:spLocks noGrp="1"/>
          </p:cNvSpPr>
          <p:nvPr>
            <p:ph type="body" idx="1"/>
          </p:nvPr>
        </p:nvSpPr>
        <p:spPr>
          <a:xfrm>
            <a:off x="914507" y="4343150"/>
            <a:ext cx="5028986" cy="41150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Erstmal eine kleine Wiederholung zum Kontext: Der ISAN was für International Standard Accident Number steht, ist ein System, das sich noch in der Entwicklungsphase befindet,</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 mit dem Ziel, Notfallbezogene Daten über verschiedene Information und KommunicationsTechnologie Systeme zu verknüpfen und zu integrieren,</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um einen nahtlosen Datenaustausch zwischen Rettungsdiensten, Gesundheitseinrichtungen und Notfall-Erkennungssystemen zu ermöglichen </a:t>
            </a:r>
          </a:p>
          <a:p>
            <a:pPr marL="0" lvl="0" indent="0" algn="l" rtl="0">
              <a:spcBef>
                <a:spcPts val="0"/>
              </a:spcBef>
              <a:spcAft>
                <a:spcPts val="0"/>
              </a:spcAft>
              <a:buNone/>
            </a:pPr>
            <a:endParaRPr lang="de-DE" dirty="0"/>
          </a:p>
          <a:p>
            <a:pPr marL="171450" lvl="0" indent="-171450" algn="l" rtl="0">
              <a:spcBef>
                <a:spcPts val="0"/>
              </a:spcBef>
              <a:spcAft>
                <a:spcPts val="0"/>
              </a:spcAft>
              <a:buFont typeface="Symbol" panose="05050102010706020507" pitchFamily="18" charset="2"/>
              <a:buChar char="Þ"/>
            </a:pPr>
            <a:r>
              <a:rPr lang="de-DE" dirty="0"/>
              <a:t>wodurch verschiedene Informationen über den Notfall(status) schneller verfügbar werden, was die Effizienz der Notfall Reaktion und medizinische versorgung verbessert.</a:t>
            </a:r>
          </a:p>
          <a:p>
            <a:pPr marL="171450" lvl="0" indent="-171450" algn="l" rtl="0">
              <a:spcBef>
                <a:spcPts val="0"/>
              </a:spcBef>
              <a:spcAft>
                <a:spcPts val="0"/>
              </a:spcAft>
              <a:buFont typeface="Symbol" panose="05050102010706020507" pitchFamily="18" charset="2"/>
              <a:buChar char="Þ"/>
            </a:pPr>
            <a:endParaRPr lang="de-DE" dirty="0"/>
          </a:p>
          <a:p>
            <a:pPr marL="0" lvl="0" indent="0" algn="l" rtl="0">
              <a:spcBef>
                <a:spcPts val="0"/>
              </a:spcBef>
              <a:spcAft>
                <a:spcPts val="0"/>
              </a:spcAft>
              <a:buFont typeface="Symbol" panose="05050102010706020507" pitchFamily="18" charset="2"/>
              <a:buNone/>
            </a:pPr>
            <a:endParaRPr dirty="0"/>
          </a:p>
        </p:txBody>
      </p:sp>
      <p:sp>
        <p:nvSpPr>
          <p:cNvPr id="818" name="Google Shape;818;g3137cd3099b_6_0:notes">
            <a:extLst>
              <a:ext uri="{FF2B5EF4-FFF2-40B4-BE49-F238E27FC236}">
                <a16:creationId xmlns:a16="http://schemas.microsoft.com/office/drawing/2014/main" id="{5D589D56-6AD7-A4E9-14F4-8A1B0BA36C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5481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a:extLst>
            <a:ext uri="{FF2B5EF4-FFF2-40B4-BE49-F238E27FC236}">
              <a16:creationId xmlns:a16="http://schemas.microsoft.com/office/drawing/2014/main" id="{235C8CD5-780A-88E9-6093-3B23740661A3}"/>
            </a:ext>
          </a:extLst>
        </p:cNvPr>
        <p:cNvGrpSpPr/>
        <p:nvPr/>
      </p:nvGrpSpPr>
      <p:grpSpPr>
        <a:xfrm>
          <a:off x="0" y="0"/>
          <a:ext cx="0" cy="0"/>
          <a:chOff x="0" y="0"/>
          <a:chExt cx="0" cy="0"/>
        </a:xfrm>
      </p:grpSpPr>
      <p:sp>
        <p:nvSpPr>
          <p:cNvPr id="817" name="Google Shape;817;g3137cd3099b_6_0:notes">
            <a:extLst>
              <a:ext uri="{FF2B5EF4-FFF2-40B4-BE49-F238E27FC236}">
                <a16:creationId xmlns:a16="http://schemas.microsoft.com/office/drawing/2014/main" id="{0F93C8FF-1FC5-B4C4-2F47-A0B85D69502D}"/>
              </a:ext>
            </a:extLst>
          </p:cNvPr>
          <p:cNvSpPr txBox="1">
            <a:spLocks noGrp="1"/>
          </p:cNvSpPr>
          <p:nvPr>
            <p:ph type="body" idx="1"/>
          </p:nvPr>
        </p:nvSpPr>
        <p:spPr>
          <a:xfrm>
            <a:off x="914507" y="4343150"/>
            <a:ext cx="5028986" cy="41150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2: Zweitens basiert momentan die Zuweisung der Krankenwagen nur auf der Zuständigkeitszone. Das bedeutet, Es kann passieren, dass der weiter entfernte Krankenwagen zugewiesen wird, obwohl sich ein näherer Krankenwagen in der Umgebung befindet.</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Um dieses Problem zu lösen, sollen die Standortdatenabfragen von der Rescuetrack-API bei den Responding Systemen kontinuierlich laufen, sodass der Responding System Manager immer den nächstgelegenen Krankenwagen dem Unfall zuweisen kann.</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(Momentan beginnt die Standortdatenabfragen von der Rescuetrack-API esrt wenn das Responding System einen ISAN zugewiesen bekommt, und sie werden gestoppt, wenn das Opfer ins Krankenhaus transportiert wurde)</a:t>
            </a:r>
          </a:p>
          <a:p>
            <a:pPr marL="0" lvl="0" indent="0" algn="l" rtl="0">
              <a:spcBef>
                <a:spcPts val="0"/>
              </a:spcBef>
              <a:spcAft>
                <a:spcPts val="0"/>
              </a:spcAft>
              <a:buNone/>
            </a:pPr>
            <a:endParaRPr lang="de-DE"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de-DE" dirty="0"/>
              <a:t>3: Eine weitere Einschränkung ist, dass die Responding Systeme momentan keinen Zugriff auf die Tracking-Seite haben. Dieses Problem kann einfach gelöst werden, indem die im Curing System implementierte Tracking-Seite auf das Responding System übertragen wird.</a:t>
            </a:r>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p:txBody>
      </p:sp>
      <p:sp>
        <p:nvSpPr>
          <p:cNvPr id="818" name="Google Shape;818;g3137cd3099b_6_0:notes">
            <a:extLst>
              <a:ext uri="{FF2B5EF4-FFF2-40B4-BE49-F238E27FC236}">
                <a16:creationId xmlns:a16="http://schemas.microsoft.com/office/drawing/2014/main" id="{5670BC38-76B2-B9AD-65B8-4E54908E85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55491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3139ed218d8_0_17:notes"/>
          <p:cNvSpPr txBox="1">
            <a:spLocks noGrp="1"/>
          </p:cNvSpPr>
          <p:nvPr>
            <p:ph type="body" idx="1"/>
          </p:nvPr>
        </p:nvSpPr>
        <p:spPr>
          <a:xfrm>
            <a:off x="914507" y="4343150"/>
            <a:ext cx="5028900" cy="411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5" name="Google Shape;955;g3139ed218d8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3137cd3099b_0_111:notes"/>
          <p:cNvSpPr txBox="1">
            <a:spLocks noGrp="1"/>
          </p:cNvSpPr>
          <p:nvPr>
            <p:ph type="body" idx="1"/>
          </p:nvPr>
        </p:nvSpPr>
        <p:spPr>
          <a:xfrm>
            <a:off x="914507" y="4343150"/>
            <a:ext cx="5028900" cy="411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4" name="Google Shape;964;g3137cd309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a:extLst>
            <a:ext uri="{FF2B5EF4-FFF2-40B4-BE49-F238E27FC236}">
              <a16:creationId xmlns:a16="http://schemas.microsoft.com/office/drawing/2014/main" id="{D6A19BFF-0AD8-D7CA-ACE4-5EB1E000E017}"/>
            </a:ext>
          </a:extLst>
        </p:cNvPr>
        <p:cNvGrpSpPr/>
        <p:nvPr/>
      </p:nvGrpSpPr>
      <p:grpSpPr>
        <a:xfrm>
          <a:off x="0" y="0"/>
          <a:ext cx="0" cy="0"/>
          <a:chOff x="0" y="0"/>
          <a:chExt cx="0" cy="0"/>
        </a:xfrm>
      </p:grpSpPr>
      <p:sp>
        <p:nvSpPr>
          <p:cNvPr id="817" name="Google Shape;817;g3137cd3099b_6_0:notes">
            <a:extLst>
              <a:ext uri="{FF2B5EF4-FFF2-40B4-BE49-F238E27FC236}">
                <a16:creationId xmlns:a16="http://schemas.microsoft.com/office/drawing/2014/main" id="{E319E3B2-6711-4F71-74B0-33854B866D4E}"/>
              </a:ext>
            </a:extLst>
          </p:cNvPr>
          <p:cNvSpPr txBox="1">
            <a:spLocks noGrp="1"/>
          </p:cNvSpPr>
          <p:nvPr>
            <p:ph type="body" idx="1"/>
          </p:nvPr>
        </p:nvSpPr>
        <p:spPr>
          <a:xfrm>
            <a:off x="914507" y="4343150"/>
            <a:ext cx="5028986" cy="41150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In den Simulationen</a:t>
            </a:r>
          </a:p>
          <a:p>
            <a:pPr marL="0" lvl="0" indent="0" algn="l" rtl="0">
              <a:spcBef>
                <a:spcPts val="0"/>
              </a:spcBef>
              <a:spcAft>
                <a:spcPts val="0"/>
              </a:spcAft>
              <a:buNone/>
            </a:pPr>
            <a:r>
              <a:rPr lang="de-DE" dirty="0"/>
              <a:t>1: Wenn das Responding System einen ISAN zugewiesen bekommt, fragt es bei der MapQuest API nach den Routenkoordinaten (der schnellsten Weg)(die am wenigsten Zeit benötigt) von einem zufälligen oder festgelegten Startpunkt in Braunschweig-Zentrum zum Unfallort. Und speichert sie danach in einer CSV-Datei.</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2: (Und) Wenn das Responding System für den zugewiesenen ISAN ein Krankenhaus erhält, wird ähnlich die Routenkoordinaten vom Unfallort zum Krankenhaus angefragt und in dieselbe CSV-Datei hinzugefügt.</a:t>
            </a:r>
          </a:p>
        </p:txBody>
      </p:sp>
      <p:sp>
        <p:nvSpPr>
          <p:cNvPr id="818" name="Google Shape;818;g3137cd3099b_6_0:notes">
            <a:extLst>
              <a:ext uri="{FF2B5EF4-FFF2-40B4-BE49-F238E27FC236}">
                <a16:creationId xmlns:a16="http://schemas.microsoft.com/office/drawing/2014/main" id="{B405F73E-1956-1302-B00C-5914391484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63167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a:extLst>
            <a:ext uri="{FF2B5EF4-FFF2-40B4-BE49-F238E27FC236}">
              <a16:creationId xmlns:a16="http://schemas.microsoft.com/office/drawing/2014/main" id="{629ED256-ABA6-4D2E-33C5-08AA29F99C4D}"/>
            </a:ext>
          </a:extLst>
        </p:cNvPr>
        <p:cNvGrpSpPr/>
        <p:nvPr/>
      </p:nvGrpSpPr>
      <p:grpSpPr>
        <a:xfrm>
          <a:off x="0" y="0"/>
          <a:ext cx="0" cy="0"/>
          <a:chOff x="0" y="0"/>
          <a:chExt cx="0" cy="0"/>
        </a:xfrm>
      </p:grpSpPr>
      <p:sp>
        <p:nvSpPr>
          <p:cNvPr id="817" name="Google Shape;817;g3137cd3099b_6_0:notes">
            <a:extLst>
              <a:ext uri="{FF2B5EF4-FFF2-40B4-BE49-F238E27FC236}">
                <a16:creationId xmlns:a16="http://schemas.microsoft.com/office/drawing/2014/main" id="{BE19644D-4240-9B57-2F99-345F5C879F37}"/>
              </a:ext>
            </a:extLst>
          </p:cNvPr>
          <p:cNvSpPr txBox="1">
            <a:spLocks noGrp="1"/>
          </p:cNvSpPr>
          <p:nvPr>
            <p:ph type="body" idx="1"/>
          </p:nvPr>
        </p:nvSpPr>
        <p:spPr>
          <a:xfrm>
            <a:off x="914507" y="4343150"/>
            <a:ext cx="5028986" cy="41150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Wir haben die Anfragen immer mit Positions-ID „0“ gesendet. Das bedeutet, dass die Rescuetrack-API jedes Mal alle Koordinaten der letzten 30 Minuten zurückgibt (was eine Groesse Menge von Koordinaten ist). Stattdessen könnte man nur die erste Anfrage mit der Positions-ID „0“ senden und alle folgenden Anfragen mit der Position-ID der letzten Position der vorherigen Antwort. und So würden wir jedes Mal nur die neuen Koordinaten seit der lvorherigen Antwort erhalten.</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Ich vermute, Das könnte das durschschnittliche Antwort-Intervall (zwischen zwei aufeinanderfolgenden Antworten) reduzieren.</a:t>
            </a:r>
          </a:p>
          <a:p>
            <a:pPr marL="0" lvl="0" indent="0" algn="l" rtl="0">
              <a:spcBef>
                <a:spcPts val="0"/>
              </a:spcBef>
              <a:spcAft>
                <a:spcPts val="0"/>
              </a:spcAft>
              <a:buNone/>
            </a:pPr>
            <a:r>
              <a:rPr lang="de-DE" dirty="0"/>
              <a:t>Aber das kann ich nicht bestätigen. In der Dokumentation gab es keine Informationen zur Antwortzeit. Deshalb habe ich eine E-Mail an den Rescuetrack-Support geschickt, um nachzufragen, ob das (erhaltene durchschnittliche Intervall erwartbar ist und) ob die zweite Variante dieses Intervall reduzieren könnte. Aber sie haben mir nicht geantwortet.</a:t>
            </a:r>
          </a:p>
        </p:txBody>
      </p:sp>
      <p:sp>
        <p:nvSpPr>
          <p:cNvPr id="818" name="Google Shape;818;g3137cd3099b_6_0:notes">
            <a:extLst>
              <a:ext uri="{FF2B5EF4-FFF2-40B4-BE49-F238E27FC236}">
                <a16:creationId xmlns:a16="http://schemas.microsoft.com/office/drawing/2014/main" id="{C718E5B5-D9E6-2770-9AC9-5C2D821036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33423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a:extLst>
            <a:ext uri="{FF2B5EF4-FFF2-40B4-BE49-F238E27FC236}">
              <a16:creationId xmlns:a16="http://schemas.microsoft.com/office/drawing/2014/main" id="{A18AC45F-4DE8-B04A-2039-7AD490D9949A}"/>
            </a:ext>
          </a:extLst>
        </p:cNvPr>
        <p:cNvGrpSpPr/>
        <p:nvPr/>
      </p:nvGrpSpPr>
      <p:grpSpPr>
        <a:xfrm>
          <a:off x="0" y="0"/>
          <a:ext cx="0" cy="0"/>
          <a:chOff x="0" y="0"/>
          <a:chExt cx="0" cy="0"/>
        </a:xfrm>
      </p:grpSpPr>
      <p:sp>
        <p:nvSpPr>
          <p:cNvPr id="817" name="Google Shape;817;g3137cd3099b_6_0:notes">
            <a:extLst>
              <a:ext uri="{FF2B5EF4-FFF2-40B4-BE49-F238E27FC236}">
                <a16:creationId xmlns:a16="http://schemas.microsoft.com/office/drawing/2014/main" id="{B72B601A-E4DA-BDCA-171C-8B14B34085DE}"/>
              </a:ext>
            </a:extLst>
          </p:cNvPr>
          <p:cNvSpPr txBox="1">
            <a:spLocks noGrp="1"/>
          </p:cNvSpPr>
          <p:nvPr>
            <p:ph type="body" idx="1"/>
          </p:nvPr>
        </p:nvSpPr>
        <p:spPr>
          <a:xfrm>
            <a:off x="914507" y="4343150"/>
            <a:ext cx="5028986" cy="41150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Die gezeichnete Routen-Polylinie besteht aus einer Menge von Koordinaten die wir von der MapQuest-API bekommen. Und nach jeder neuen Krankenwagen-Position(-Aktualisierung), wird die Routen-Polylinie so angespasst, so dass sie an der dem Krankenwagen nächsgelegenen Koordinate aus startet.</a:t>
            </a:r>
          </a:p>
          <a:p>
            <a:pPr marL="0" lvl="0" indent="0" algn="l" rtl="0">
              <a:spcBef>
                <a:spcPts val="0"/>
              </a:spcBef>
              <a:spcAft>
                <a:spcPts val="0"/>
              </a:spcAft>
              <a:buNone/>
            </a:pPr>
            <a:endParaRPr lang="de-DE"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de-DE" dirty="0"/>
              <a:t>und Fall 1 oder Fall 2 waren passiert, weil die Echtzeit-Koordinate des Krankenwagens in diesen Fällen nicht genau mit der nächstgelegenen Koordinate aus dieser Menge übereinstimmte.</a:t>
            </a:r>
          </a:p>
          <a:p>
            <a:pPr marL="0" lvl="0" indent="0" algn="l" rtl="0">
              <a:spcBef>
                <a:spcPts val="0"/>
              </a:spcBef>
              <a:spcAft>
                <a:spcPts val="0"/>
              </a:spcAft>
              <a:buNone/>
            </a:pPr>
            <a:endParaRPr lang="de-DE" dirty="0"/>
          </a:p>
        </p:txBody>
      </p:sp>
      <p:sp>
        <p:nvSpPr>
          <p:cNvPr id="818" name="Google Shape;818;g3137cd3099b_6_0:notes">
            <a:extLst>
              <a:ext uri="{FF2B5EF4-FFF2-40B4-BE49-F238E27FC236}">
                <a16:creationId xmlns:a16="http://schemas.microsoft.com/office/drawing/2014/main" id="{855A1F3A-7903-0592-5537-5FB8C703B6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28207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a:extLst>
            <a:ext uri="{FF2B5EF4-FFF2-40B4-BE49-F238E27FC236}">
              <a16:creationId xmlns:a16="http://schemas.microsoft.com/office/drawing/2014/main" id="{75FFF705-2561-3867-8DB6-58956290A396}"/>
            </a:ext>
          </a:extLst>
        </p:cNvPr>
        <p:cNvGrpSpPr/>
        <p:nvPr/>
      </p:nvGrpSpPr>
      <p:grpSpPr>
        <a:xfrm>
          <a:off x="0" y="0"/>
          <a:ext cx="0" cy="0"/>
          <a:chOff x="0" y="0"/>
          <a:chExt cx="0" cy="0"/>
        </a:xfrm>
      </p:grpSpPr>
      <p:sp>
        <p:nvSpPr>
          <p:cNvPr id="817" name="Google Shape;817;g3137cd3099b_6_0:notes">
            <a:extLst>
              <a:ext uri="{FF2B5EF4-FFF2-40B4-BE49-F238E27FC236}">
                <a16:creationId xmlns:a16="http://schemas.microsoft.com/office/drawing/2014/main" id="{564D10B0-1DEB-92F0-D216-F3418E085898}"/>
              </a:ext>
            </a:extLst>
          </p:cNvPr>
          <p:cNvSpPr txBox="1">
            <a:spLocks noGrp="1"/>
          </p:cNvSpPr>
          <p:nvPr>
            <p:ph type="body" idx="1"/>
          </p:nvPr>
        </p:nvSpPr>
        <p:spPr>
          <a:xfrm>
            <a:off x="914507" y="4343150"/>
            <a:ext cx="5028986" cy="41150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 „i“ ist die dem Krankenwagen nächstgelegene (Routen-Polylinie-)Koordinate) Und um das Problem zu lösen, muss man in beiden Fällen die Strecke i zu i+1 aus den Routen-Polylinien löschen und die Strecke vom Krankenwagen-Standort zu i+1 voranfügen.</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Für den zweiten Fall könnten wir die Strecke vom Krankenwagen-Standort zu „i“ direkt ohne Löschen voranfügen. allerdings, wir können nicht wissen, ob wir uns im ersten oder zweiten Fall befinden.</a:t>
            </a:r>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p:txBody>
      </p:sp>
      <p:sp>
        <p:nvSpPr>
          <p:cNvPr id="818" name="Google Shape;818;g3137cd3099b_6_0:notes">
            <a:extLst>
              <a:ext uri="{FF2B5EF4-FFF2-40B4-BE49-F238E27FC236}">
                <a16:creationId xmlns:a16="http://schemas.microsoft.com/office/drawing/2014/main" id="{AB01A830-564A-1BB2-B544-B38C8A1B62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99388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a:extLst>
            <a:ext uri="{FF2B5EF4-FFF2-40B4-BE49-F238E27FC236}">
              <a16:creationId xmlns:a16="http://schemas.microsoft.com/office/drawing/2014/main" id="{F90974F5-7B8C-F97B-E392-5ADC3AAC3ACB}"/>
            </a:ext>
          </a:extLst>
        </p:cNvPr>
        <p:cNvGrpSpPr/>
        <p:nvPr/>
      </p:nvGrpSpPr>
      <p:grpSpPr>
        <a:xfrm>
          <a:off x="0" y="0"/>
          <a:ext cx="0" cy="0"/>
          <a:chOff x="0" y="0"/>
          <a:chExt cx="0" cy="0"/>
        </a:xfrm>
      </p:grpSpPr>
      <p:sp>
        <p:nvSpPr>
          <p:cNvPr id="817" name="Google Shape;817;g3137cd3099b_6_0:notes">
            <a:extLst>
              <a:ext uri="{FF2B5EF4-FFF2-40B4-BE49-F238E27FC236}">
                <a16:creationId xmlns:a16="http://schemas.microsoft.com/office/drawing/2014/main" id="{AB4EF372-BDA9-0021-6F89-62F28B845EFF}"/>
              </a:ext>
            </a:extLst>
          </p:cNvPr>
          <p:cNvSpPr txBox="1">
            <a:spLocks noGrp="1"/>
          </p:cNvSpPr>
          <p:nvPr>
            <p:ph type="body" idx="1"/>
          </p:nvPr>
        </p:nvSpPr>
        <p:spPr>
          <a:xfrm>
            <a:off x="914507" y="4343150"/>
            <a:ext cx="5028986" cy="41150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In diesem Beispiel gibt es 3 Manöver, mit 3 Übergangspositionen, wo die geschätzte Verbleibendezeit aktualisiert wird</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Nach jeder erhaltenen-Krankenwagen-Position- wird überprüft, ob der Krankenwagen diese Übergangspositionen durchfahren hat. Falls ja, wird die geschätzte Ankunftszeit aktualisiert.</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Wenn beispielsweise der Krankenwagen die Übergangsposition B durchfährt, wird die geschätzte verbleibende Zeit von 5 Minuten auf 3 Minuten aktualisiert.</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(das Mänover)</a:t>
            </a:r>
          </a:p>
        </p:txBody>
      </p:sp>
      <p:sp>
        <p:nvSpPr>
          <p:cNvPr id="818" name="Google Shape;818;g3137cd3099b_6_0:notes">
            <a:extLst>
              <a:ext uri="{FF2B5EF4-FFF2-40B4-BE49-F238E27FC236}">
                <a16:creationId xmlns:a16="http://schemas.microsoft.com/office/drawing/2014/main" id="{A16E63EA-132D-A6DE-7F5E-ACDA54CD815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6557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a:extLst>
            <a:ext uri="{FF2B5EF4-FFF2-40B4-BE49-F238E27FC236}">
              <a16:creationId xmlns:a16="http://schemas.microsoft.com/office/drawing/2014/main" id="{015604E6-CC5D-7BC0-0478-7AA24D1AC188}"/>
            </a:ext>
          </a:extLst>
        </p:cNvPr>
        <p:cNvGrpSpPr/>
        <p:nvPr/>
      </p:nvGrpSpPr>
      <p:grpSpPr>
        <a:xfrm>
          <a:off x="0" y="0"/>
          <a:ext cx="0" cy="0"/>
          <a:chOff x="0" y="0"/>
          <a:chExt cx="0" cy="0"/>
        </a:xfrm>
      </p:grpSpPr>
      <p:sp>
        <p:nvSpPr>
          <p:cNvPr id="817" name="Google Shape;817;g3137cd3099b_6_0:notes">
            <a:extLst>
              <a:ext uri="{FF2B5EF4-FFF2-40B4-BE49-F238E27FC236}">
                <a16:creationId xmlns:a16="http://schemas.microsoft.com/office/drawing/2014/main" id="{602076BF-11D6-BA6B-DF06-495BC81C0C89}"/>
              </a:ext>
            </a:extLst>
          </p:cNvPr>
          <p:cNvSpPr txBox="1">
            <a:spLocks noGrp="1"/>
          </p:cNvSpPr>
          <p:nvPr>
            <p:ph type="body" idx="1"/>
          </p:nvPr>
        </p:nvSpPr>
        <p:spPr>
          <a:xfrm>
            <a:off x="914507" y="4343150"/>
            <a:ext cx="5028986" cy="41150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(um zu wissen ob der Krankenwagen eine Übergangposition durchfahren hat)</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Nach jeder erhaltenen Krankenwagen-Position werden 2 Entfernungen berechnet: die erste Entfernung ist zwischen dem Krankenwagenstandort und der Übergangsposition. </a:t>
            </a:r>
          </a:p>
          <a:p>
            <a:pPr marL="0" lvl="0" indent="0" algn="l" rtl="0">
              <a:spcBef>
                <a:spcPts val="0"/>
              </a:spcBef>
              <a:spcAft>
                <a:spcPts val="0"/>
              </a:spcAft>
              <a:buNone/>
            </a:pPr>
            <a:r>
              <a:rPr lang="de-DE" dirty="0"/>
              <a:t>Die zweite Entfernung ist zwischen der fünften Koordinate der Routen-Polylinie und der Übergangsposition.</a:t>
            </a:r>
          </a:p>
          <a:p>
            <a:pPr marL="0" lvl="0" indent="0" algn="l" rtl="0">
              <a:spcBef>
                <a:spcPts val="0"/>
              </a:spcBef>
              <a:spcAft>
                <a:spcPts val="0"/>
              </a:spcAft>
              <a:buNone/>
            </a:pPr>
            <a:r>
              <a:rPr lang="de-DE" dirty="0"/>
              <a:t>Falls die erste Entfernung kleiner als die zweite ist, das beudeted, dass der Krankenwagen diese Übergangposition durchfahren hat. Und die geschätzte verbleibende Zeit wird deshalb aktualisiert</a:t>
            </a:r>
          </a:p>
        </p:txBody>
      </p:sp>
      <p:sp>
        <p:nvSpPr>
          <p:cNvPr id="818" name="Google Shape;818;g3137cd3099b_6_0:notes">
            <a:extLst>
              <a:ext uri="{FF2B5EF4-FFF2-40B4-BE49-F238E27FC236}">
                <a16:creationId xmlns:a16="http://schemas.microsoft.com/office/drawing/2014/main" id="{3A859F13-251A-A393-5161-DFE1936796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9895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a:extLst>
            <a:ext uri="{FF2B5EF4-FFF2-40B4-BE49-F238E27FC236}">
              <a16:creationId xmlns:a16="http://schemas.microsoft.com/office/drawing/2014/main" id="{815D655B-98DD-E4FD-F85F-37373A4E34CE}"/>
            </a:ext>
          </a:extLst>
        </p:cNvPr>
        <p:cNvGrpSpPr/>
        <p:nvPr/>
      </p:nvGrpSpPr>
      <p:grpSpPr>
        <a:xfrm>
          <a:off x="0" y="0"/>
          <a:ext cx="0" cy="0"/>
          <a:chOff x="0" y="0"/>
          <a:chExt cx="0" cy="0"/>
        </a:xfrm>
      </p:grpSpPr>
      <p:sp>
        <p:nvSpPr>
          <p:cNvPr id="817" name="Google Shape;817;g3137cd3099b_6_0:notes">
            <a:extLst>
              <a:ext uri="{FF2B5EF4-FFF2-40B4-BE49-F238E27FC236}">
                <a16:creationId xmlns:a16="http://schemas.microsoft.com/office/drawing/2014/main" id="{D84760BD-BF66-300E-2FCA-1B949D379D81}"/>
              </a:ext>
            </a:extLst>
          </p:cNvPr>
          <p:cNvSpPr txBox="1">
            <a:spLocks noGrp="1"/>
          </p:cNvSpPr>
          <p:nvPr>
            <p:ph type="body" idx="1"/>
          </p:nvPr>
        </p:nvSpPr>
        <p:spPr>
          <a:xfrm>
            <a:off x="914507" y="4343150"/>
            <a:ext cx="5028986" cy="41150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de-DE" dirty="0"/>
              <a:t>In der Abbildung sehen wir die Hauptkomponenten der ISAN-Kommunikationsplattform, wobei das ISAN-System das Herzstück bildet. Der Workflow Manager koordiniert die Datenflüsse innerhalb des Systems, während der Communication Manager den Datenaustausch zwischen den verschiedenen Systemen übernimmt.</a:t>
            </a:r>
          </a:p>
          <a:p>
            <a:pPr marL="0" lvl="0" indent="0" algn="l" rtl="0">
              <a:spcBef>
                <a:spcPts val="0"/>
              </a:spcBef>
              <a:spcAft>
                <a:spcPts val="0"/>
              </a:spcAft>
              <a:buClr>
                <a:schemeClr val="dk1"/>
              </a:buClr>
              <a:buSzPts val="1100"/>
              <a:buFont typeface="Arial"/>
              <a:buNone/>
            </a:pPr>
            <a:endParaRPr lang="de-DE" dirty="0"/>
          </a:p>
          <a:p>
            <a:pPr marL="0" lvl="0" indent="0" algn="l" rtl="0">
              <a:spcBef>
                <a:spcPts val="0"/>
              </a:spcBef>
              <a:spcAft>
                <a:spcPts val="0"/>
              </a:spcAft>
              <a:buClr>
                <a:schemeClr val="dk1"/>
              </a:buClr>
              <a:buSzPts val="1100"/>
              <a:buFont typeface="Arial"/>
              <a:buNone/>
            </a:pPr>
            <a:r>
              <a:rPr lang="de-DE" dirty="0"/>
              <a:t>Wir haben noch:</a:t>
            </a:r>
          </a:p>
          <a:p>
            <a:pPr marL="0" lvl="0" indent="0" algn="l" rtl="0">
              <a:spcBef>
                <a:spcPts val="0"/>
              </a:spcBef>
              <a:spcAft>
                <a:spcPts val="0"/>
              </a:spcAft>
              <a:buClr>
                <a:schemeClr val="dk1"/>
              </a:buClr>
              <a:buSzPts val="1100"/>
              <a:buFont typeface="Arial"/>
              <a:buNone/>
            </a:pPr>
            <a:endParaRPr lang="de-DE" dirty="0"/>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de-DE" dirty="0"/>
              <a:t>- den Alerting System Manager, der für die Verwaltung der Alerting-Systeme verantwortlich ist. (z. B. Registrierung und Keep-Alive-Nachrichten). Ein Alerting-System könnte beispielsweise ein Smart-Haus oder ein Smart-Auto sein.</a:t>
            </a:r>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Tx/>
              <a:buNone/>
            </a:pPr>
            <a:r>
              <a:rPr lang="de-DE" dirty="0"/>
              <a:t>- Der Responding System Manager , der für die Verwaltung der Responding-Systeme zuständig ist. Ein solches System könnte ein Krankenwagen oder eine Luftrettungseinheit sein.</a:t>
            </a:r>
          </a:p>
          <a:p>
            <a:pPr marL="171450" lvl="0" indent="-171450" algn="l" rtl="0">
              <a:spcBef>
                <a:spcPts val="0"/>
              </a:spcBef>
              <a:spcAft>
                <a:spcPts val="0"/>
              </a:spcAft>
              <a:buClr>
                <a:schemeClr val="dk1"/>
              </a:buClr>
              <a:buSzPts val="1100"/>
              <a:buFontTx/>
              <a:buChar char="-"/>
            </a:pPr>
            <a:endParaRPr dirty="0"/>
          </a:p>
          <a:p>
            <a:pPr marL="0" lvl="0" indent="0" algn="l" rtl="0">
              <a:spcBef>
                <a:spcPts val="0"/>
              </a:spcBef>
              <a:spcAft>
                <a:spcPts val="0"/>
              </a:spcAft>
              <a:buClr>
                <a:schemeClr val="dk1"/>
              </a:buClr>
              <a:buSzPts val="1100"/>
              <a:buFont typeface="Arial"/>
              <a:buNone/>
            </a:pPr>
            <a:r>
              <a:rPr lang="fr" dirty="0"/>
              <a:t>- </a:t>
            </a:r>
            <a:r>
              <a:rPr lang="en-GB" dirty="0"/>
              <a:t>U</a:t>
            </a:r>
            <a:r>
              <a:rPr lang="fr" dirty="0"/>
              <a:t>nd letzlich </a:t>
            </a:r>
            <a:r>
              <a:rPr lang="de-DE" dirty="0"/>
              <a:t>der Curing System Manager , der Curing-Systeme verwaltet.</a:t>
            </a:r>
            <a:endParaRPr dirty="0"/>
          </a:p>
        </p:txBody>
      </p:sp>
      <p:sp>
        <p:nvSpPr>
          <p:cNvPr id="818" name="Google Shape;818;g3137cd3099b_6_0:notes">
            <a:extLst>
              <a:ext uri="{FF2B5EF4-FFF2-40B4-BE49-F238E27FC236}">
                <a16:creationId xmlns:a16="http://schemas.microsoft.com/office/drawing/2014/main" id="{3AA5D5D1-BDE8-E55C-358C-30BA33A871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6314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a:extLst>
            <a:ext uri="{FF2B5EF4-FFF2-40B4-BE49-F238E27FC236}">
              <a16:creationId xmlns:a16="http://schemas.microsoft.com/office/drawing/2014/main" id="{06211182-41DB-4686-8447-ADE0940A7EE1}"/>
            </a:ext>
          </a:extLst>
        </p:cNvPr>
        <p:cNvGrpSpPr/>
        <p:nvPr/>
      </p:nvGrpSpPr>
      <p:grpSpPr>
        <a:xfrm>
          <a:off x="0" y="0"/>
          <a:ext cx="0" cy="0"/>
          <a:chOff x="0" y="0"/>
          <a:chExt cx="0" cy="0"/>
        </a:xfrm>
      </p:grpSpPr>
      <p:sp>
        <p:nvSpPr>
          <p:cNvPr id="817" name="Google Shape;817;g3137cd3099b_6_0:notes">
            <a:extLst>
              <a:ext uri="{FF2B5EF4-FFF2-40B4-BE49-F238E27FC236}">
                <a16:creationId xmlns:a16="http://schemas.microsoft.com/office/drawing/2014/main" id="{C202A4A9-78AE-7558-0445-0E4B6EFC8753}"/>
              </a:ext>
            </a:extLst>
          </p:cNvPr>
          <p:cNvSpPr txBox="1">
            <a:spLocks noGrp="1"/>
          </p:cNvSpPr>
          <p:nvPr>
            <p:ph type="body" idx="1"/>
          </p:nvPr>
        </p:nvSpPr>
        <p:spPr>
          <a:xfrm>
            <a:off x="914507" y="4343150"/>
            <a:ext cx="5028986" cy="41150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sz="1800" b="0" i="0" u="none" strike="noStrike" dirty="0">
                <a:solidFill>
                  <a:srgbClr val="000000"/>
                </a:solidFill>
                <a:effectLst/>
                <a:latin typeface="Arial" panose="020B0604020202020204" pitchFamily="34" charset="0"/>
              </a:rPr>
              <a:t>Und damit wir die Fähigkeiten des ISAN Systems weiterentwickeln, ist Das Ziel dieser Bachelorarbeit, Die Integration von Rescuetrack im ISAN-System. Sodass  wir die Echtzeit-Standortdaten der Krankenwagen von der Rescuetrack-API bekommen können und dann die Krankenwagen auch auf der Karte der Gesundheitseinrichtungen verfolgen zu können.</a:t>
            </a:r>
          </a:p>
          <a:p>
            <a:pPr marL="0" lvl="0" indent="0" algn="l" rtl="0">
              <a:spcBef>
                <a:spcPts val="0"/>
              </a:spcBef>
              <a:spcAft>
                <a:spcPts val="0"/>
              </a:spcAft>
              <a:buNone/>
            </a:pPr>
            <a:endParaRPr lang="de-DE" sz="1800" b="0" i="0" u="none" strike="noStrike" dirty="0">
              <a:solidFill>
                <a:srgbClr val="000000"/>
              </a:solidFill>
              <a:effectLst/>
              <a:latin typeface="Arial" panose="020B0604020202020204" pitchFamily="34" charset="0"/>
            </a:endParaRPr>
          </a:p>
          <a:p>
            <a:pPr marL="0" lvl="0" indent="0" algn="l" rtl="0">
              <a:spcBef>
                <a:spcPts val="0"/>
              </a:spcBef>
              <a:spcAft>
                <a:spcPts val="0"/>
              </a:spcAft>
              <a:buNone/>
            </a:pPr>
            <a:endParaRPr dirty="0"/>
          </a:p>
        </p:txBody>
      </p:sp>
      <p:sp>
        <p:nvSpPr>
          <p:cNvPr id="818" name="Google Shape;818;g3137cd3099b_6_0:notes">
            <a:extLst>
              <a:ext uri="{FF2B5EF4-FFF2-40B4-BE49-F238E27FC236}">
                <a16:creationId xmlns:a16="http://schemas.microsoft.com/office/drawing/2014/main" id="{7D9804C7-AF7A-90B8-EAFF-5EEB2BB076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9065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a:extLst>
            <a:ext uri="{FF2B5EF4-FFF2-40B4-BE49-F238E27FC236}">
              <a16:creationId xmlns:a16="http://schemas.microsoft.com/office/drawing/2014/main" id="{30E1F8E1-CB21-2999-AD5C-29FF29B8E8B2}"/>
            </a:ext>
          </a:extLst>
        </p:cNvPr>
        <p:cNvGrpSpPr/>
        <p:nvPr/>
      </p:nvGrpSpPr>
      <p:grpSpPr>
        <a:xfrm>
          <a:off x="0" y="0"/>
          <a:ext cx="0" cy="0"/>
          <a:chOff x="0" y="0"/>
          <a:chExt cx="0" cy="0"/>
        </a:xfrm>
      </p:grpSpPr>
      <p:sp>
        <p:nvSpPr>
          <p:cNvPr id="817" name="Google Shape;817;g3137cd3099b_6_0:notes">
            <a:extLst>
              <a:ext uri="{FF2B5EF4-FFF2-40B4-BE49-F238E27FC236}">
                <a16:creationId xmlns:a16="http://schemas.microsoft.com/office/drawing/2014/main" id="{4464F56F-FE20-4B93-8DFC-0DF6FE25D7AD}"/>
              </a:ext>
            </a:extLst>
          </p:cNvPr>
          <p:cNvSpPr txBox="1">
            <a:spLocks noGrp="1"/>
          </p:cNvSpPr>
          <p:nvPr>
            <p:ph type="body" idx="1"/>
          </p:nvPr>
        </p:nvSpPr>
        <p:spPr>
          <a:xfrm>
            <a:off x="914507" y="4343150"/>
            <a:ext cx="5028986" cy="41150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Die erste Motivation für diese Arbeit ist eine bessere Visualisierung komplexer Großunfall-Szenarien mit mehreren Vorfällen an einem Ort. Sodass jeder Rettungsfahrer alle Vorfälle, andere Rettungsfahrzeuge sowie deren Routen und geschätzten Ankunftszeiten am Unfallort sehen kann, was die Koordination und Teamarbeit verbessert.</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Zweitens, mit der Erhaltung der Positionen des Krankenwagens kann dem Fahrer die schnellste Route in Echtzeit zum Unfallort oder Krankenhaus gezeigt werden.</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Und drittens, durch die Kenntnis der Ankunftszeit des Krankenwagens im Krankenhaus können sich die Ärzte rechtzeitig und optimal für die Patienten-Ankunft vorbereiten. </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=&gt; Zusammen verringern diese drei Punkte mögliche Verzögerungen in der Rettungskette, was die Überlebenschancen des Opfers besonders in ernsten Notfällen erheblich erhöhen kann.</a:t>
            </a:r>
            <a:endParaRPr dirty="0"/>
          </a:p>
        </p:txBody>
      </p:sp>
      <p:sp>
        <p:nvSpPr>
          <p:cNvPr id="818" name="Google Shape;818;g3137cd3099b_6_0:notes">
            <a:extLst>
              <a:ext uri="{FF2B5EF4-FFF2-40B4-BE49-F238E27FC236}">
                <a16:creationId xmlns:a16="http://schemas.microsoft.com/office/drawing/2014/main" id="{2B5BE7B1-9A25-1873-5490-75A41EBEA7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3409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a:extLst>
            <a:ext uri="{FF2B5EF4-FFF2-40B4-BE49-F238E27FC236}">
              <a16:creationId xmlns:a16="http://schemas.microsoft.com/office/drawing/2014/main" id="{A4A8EAFF-CE26-3FAE-0054-D493094C1393}"/>
            </a:ext>
          </a:extLst>
        </p:cNvPr>
        <p:cNvGrpSpPr/>
        <p:nvPr/>
      </p:nvGrpSpPr>
      <p:grpSpPr>
        <a:xfrm>
          <a:off x="0" y="0"/>
          <a:ext cx="0" cy="0"/>
          <a:chOff x="0" y="0"/>
          <a:chExt cx="0" cy="0"/>
        </a:xfrm>
      </p:grpSpPr>
      <p:sp>
        <p:nvSpPr>
          <p:cNvPr id="817" name="Google Shape;817;g3137cd3099b_6_0:notes">
            <a:extLst>
              <a:ext uri="{FF2B5EF4-FFF2-40B4-BE49-F238E27FC236}">
                <a16:creationId xmlns:a16="http://schemas.microsoft.com/office/drawing/2014/main" id="{EE11294F-35D4-910F-E7AF-0782FAFA4F7F}"/>
              </a:ext>
            </a:extLst>
          </p:cNvPr>
          <p:cNvSpPr txBox="1">
            <a:spLocks noGrp="1"/>
          </p:cNvSpPr>
          <p:nvPr>
            <p:ph type="body" idx="1"/>
          </p:nvPr>
        </p:nvSpPr>
        <p:spPr>
          <a:xfrm>
            <a:off x="914507" y="4343150"/>
            <a:ext cx="5028986" cy="41150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Die erste Forschungsfrage dieser Arbeit ist ob: Die Integration von Rescuetrack in der ISAN-Plattform überhaupt möglich ist?</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2: Zweitens: Wie gut können die Positionen von Krankenwagen auf der Karte aktualisieren werden? </a:t>
            </a:r>
          </a:p>
          <a:p>
            <a:pPr marL="0" lvl="0" indent="0" algn="l" rtl="0">
              <a:spcBef>
                <a:spcPts val="0"/>
              </a:spcBef>
              <a:spcAft>
                <a:spcPts val="0"/>
              </a:spcAft>
              <a:buNone/>
            </a:pPr>
            <a:r>
              <a:rPr lang="de-DE" dirty="0"/>
              <a:t>(Dabei geht es darum, ob die Positionen korrekt auf der Karte plaziert werden und wie kurz das durchschnittliche Intervall zwischen den Aktualisierungen ist.)</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3: Drittens: …</a:t>
            </a:r>
          </a:p>
          <a:p>
            <a:pPr marL="0" lvl="0" indent="0" algn="l" rtl="0">
              <a:spcBef>
                <a:spcPts val="0"/>
              </a:spcBef>
              <a:spcAft>
                <a:spcPts val="0"/>
              </a:spcAft>
              <a:buNone/>
            </a:pPr>
            <a:r>
              <a:rPr lang="de-DE" dirty="0"/>
              <a:t>4: Viertens: …</a:t>
            </a:r>
          </a:p>
          <a:p>
            <a:pPr marL="0" lvl="0" indent="0" algn="l" rtl="0">
              <a:spcBef>
                <a:spcPts val="0"/>
              </a:spcBef>
              <a:spcAft>
                <a:spcPts val="0"/>
              </a:spcAft>
              <a:buNone/>
            </a:pPr>
            <a:r>
              <a:rPr lang="de-DE" dirty="0"/>
              <a:t>5: Fünftens: Wie gut kann die Plattform die geschätzten Ankunftszeiten der Krankenwagen aktualisieren?</a:t>
            </a:r>
          </a:p>
          <a:p>
            <a:pPr marL="0" lvl="0" indent="0" algn="l" rtl="0">
              <a:spcBef>
                <a:spcPts val="0"/>
              </a:spcBef>
              <a:spcAft>
                <a:spcPts val="0"/>
              </a:spcAft>
              <a:buNone/>
            </a:pPr>
            <a:r>
              <a:rPr lang="de-DE" dirty="0"/>
              <a:t>(Dabei geht es um die Präzision der initiale Vorhersage und die Häufigkeit der Aktualisierung.)</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6: Und letzlich:…</a:t>
            </a:r>
          </a:p>
          <a:p>
            <a:pPr marL="0" lvl="0" indent="0" algn="l" rtl="0">
              <a:spcBef>
                <a:spcPts val="0"/>
              </a:spcBef>
              <a:spcAft>
                <a:spcPts val="0"/>
              </a:spcAft>
              <a:buNone/>
            </a:pPr>
            <a:r>
              <a:rPr lang="de-DE" dirty="0"/>
              <a:t>(Das heißt, wir wollen, dass die Routen-Polyline immer von der aktuellen Position der Krankenwagen ausstartet.)</a:t>
            </a:r>
            <a:endParaRPr dirty="0"/>
          </a:p>
        </p:txBody>
      </p:sp>
      <p:sp>
        <p:nvSpPr>
          <p:cNvPr id="818" name="Google Shape;818;g3137cd3099b_6_0:notes">
            <a:extLst>
              <a:ext uri="{FF2B5EF4-FFF2-40B4-BE49-F238E27FC236}">
                <a16:creationId xmlns:a16="http://schemas.microsoft.com/office/drawing/2014/main" id="{1E20F615-D92F-5014-3E7B-CA8D34AC73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6252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a:extLst>
            <a:ext uri="{FF2B5EF4-FFF2-40B4-BE49-F238E27FC236}">
              <a16:creationId xmlns:a16="http://schemas.microsoft.com/office/drawing/2014/main" id="{9E22A296-7CDB-238D-C053-6750BF7FFC5C}"/>
            </a:ext>
          </a:extLst>
        </p:cNvPr>
        <p:cNvGrpSpPr/>
        <p:nvPr/>
      </p:nvGrpSpPr>
      <p:grpSpPr>
        <a:xfrm>
          <a:off x="0" y="0"/>
          <a:ext cx="0" cy="0"/>
          <a:chOff x="0" y="0"/>
          <a:chExt cx="0" cy="0"/>
        </a:xfrm>
      </p:grpSpPr>
      <p:sp>
        <p:nvSpPr>
          <p:cNvPr id="817" name="Google Shape;817;g3137cd3099b_6_0:notes">
            <a:extLst>
              <a:ext uri="{FF2B5EF4-FFF2-40B4-BE49-F238E27FC236}">
                <a16:creationId xmlns:a16="http://schemas.microsoft.com/office/drawing/2014/main" id="{C35C15D8-0722-ADD2-E710-7F62C09B6D74}"/>
              </a:ext>
            </a:extLst>
          </p:cNvPr>
          <p:cNvSpPr txBox="1">
            <a:spLocks noGrp="1"/>
          </p:cNvSpPr>
          <p:nvPr>
            <p:ph type="body" idx="1"/>
          </p:nvPr>
        </p:nvSpPr>
        <p:spPr>
          <a:xfrm>
            <a:off x="914507" y="4343150"/>
            <a:ext cx="5028986" cy="4115025"/>
          </a:xfrm>
          <a:prstGeom prst="rect">
            <a:avLst/>
          </a:prstGeom>
        </p:spPr>
        <p:txBody>
          <a:bodyPr spcFirstLastPara="1" wrap="square" lIns="91425" tIns="91425" rIns="91425" bIns="91425" anchor="t" anchorCtr="0">
            <a:noAutofit/>
          </a:bodyPr>
          <a:lstStyle/>
          <a:p>
            <a:pPr marL="158750" indent="0" rtl="0">
              <a:buNone/>
            </a:pPr>
            <a:r>
              <a:rPr lang="de-DE" sz="1800" b="0" i="0" u="none" strike="noStrike" dirty="0">
                <a:solidFill>
                  <a:srgbClr val="000000"/>
                </a:solidFill>
                <a:effectLst/>
                <a:latin typeface="Arial" panose="020B0604020202020204" pitchFamily="34" charset="0"/>
              </a:rPr>
              <a:t>Hier sieht man das PRISMA-Diagramm und die Such-Queries meiner Literaturrecherche: Die Recherche wurde in Datenbanken Scopus und PubMed durchgeführt. Die Such Query ist das gleiche, aber oben mit der Scopus-Syntax und unten mit der PubMed-Syntax.</a:t>
            </a:r>
          </a:p>
          <a:p>
            <a:pPr marL="158750" indent="0" rtl="0">
              <a:buNone/>
            </a:pPr>
            <a:endParaRPr lang="de-DE" b="0" dirty="0">
              <a:effectLst/>
            </a:endParaRPr>
          </a:p>
          <a:p>
            <a:pPr marL="158750" indent="0" rtl="0">
              <a:buNone/>
            </a:pPr>
            <a:r>
              <a:rPr lang="de-DE" sz="1800" b="0" i="0" u="none" strike="noStrike" dirty="0">
                <a:solidFill>
                  <a:srgbClr val="000000"/>
                </a:solidFill>
                <a:effectLst/>
                <a:latin typeface="Arial" panose="020B0604020202020204" pitchFamily="34" charset="0"/>
              </a:rPr>
              <a:t>Insgesamt wurden 21 Papers gefunden, 20 von Scopus, eins von Pubmed. Ein Paper wurde zwei mal gefunden und deshalb sind nur 20 Papers übrig. Nach dem Lesen von Titel und abstract habe ich 9 irrelevanten Papers ausgeschlossen und 11 beibehalten. ein weiteres Paper wurde ausgeschlossen da Voll Text nicht verfügbar war. und Nach dem Lesen von den Papers, habe ich 5 papers ausgewählt und 5 papers ausgeschlossen, da sie hauptsätchlich auf die Hardware fokussierten.</a:t>
            </a:r>
          </a:p>
          <a:p>
            <a:pPr marL="158750" indent="0" rtl="0">
              <a:buNone/>
            </a:pPr>
            <a:endParaRPr lang="de-DE" sz="1800" b="0" i="0" u="none" strike="noStrike" dirty="0">
              <a:solidFill>
                <a:srgbClr val="000000"/>
              </a:solidFill>
              <a:effectLst/>
              <a:latin typeface="Arial" panose="020B0604020202020204" pitchFamily="34" charset="0"/>
            </a:endParaRPr>
          </a:p>
          <a:p>
            <a:pPr marL="158750" indent="0" rtl="0">
              <a:buNone/>
            </a:pPr>
            <a:r>
              <a:rPr lang="de-DE" b="0" dirty="0">
                <a:effectLst/>
              </a:rPr>
              <a:t>(Und die berücksichtigten Papers präsentierten vielfältige Einsatzbereiche von Tracking-Systemen mit unterschiedlichen Architekturen und Lösungen, was mein Vertrauen in das Thema gestärkt hat.</a:t>
            </a:r>
            <a:r>
              <a:rPr lang="de-DE" sz="1800" b="0" i="0" u="none" strike="noStrike" dirty="0">
                <a:solidFill>
                  <a:srgbClr val="000000"/>
                </a:solidFill>
                <a:effectLst/>
                <a:latin typeface="Arial" panose="020B0604020202020204" pitchFamily="34" charset="0"/>
              </a:rPr>
              <a:t> (Krankenwagen überwachung, überwachung von bussen und deren Ankunftzeiten, Fahrzeugüberwachung zur Nachverfolgung im Diebstahlsfall))</a:t>
            </a:r>
            <a:endParaRPr lang="de-DE" b="0" dirty="0">
              <a:effectLst/>
            </a:endParaRPr>
          </a:p>
          <a:p>
            <a:pPr marL="158750" indent="0">
              <a:buNone/>
            </a:pPr>
            <a:endParaRPr lang="de-DE" b="0" dirty="0">
              <a:effectLst/>
            </a:endParaRPr>
          </a:p>
          <a:p>
            <a:pPr marL="158750" indent="0">
              <a:buNone/>
            </a:pPr>
            <a:br>
              <a:rPr lang="de-DE" b="0" dirty="0">
                <a:effectLst/>
              </a:rPr>
            </a:br>
            <a:endParaRPr dirty="0"/>
          </a:p>
        </p:txBody>
      </p:sp>
      <p:sp>
        <p:nvSpPr>
          <p:cNvPr id="818" name="Google Shape;818;g3137cd3099b_6_0:notes">
            <a:extLst>
              <a:ext uri="{FF2B5EF4-FFF2-40B4-BE49-F238E27FC236}">
                <a16:creationId xmlns:a16="http://schemas.microsoft.com/office/drawing/2014/main" id="{B420E349-A16A-A1E9-7679-698E5784FB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2358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a:extLst>
            <a:ext uri="{FF2B5EF4-FFF2-40B4-BE49-F238E27FC236}">
              <a16:creationId xmlns:a16="http://schemas.microsoft.com/office/drawing/2014/main" id="{9A49709E-BD95-2C43-5B23-D1A3E428817A}"/>
            </a:ext>
          </a:extLst>
        </p:cNvPr>
        <p:cNvGrpSpPr/>
        <p:nvPr/>
      </p:nvGrpSpPr>
      <p:grpSpPr>
        <a:xfrm>
          <a:off x="0" y="0"/>
          <a:ext cx="0" cy="0"/>
          <a:chOff x="0" y="0"/>
          <a:chExt cx="0" cy="0"/>
        </a:xfrm>
      </p:grpSpPr>
      <p:sp>
        <p:nvSpPr>
          <p:cNvPr id="817" name="Google Shape;817;g3137cd3099b_6_0:notes">
            <a:extLst>
              <a:ext uri="{FF2B5EF4-FFF2-40B4-BE49-F238E27FC236}">
                <a16:creationId xmlns:a16="http://schemas.microsoft.com/office/drawing/2014/main" id="{1D28ECBF-C821-12C6-6D22-D74300AC6BE9}"/>
              </a:ext>
            </a:extLst>
          </p:cNvPr>
          <p:cNvSpPr txBox="1">
            <a:spLocks noGrp="1"/>
          </p:cNvSpPr>
          <p:nvPr>
            <p:ph type="body" idx="1"/>
          </p:nvPr>
        </p:nvSpPr>
        <p:spPr>
          <a:xfrm>
            <a:off x="914507" y="4343150"/>
            <a:ext cx="5028986" cy="4115025"/>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de-DE" dirty="0"/>
              <a:t>Jetzt kommen wir zur Methodik dieser Arbeit. Dabei gibt es drei Hauptpunkte: Der erste Hauptpunkt ist, die Vorbereitung der Standortdaten durch die Responding Systeme, bevor sie an die Curing Systeme übermittelt werden.</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Und hier wenn ein Responding System einen ISAN zugewiesen bekommt, fragt es kontinuierlich seine eigenen Koordinaten von der Rescuetrack-API ab. Danach werden die Standortdaten zur Übermittlung  in richtigen Struktur vorbereitet: </a:t>
            </a:r>
          </a:p>
          <a:p>
            <a:pPr marL="0" lvl="0" indent="0" algn="l" rtl="0">
              <a:spcBef>
                <a:spcPts val="0"/>
              </a:spcBef>
              <a:spcAft>
                <a:spcPts val="0"/>
              </a:spcAft>
              <a:buNone/>
            </a:pPr>
            <a:r>
              <a:rPr lang="de-DE" dirty="0"/>
              <a:t>Zu Beginn, wenn der Krankenwagen auf dem Weg zum Opfer ist, enthalten die Daten die ID des Krankenwagens, dessen aktuelle Koordinaten (Latitude &amp; Longitude), die Koordinaten des Unfallorts und die Markierung ‚incident location‘. (Diese zeigt an, dass der Krankenwagen ist noch auf dem Weg zum Unfallort)</a:t>
            </a:r>
          </a:p>
          <a:p>
            <a:pPr marL="0" lvl="0" indent="0" algn="l" rtl="0">
              <a:spcBef>
                <a:spcPts val="0"/>
              </a:spcBef>
              <a:spcAft>
                <a:spcPts val="0"/>
              </a:spcAft>
              <a:buNone/>
            </a:pPr>
            <a:endParaRPr lang="de-DE"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de-DE" dirty="0"/>
              <a:t>Sobald das Opfer in den Krankenwagen geladen wird und dies durch den Button bestätigt wurde, werden anstelle der Unfallortkoordinaten nun die Krankenhauskoordinaten übermittelt.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de-DE"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de-DE" dirty="0"/>
              <a:t>Und nach der erfolgreichen Ankunft im Krankenhaus und Bestätigung (durch den Button) enthält nun die Daten die Markierung 'at hospital‘. um zu signalisieren, dass der Transport abgeschlossen ist.</a:t>
            </a:r>
          </a:p>
          <a:p>
            <a:pPr marL="0" lvl="0" indent="0" algn="l" rtl="0">
              <a:spcBef>
                <a:spcPts val="0"/>
              </a:spcBef>
              <a:spcAft>
                <a:spcPts val="0"/>
              </a:spcAft>
              <a:buNone/>
            </a:pPr>
            <a:endParaRPr dirty="0"/>
          </a:p>
        </p:txBody>
      </p:sp>
      <p:sp>
        <p:nvSpPr>
          <p:cNvPr id="818" name="Google Shape;818;g3137cd3099b_6_0:notes">
            <a:extLst>
              <a:ext uri="{FF2B5EF4-FFF2-40B4-BE49-F238E27FC236}">
                <a16:creationId xmlns:a16="http://schemas.microsoft.com/office/drawing/2014/main" id="{30A1F0D8-9E3D-3759-FE8A-D137B0B535F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3631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a:extLst>
            <a:ext uri="{FF2B5EF4-FFF2-40B4-BE49-F238E27FC236}">
              <a16:creationId xmlns:a16="http://schemas.microsoft.com/office/drawing/2014/main" id="{9C8C3654-C54B-ECF4-E769-DD56DF701CF7}"/>
            </a:ext>
          </a:extLst>
        </p:cNvPr>
        <p:cNvGrpSpPr/>
        <p:nvPr/>
      </p:nvGrpSpPr>
      <p:grpSpPr>
        <a:xfrm>
          <a:off x="0" y="0"/>
          <a:ext cx="0" cy="0"/>
          <a:chOff x="0" y="0"/>
          <a:chExt cx="0" cy="0"/>
        </a:xfrm>
      </p:grpSpPr>
      <p:sp>
        <p:nvSpPr>
          <p:cNvPr id="817" name="Google Shape;817;g3137cd3099b_6_0:notes">
            <a:extLst>
              <a:ext uri="{FF2B5EF4-FFF2-40B4-BE49-F238E27FC236}">
                <a16:creationId xmlns:a16="http://schemas.microsoft.com/office/drawing/2014/main" id="{693C35C5-00E5-D01F-297E-C3E5575F4528}"/>
              </a:ext>
            </a:extLst>
          </p:cNvPr>
          <p:cNvSpPr txBox="1">
            <a:spLocks noGrp="1"/>
          </p:cNvSpPr>
          <p:nvPr>
            <p:ph type="body" idx="1"/>
          </p:nvPr>
        </p:nvSpPr>
        <p:spPr>
          <a:xfrm>
            <a:off x="914507" y="4343150"/>
            <a:ext cx="5028986" cy="41150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Der zweite Punkt ist die Übertragung der Standortdaten von den Responding Systemen an die Curing Systeme:</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Und Dieses Sequenzdiagramm veranschaulicht diese Übertragung</a:t>
            </a:r>
          </a:p>
          <a:p>
            <a:pPr marL="0" lvl="0" indent="0" algn="l" rtl="0">
              <a:spcBef>
                <a:spcPts val="0"/>
              </a:spcBef>
              <a:spcAft>
                <a:spcPts val="0"/>
              </a:spcAft>
              <a:buNone/>
            </a:pPr>
            <a:endParaRPr lang="de-DE" dirty="0"/>
          </a:p>
          <a:p>
            <a:pPr marL="228600" lvl="0" indent="-228600" algn="l" rtl="0">
              <a:spcBef>
                <a:spcPts val="0"/>
              </a:spcBef>
              <a:spcAft>
                <a:spcPts val="0"/>
              </a:spcAft>
              <a:buAutoNum type="arabicPeriod"/>
            </a:pPr>
            <a:r>
              <a:rPr lang="de-DE" dirty="0"/>
              <a:t>Zuerst Beim Öffnen der im Curing System Tracking-Seite wird der Workflow-Manager darüber informiert, (dass das Curing System die Tracking-Seite geöffnet hat und auf die Standortdaten der Responding Systeme wartet.)</a:t>
            </a:r>
          </a:p>
          <a:p>
            <a:pPr marL="228600" lvl="0" indent="-228600" algn="l" rtl="0">
              <a:spcBef>
                <a:spcPts val="0"/>
              </a:spcBef>
              <a:spcAft>
                <a:spcPts val="0"/>
              </a:spcAft>
              <a:buAutoNum type="arabicPeriod"/>
            </a:pPr>
            <a:r>
              <a:rPr lang="de-DE" dirty="0"/>
              <a:t>Der Workflow Manager wird das Curing System über den Curing System Manager verifizieren. Und nach erfolgreicher Verifizierung leitet er die Anfrage an den Communication Manager weiter.</a:t>
            </a:r>
          </a:p>
          <a:p>
            <a:pPr marL="228600" lvl="0" indent="-228600" algn="l" rtl="0">
              <a:spcBef>
                <a:spcPts val="0"/>
              </a:spcBef>
              <a:spcAft>
                <a:spcPts val="0"/>
              </a:spcAft>
              <a:buAutoNum type="arabicPeriod"/>
            </a:pPr>
            <a:r>
              <a:rPr lang="de-DE" dirty="0"/>
              <a:t>Der Communication Manager fragt die IP-Adressen der im Einsatz befindlichen Responding Systeme beim Responding System Manager ab, und danach ruft er die Standortdaten dieser Responding Systeme über deren IP-Adressen ab und leitet sie weiter an das Curing System.</a:t>
            </a:r>
          </a:p>
          <a:p>
            <a:pPr marL="228600" lvl="0" indent="-228600" algn="l" rtl="0">
              <a:spcBef>
                <a:spcPts val="0"/>
              </a:spcBef>
              <a:spcAft>
                <a:spcPts val="0"/>
              </a:spcAft>
              <a:buAutoNum type="arabicPeriod"/>
            </a:pPr>
            <a:r>
              <a:rPr lang="de-DE" dirty="0"/>
              <a:t>Und dieser Prozess wiederholt sich alle 5 Sekunden, solange das Curing System noch auf der Tracking-Seite ist.</a:t>
            </a:r>
          </a:p>
          <a:p>
            <a:pPr marL="228600" lvl="0" indent="-228600" algn="l" rtl="0">
              <a:spcBef>
                <a:spcPts val="0"/>
              </a:spcBef>
              <a:spcAft>
                <a:spcPts val="0"/>
              </a:spcAft>
              <a:buAutoNum type="arabicPeriod"/>
            </a:pPr>
            <a:endParaRPr lang="de-DE" dirty="0"/>
          </a:p>
          <a:p>
            <a:pPr marL="0" lvl="0" indent="0" algn="l" rtl="0">
              <a:spcBef>
                <a:spcPts val="0"/>
              </a:spcBef>
              <a:spcAft>
                <a:spcPts val="0"/>
              </a:spcAft>
              <a:buNone/>
            </a:pPr>
            <a:r>
              <a:rPr lang="en-GB" dirty="0"/>
              <a:t>(Veranschaulichung</a:t>
            </a:r>
            <a:r>
              <a:rPr lang="de-DE" dirty="0"/>
              <a:t>)</a:t>
            </a:r>
          </a:p>
        </p:txBody>
      </p:sp>
      <p:sp>
        <p:nvSpPr>
          <p:cNvPr id="818" name="Google Shape;818;g3137cd3099b_6_0:notes">
            <a:extLst>
              <a:ext uri="{FF2B5EF4-FFF2-40B4-BE49-F238E27FC236}">
                <a16:creationId xmlns:a16="http://schemas.microsoft.com/office/drawing/2014/main" id="{A9FD766C-8D7A-8750-FE09-9EF1C4A15B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02845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jp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jp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jp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PLRI DE - Titel">
  <p:cSld name="1_PLRI DE - Titel">
    <p:spTree>
      <p:nvGrpSpPr>
        <p:cNvPr id="1" name="Shape 51"/>
        <p:cNvGrpSpPr/>
        <p:nvPr/>
      </p:nvGrpSpPr>
      <p:grpSpPr>
        <a:xfrm>
          <a:off x="0" y="0"/>
          <a:ext cx="0" cy="0"/>
          <a:chOff x="0" y="0"/>
          <a:chExt cx="0" cy="0"/>
        </a:xfrm>
      </p:grpSpPr>
      <p:sp>
        <p:nvSpPr>
          <p:cNvPr id="52" name="Google Shape;52;p14"/>
          <p:cNvSpPr/>
          <p:nvPr/>
        </p:nvSpPr>
        <p:spPr>
          <a:xfrm>
            <a:off x="0" y="4801792"/>
            <a:ext cx="9144000" cy="40481"/>
          </a:xfrm>
          <a:prstGeom prst="rect">
            <a:avLst/>
          </a:prstGeom>
          <a:solidFill>
            <a:srgbClr val="BE1E3C"/>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Times New Roman"/>
              <a:ea typeface="Times New Roman"/>
              <a:cs typeface="Times New Roman"/>
              <a:sym typeface="Times New Roman"/>
            </a:endParaRPr>
          </a:p>
        </p:txBody>
      </p:sp>
      <p:sp>
        <p:nvSpPr>
          <p:cNvPr id="53" name="Google Shape;53;p14"/>
          <p:cNvSpPr txBox="1">
            <a:spLocks noGrp="1"/>
          </p:cNvSpPr>
          <p:nvPr>
            <p:ph type="title"/>
          </p:nvPr>
        </p:nvSpPr>
        <p:spPr>
          <a:xfrm>
            <a:off x="628650" y="3581468"/>
            <a:ext cx="7886700" cy="994172"/>
          </a:xfrm>
          <a:prstGeom prst="rect">
            <a:avLst/>
          </a:prstGeom>
          <a:noFill/>
          <a:ln>
            <a:noFill/>
          </a:ln>
        </p:spPr>
        <p:txBody>
          <a:bodyPr spcFirstLastPara="1" wrap="square" lIns="68575" tIns="34275" rIns="68575" bIns="34275" anchor="t" anchorCtr="0">
            <a:noAutofit/>
          </a:bodyPr>
          <a:lstStyle>
            <a:lvl1pPr marR="0" lvl="0" algn="ctr" rtl="0">
              <a:spcBef>
                <a:spcPts val="0"/>
              </a:spcBef>
              <a:spcAft>
                <a:spcPts val="0"/>
              </a:spcAft>
              <a:buSzPts val="1100"/>
              <a:buNone/>
              <a:defRPr sz="2400" b="0" i="0" u="none" strike="noStrike" cap="none">
                <a:solidFill>
                  <a:srgbClr val="786E64"/>
                </a:solidFill>
                <a:latin typeface="Arial"/>
                <a:ea typeface="Arial"/>
                <a:cs typeface="Arial"/>
                <a:sym typeface="Arial"/>
              </a:defRPr>
            </a:lvl1pPr>
            <a:lvl2pPr marR="0" lvl="1"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9pPr>
          </a:lstStyle>
          <a:p>
            <a:endParaRPr/>
          </a:p>
        </p:txBody>
      </p:sp>
      <p:sp>
        <p:nvSpPr>
          <p:cNvPr id="54" name="Google Shape;54;p14"/>
          <p:cNvSpPr txBox="1">
            <a:spLocks noGrp="1"/>
          </p:cNvSpPr>
          <p:nvPr>
            <p:ph type="dt" idx="10"/>
          </p:nvPr>
        </p:nvSpPr>
        <p:spPr>
          <a:xfrm>
            <a:off x="71400" y="4863249"/>
            <a:ext cx="1980264"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1200" b="0" i="0" u="none" strike="noStrike" cap="none">
                <a:solidFill>
                  <a:schemeClr val="lt1"/>
                </a:solidFill>
                <a:latin typeface="Arial"/>
                <a:ea typeface="Arial"/>
                <a:cs typeface="Arial"/>
                <a:sym typeface="Arial"/>
              </a:defRPr>
            </a:lvl1pPr>
            <a:lvl2pPr marR="0" lvl="1"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55" name="Google Shape;55;p14"/>
          <p:cNvSpPr txBox="1">
            <a:spLocks noGrp="1"/>
          </p:cNvSpPr>
          <p:nvPr>
            <p:ph type="ftr" idx="11"/>
          </p:nvPr>
        </p:nvSpPr>
        <p:spPr>
          <a:xfrm>
            <a:off x="1961652" y="4863249"/>
            <a:ext cx="4680624"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1200" b="0" i="0" u="none" strike="noStrike" cap="none">
                <a:solidFill>
                  <a:schemeClr val="lt1"/>
                </a:solidFill>
                <a:latin typeface="Arial"/>
                <a:ea typeface="Arial"/>
                <a:cs typeface="Arial"/>
                <a:sym typeface="Arial"/>
              </a:defRPr>
            </a:lvl1pPr>
            <a:lvl2pPr marR="0" lvl="1"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56" name="Google Shape;56;p14"/>
          <p:cNvSpPr txBox="1">
            <a:spLocks noGrp="1"/>
          </p:cNvSpPr>
          <p:nvPr>
            <p:ph type="sldNum" idx="12"/>
          </p:nvPr>
        </p:nvSpPr>
        <p:spPr>
          <a:xfrm>
            <a:off x="6642276" y="4863249"/>
            <a:ext cx="720096"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None/>
              <a:defRPr sz="1200" b="0" i="0" u="none" strike="noStrike" cap="none">
                <a:solidFill>
                  <a:schemeClr val="lt1"/>
                </a:solidFill>
                <a:latin typeface="Arial"/>
                <a:ea typeface="Arial"/>
                <a:cs typeface="Arial"/>
                <a:sym typeface="Arial"/>
              </a:defRPr>
            </a:lvl1pPr>
            <a:lvl2pPr marL="0" marR="0" lvl="1" indent="0" algn="r" rtl="0">
              <a:spcBef>
                <a:spcPts val="0"/>
              </a:spcBef>
              <a:spcAft>
                <a:spcPts val="0"/>
              </a:spcAft>
              <a:buNone/>
              <a:defRPr sz="1200" b="0" i="0" u="none" strike="noStrike" cap="none">
                <a:solidFill>
                  <a:schemeClr val="lt1"/>
                </a:solidFill>
                <a:latin typeface="Arial"/>
                <a:ea typeface="Arial"/>
                <a:cs typeface="Arial"/>
                <a:sym typeface="Arial"/>
              </a:defRPr>
            </a:lvl2pPr>
            <a:lvl3pPr marL="0" marR="0" lvl="2" indent="0" algn="r" rtl="0">
              <a:spcBef>
                <a:spcPts val="0"/>
              </a:spcBef>
              <a:spcAft>
                <a:spcPts val="0"/>
              </a:spcAft>
              <a:buNone/>
              <a:defRPr sz="1200" b="0" i="0" u="none" strike="noStrike" cap="none">
                <a:solidFill>
                  <a:schemeClr val="lt1"/>
                </a:solidFill>
                <a:latin typeface="Arial"/>
                <a:ea typeface="Arial"/>
                <a:cs typeface="Arial"/>
                <a:sym typeface="Arial"/>
              </a:defRPr>
            </a:lvl3pPr>
            <a:lvl4pPr marL="0" marR="0" lvl="3" indent="0" algn="r" rtl="0">
              <a:spcBef>
                <a:spcPts val="0"/>
              </a:spcBef>
              <a:spcAft>
                <a:spcPts val="0"/>
              </a:spcAft>
              <a:buNone/>
              <a:defRPr sz="1200" b="0" i="0" u="none" strike="noStrike" cap="none">
                <a:solidFill>
                  <a:schemeClr val="lt1"/>
                </a:solidFill>
                <a:latin typeface="Arial"/>
                <a:ea typeface="Arial"/>
                <a:cs typeface="Arial"/>
                <a:sym typeface="Arial"/>
              </a:defRPr>
            </a:lvl4pPr>
            <a:lvl5pPr marL="0" marR="0" lvl="4" indent="0" algn="r" rtl="0">
              <a:spcBef>
                <a:spcPts val="0"/>
              </a:spcBef>
              <a:spcAft>
                <a:spcPts val="0"/>
              </a:spcAft>
              <a:buNone/>
              <a:defRPr sz="1200" b="0" i="0" u="none" strike="noStrike" cap="none">
                <a:solidFill>
                  <a:schemeClr val="lt1"/>
                </a:solidFill>
                <a:latin typeface="Arial"/>
                <a:ea typeface="Arial"/>
                <a:cs typeface="Arial"/>
                <a:sym typeface="Arial"/>
              </a:defRPr>
            </a:lvl5pPr>
            <a:lvl6pPr marL="0" marR="0" lvl="5" indent="0" algn="r" rtl="0">
              <a:spcBef>
                <a:spcPts val="0"/>
              </a:spcBef>
              <a:spcAft>
                <a:spcPts val="0"/>
              </a:spcAft>
              <a:buNone/>
              <a:defRPr sz="1200" b="0" i="0" u="none" strike="noStrike" cap="none">
                <a:solidFill>
                  <a:schemeClr val="lt1"/>
                </a:solidFill>
                <a:latin typeface="Arial"/>
                <a:ea typeface="Arial"/>
                <a:cs typeface="Arial"/>
                <a:sym typeface="Arial"/>
              </a:defRPr>
            </a:lvl6pPr>
            <a:lvl7pPr marL="0" marR="0" lvl="6" indent="0" algn="r" rtl="0">
              <a:spcBef>
                <a:spcPts val="0"/>
              </a:spcBef>
              <a:spcAft>
                <a:spcPts val="0"/>
              </a:spcAft>
              <a:buNone/>
              <a:defRPr sz="1200" b="0" i="0" u="none" strike="noStrike" cap="none">
                <a:solidFill>
                  <a:schemeClr val="lt1"/>
                </a:solidFill>
                <a:latin typeface="Arial"/>
                <a:ea typeface="Arial"/>
                <a:cs typeface="Arial"/>
                <a:sym typeface="Arial"/>
              </a:defRPr>
            </a:lvl7pPr>
            <a:lvl8pPr marL="0" marR="0" lvl="7" indent="0" algn="r" rtl="0">
              <a:spcBef>
                <a:spcPts val="0"/>
              </a:spcBef>
              <a:spcAft>
                <a:spcPts val="0"/>
              </a:spcAft>
              <a:buNone/>
              <a:defRPr sz="1200" b="0" i="0" u="none" strike="noStrike" cap="none">
                <a:solidFill>
                  <a:schemeClr val="lt1"/>
                </a:solidFill>
                <a:latin typeface="Arial"/>
                <a:ea typeface="Arial"/>
                <a:cs typeface="Arial"/>
                <a:sym typeface="Arial"/>
              </a:defRPr>
            </a:lvl8pPr>
            <a:lvl9pPr marL="0" marR="0" lvl="8" indent="0" algn="r" rtl="0">
              <a:spcBef>
                <a:spcPts val="0"/>
              </a:spcBef>
              <a:spcAft>
                <a:spcPts val="0"/>
              </a:spcAft>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a:t>
            </a:fld>
            <a:endParaRPr/>
          </a:p>
        </p:txBody>
      </p:sp>
      <p:pic>
        <p:nvPicPr>
          <p:cNvPr id="57" name="Google Shape;57;p14"/>
          <p:cNvPicPr preferRelativeResize="0"/>
          <p:nvPr/>
        </p:nvPicPr>
        <p:blipFill rotWithShape="1">
          <a:blip r:embed="rId2">
            <a:alphaModFix/>
          </a:blip>
          <a:srcRect/>
          <a:stretch/>
        </p:blipFill>
        <p:spPr>
          <a:xfrm>
            <a:off x="7006293" y="14426"/>
            <a:ext cx="2048205" cy="941105"/>
          </a:xfrm>
          <a:prstGeom prst="rect">
            <a:avLst/>
          </a:prstGeom>
          <a:noFill/>
          <a:ln>
            <a:noFill/>
          </a:ln>
        </p:spPr>
      </p:pic>
      <p:grpSp>
        <p:nvGrpSpPr>
          <p:cNvPr id="58" name="Google Shape;58;p14"/>
          <p:cNvGrpSpPr/>
          <p:nvPr/>
        </p:nvGrpSpPr>
        <p:grpSpPr>
          <a:xfrm>
            <a:off x="32147" y="735806"/>
            <a:ext cx="1704241" cy="425399"/>
            <a:chOff x="42863" y="981075"/>
            <a:chExt cx="2272322" cy="567198"/>
          </a:xfrm>
        </p:grpSpPr>
        <p:grpSp>
          <p:nvGrpSpPr>
            <p:cNvPr id="59" name="Google Shape;59;p14"/>
            <p:cNvGrpSpPr/>
            <p:nvPr/>
          </p:nvGrpSpPr>
          <p:grpSpPr>
            <a:xfrm>
              <a:off x="42863" y="981075"/>
              <a:ext cx="656283" cy="337185"/>
              <a:chOff x="249555" y="1539240"/>
              <a:chExt cx="1935480" cy="994410"/>
            </a:xfrm>
          </p:grpSpPr>
          <p:sp>
            <p:nvSpPr>
              <p:cNvPr id="60" name="Google Shape;60;p14"/>
              <p:cNvSpPr/>
              <p:nvPr/>
            </p:nvSpPr>
            <p:spPr>
              <a:xfrm>
                <a:off x="249555" y="1539240"/>
                <a:ext cx="699135" cy="994410"/>
              </a:xfrm>
              <a:custGeom>
                <a:avLst/>
                <a:gdLst/>
                <a:ahLst/>
                <a:cxnLst/>
                <a:rect l="l" t="t" r="r" b="b"/>
                <a:pathLst>
                  <a:path w="699135" h="994410" extrusionOk="0">
                    <a:moveTo>
                      <a:pt x="0" y="691515"/>
                    </a:moveTo>
                    <a:lnTo>
                      <a:pt x="1905" y="0"/>
                    </a:lnTo>
                    <a:lnTo>
                      <a:pt x="123825" y="0"/>
                    </a:lnTo>
                    <a:lnTo>
                      <a:pt x="360045" y="358140"/>
                    </a:lnTo>
                    <a:lnTo>
                      <a:pt x="586740" y="1905"/>
                    </a:lnTo>
                    <a:lnTo>
                      <a:pt x="697230" y="1905"/>
                    </a:lnTo>
                    <a:lnTo>
                      <a:pt x="699135" y="994410"/>
                    </a:lnTo>
                    <a:lnTo>
                      <a:pt x="582930" y="994410"/>
                    </a:lnTo>
                    <a:lnTo>
                      <a:pt x="582930" y="198120"/>
                    </a:lnTo>
                    <a:lnTo>
                      <a:pt x="388620" y="502920"/>
                    </a:lnTo>
                    <a:lnTo>
                      <a:pt x="329565" y="502920"/>
                    </a:lnTo>
                    <a:lnTo>
                      <a:pt x="120015" y="194310"/>
                    </a:lnTo>
                    <a:lnTo>
                      <a:pt x="123825" y="691515"/>
                    </a:lnTo>
                    <a:lnTo>
                      <a:pt x="0" y="691515"/>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1" name="Google Shape;61;p14"/>
              <p:cNvSpPr/>
              <p:nvPr/>
            </p:nvSpPr>
            <p:spPr>
              <a:xfrm>
                <a:off x="1009651" y="1849755"/>
                <a:ext cx="400050" cy="680085"/>
              </a:xfrm>
              <a:custGeom>
                <a:avLst/>
                <a:gdLst/>
                <a:ahLst/>
                <a:cxnLst/>
                <a:rect l="l" t="t" r="r" b="b"/>
                <a:pathLst>
                  <a:path w="400050" h="680085" extrusionOk="0">
                    <a:moveTo>
                      <a:pt x="0" y="287655"/>
                    </a:moveTo>
                    <a:lnTo>
                      <a:pt x="291465" y="287655"/>
                    </a:lnTo>
                    <a:lnTo>
                      <a:pt x="291465" y="0"/>
                    </a:lnTo>
                    <a:lnTo>
                      <a:pt x="400050" y="0"/>
                    </a:lnTo>
                    <a:lnTo>
                      <a:pt x="400050" y="680085"/>
                    </a:lnTo>
                    <a:lnTo>
                      <a:pt x="289560" y="680085"/>
                    </a:lnTo>
                    <a:lnTo>
                      <a:pt x="289560" y="379095"/>
                    </a:lnTo>
                    <a:lnTo>
                      <a:pt x="0" y="379095"/>
                    </a:lnTo>
                    <a:lnTo>
                      <a:pt x="0" y="287655"/>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2" name="Google Shape;62;p14"/>
              <p:cNvSpPr/>
              <p:nvPr/>
            </p:nvSpPr>
            <p:spPr>
              <a:xfrm>
                <a:off x="1604010" y="1541145"/>
                <a:ext cx="114300" cy="691515"/>
              </a:xfrm>
              <a:custGeom>
                <a:avLst/>
                <a:gdLst/>
                <a:ahLst/>
                <a:cxnLst/>
                <a:rect l="l" t="t" r="r" b="b"/>
                <a:pathLst>
                  <a:path w="114300" h="691515" extrusionOk="0">
                    <a:moveTo>
                      <a:pt x="0" y="691515"/>
                    </a:moveTo>
                    <a:lnTo>
                      <a:pt x="0" y="0"/>
                    </a:lnTo>
                    <a:lnTo>
                      <a:pt x="114300" y="0"/>
                    </a:lnTo>
                    <a:lnTo>
                      <a:pt x="114300" y="691515"/>
                    </a:lnTo>
                    <a:lnTo>
                      <a:pt x="0" y="691515"/>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3" name="Google Shape;63;p14"/>
              <p:cNvSpPr/>
              <p:nvPr/>
            </p:nvSpPr>
            <p:spPr>
              <a:xfrm>
                <a:off x="1779270" y="1539240"/>
                <a:ext cx="405765" cy="697230"/>
              </a:xfrm>
              <a:custGeom>
                <a:avLst/>
                <a:gdLst/>
                <a:ahLst/>
                <a:cxnLst/>
                <a:rect l="l" t="t" r="r" b="b"/>
                <a:pathLst>
                  <a:path w="405765" h="697230" extrusionOk="0">
                    <a:moveTo>
                      <a:pt x="1905" y="297180"/>
                    </a:moveTo>
                    <a:lnTo>
                      <a:pt x="297180" y="297180"/>
                    </a:lnTo>
                    <a:lnTo>
                      <a:pt x="297180" y="0"/>
                    </a:lnTo>
                    <a:lnTo>
                      <a:pt x="405765" y="0"/>
                    </a:lnTo>
                    <a:lnTo>
                      <a:pt x="405765" y="697230"/>
                    </a:lnTo>
                    <a:lnTo>
                      <a:pt x="295275" y="697230"/>
                    </a:lnTo>
                    <a:lnTo>
                      <a:pt x="295275" y="386715"/>
                    </a:lnTo>
                    <a:lnTo>
                      <a:pt x="0" y="386715"/>
                    </a:lnTo>
                    <a:lnTo>
                      <a:pt x="1905" y="297180"/>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grpSp>
        <p:sp>
          <p:nvSpPr>
            <p:cNvPr id="64" name="Google Shape;64;p14"/>
            <p:cNvSpPr txBox="1"/>
            <p:nvPr/>
          </p:nvSpPr>
          <p:spPr>
            <a:xfrm>
              <a:off x="686854" y="1163552"/>
              <a:ext cx="1628331" cy="38472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fr" sz="700" b="1" i="0" u="none" strike="noStrike" cap="none">
                  <a:solidFill>
                    <a:schemeClr val="accent1"/>
                  </a:solidFill>
                  <a:latin typeface="Arial"/>
                  <a:ea typeface="Arial"/>
                  <a:cs typeface="Arial"/>
                  <a:sym typeface="Arial"/>
                </a:rPr>
                <a:t>Medizinische Hochschule</a:t>
              </a:r>
              <a:br>
                <a:rPr lang="fr" sz="700" b="1" i="0" u="none" strike="noStrike" cap="none">
                  <a:solidFill>
                    <a:schemeClr val="accent1"/>
                  </a:solidFill>
                  <a:latin typeface="Arial"/>
                  <a:ea typeface="Arial"/>
                  <a:cs typeface="Arial"/>
                  <a:sym typeface="Arial"/>
                </a:rPr>
              </a:br>
              <a:r>
                <a:rPr lang="fr" sz="700" b="1" i="0" u="none" strike="noStrike" cap="none">
                  <a:solidFill>
                    <a:schemeClr val="accent1"/>
                  </a:solidFill>
                  <a:latin typeface="Arial"/>
                  <a:ea typeface="Arial"/>
                  <a:cs typeface="Arial"/>
                  <a:sym typeface="Arial"/>
                </a:rPr>
                <a:t>Hannover</a:t>
              </a:r>
              <a:endParaRPr sz="700" b="1">
                <a:solidFill>
                  <a:schemeClr val="accent1"/>
                </a:solidFill>
                <a:latin typeface="Arial"/>
                <a:ea typeface="Arial"/>
                <a:cs typeface="Arial"/>
                <a:sym typeface="Arial"/>
              </a:endParaRPr>
            </a:p>
          </p:txBody>
        </p:sp>
      </p:grpSp>
      <p:grpSp>
        <p:nvGrpSpPr>
          <p:cNvPr id="65" name="Google Shape;65;p14"/>
          <p:cNvGrpSpPr/>
          <p:nvPr/>
        </p:nvGrpSpPr>
        <p:grpSpPr>
          <a:xfrm>
            <a:off x="-5496" y="111342"/>
            <a:ext cx="1543784" cy="578315"/>
            <a:chOff x="-7328" y="148456"/>
            <a:chExt cx="2058378" cy="771087"/>
          </a:xfrm>
        </p:grpSpPr>
        <p:sp>
          <p:nvSpPr>
            <p:cNvPr id="66" name="Google Shape;66;p14"/>
            <p:cNvSpPr/>
            <p:nvPr/>
          </p:nvSpPr>
          <p:spPr>
            <a:xfrm>
              <a:off x="-7328" y="148456"/>
              <a:ext cx="2058378" cy="771087"/>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7" name="Google Shape;67;p14"/>
            <p:cNvSpPr/>
            <p:nvPr/>
          </p:nvSpPr>
          <p:spPr>
            <a:xfrm>
              <a:off x="-7328" y="148456"/>
              <a:ext cx="2042931" cy="753065"/>
            </a:xfrm>
            <a:prstGeom prst="rect">
              <a:avLst/>
            </a:prstGeom>
            <a:solidFill>
              <a:srgbClr val="BE1E3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8" name="Google Shape;68;p14"/>
            <p:cNvSpPr/>
            <p:nvPr/>
          </p:nvSpPr>
          <p:spPr>
            <a:xfrm>
              <a:off x="382721" y="449682"/>
              <a:ext cx="56641" cy="72088"/>
            </a:xfrm>
            <a:custGeom>
              <a:avLst/>
              <a:gdLst/>
              <a:ahLst/>
              <a:cxnLst/>
              <a:rect l="l" t="t" r="r" b="b"/>
              <a:pathLst>
                <a:path w="191" h="245" extrusionOk="0">
                  <a:moveTo>
                    <a:pt x="116" y="149"/>
                  </a:moveTo>
                  <a:cubicBezTo>
                    <a:pt x="131" y="140"/>
                    <a:pt x="150" y="129"/>
                    <a:pt x="160" y="121"/>
                  </a:cubicBezTo>
                  <a:cubicBezTo>
                    <a:pt x="173" y="110"/>
                    <a:pt x="191" y="86"/>
                    <a:pt x="191" y="77"/>
                  </a:cubicBezTo>
                  <a:cubicBezTo>
                    <a:pt x="171" y="54"/>
                    <a:pt x="175" y="32"/>
                    <a:pt x="173" y="10"/>
                  </a:cubicBezTo>
                  <a:cubicBezTo>
                    <a:pt x="173" y="5"/>
                    <a:pt x="167" y="0"/>
                    <a:pt x="159" y="4"/>
                  </a:cubicBezTo>
                  <a:cubicBezTo>
                    <a:pt x="135" y="15"/>
                    <a:pt x="108" y="24"/>
                    <a:pt x="108" y="24"/>
                  </a:cubicBezTo>
                  <a:cubicBezTo>
                    <a:pt x="108" y="24"/>
                    <a:pt x="103" y="57"/>
                    <a:pt x="110" y="65"/>
                  </a:cubicBezTo>
                  <a:cubicBezTo>
                    <a:pt x="118" y="73"/>
                    <a:pt x="136" y="70"/>
                    <a:pt x="134" y="82"/>
                  </a:cubicBezTo>
                  <a:cubicBezTo>
                    <a:pt x="133" y="90"/>
                    <a:pt x="122" y="103"/>
                    <a:pt x="115" y="109"/>
                  </a:cubicBezTo>
                  <a:cubicBezTo>
                    <a:pt x="102" y="119"/>
                    <a:pt x="87" y="127"/>
                    <a:pt x="79" y="131"/>
                  </a:cubicBezTo>
                  <a:cubicBezTo>
                    <a:pt x="79" y="131"/>
                    <a:pt x="57" y="123"/>
                    <a:pt x="26" y="126"/>
                  </a:cubicBezTo>
                  <a:cubicBezTo>
                    <a:pt x="13" y="127"/>
                    <a:pt x="13" y="137"/>
                    <a:pt x="13" y="137"/>
                  </a:cubicBezTo>
                  <a:cubicBezTo>
                    <a:pt x="13" y="137"/>
                    <a:pt x="9" y="137"/>
                    <a:pt x="6" y="139"/>
                  </a:cubicBezTo>
                  <a:cubicBezTo>
                    <a:pt x="2" y="140"/>
                    <a:pt x="0" y="144"/>
                    <a:pt x="0" y="144"/>
                  </a:cubicBezTo>
                  <a:cubicBezTo>
                    <a:pt x="0" y="144"/>
                    <a:pt x="2" y="147"/>
                    <a:pt x="6" y="148"/>
                  </a:cubicBezTo>
                  <a:cubicBezTo>
                    <a:pt x="9" y="149"/>
                    <a:pt x="13" y="149"/>
                    <a:pt x="13" y="149"/>
                  </a:cubicBezTo>
                  <a:cubicBezTo>
                    <a:pt x="14" y="154"/>
                    <a:pt x="18" y="158"/>
                    <a:pt x="25" y="159"/>
                  </a:cubicBezTo>
                  <a:cubicBezTo>
                    <a:pt x="40" y="162"/>
                    <a:pt x="50" y="160"/>
                    <a:pt x="58" y="158"/>
                  </a:cubicBezTo>
                  <a:cubicBezTo>
                    <a:pt x="63" y="157"/>
                    <a:pt x="66" y="157"/>
                    <a:pt x="68" y="161"/>
                  </a:cubicBezTo>
                  <a:cubicBezTo>
                    <a:pt x="69" y="165"/>
                    <a:pt x="65" y="168"/>
                    <a:pt x="62" y="170"/>
                  </a:cubicBezTo>
                  <a:cubicBezTo>
                    <a:pt x="50" y="176"/>
                    <a:pt x="42" y="182"/>
                    <a:pt x="37" y="188"/>
                  </a:cubicBezTo>
                  <a:cubicBezTo>
                    <a:pt x="33" y="193"/>
                    <a:pt x="30" y="201"/>
                    <a:pt x="32" y="207"/>
                  </a:cubicBezTo>
                  <a:cubicBezTo>
                    <a:pt x="31" y="209"/>
                    <a:pt x="30" y="212"/>
                    <a:pt x="29" y="215"/>
                  </a:cubicBezTo>
                  <a:cubicBezTo>
                    <a:pt x="28" y="218"/>
                    <a:pt x="28" y="221"/>
                    <a:pt x="29" y="224"/>
                  </a:cubicBezTo>
                  <a:cubicBezTo>
                    <a:pt x="31" y="224"/>
                    <a:pt x="33" y="224"/>
                    <a:pt x="36" y="223"/>
                  </a:cubicBezTo>
                  <a:cubicBezTo>
                    <a:pt x="38" y="222"/>
                    <a:pt x="41" y="221"/>
                    <a:pt x="43" y="218"/>
                  </a:cubicBezTo>
                  <a:cubicBezTo>
                    <a:pt x="49" y="220"/>
                    <a:pt x="57" y="219"/>
                    <a:pt x="63" y="210"/>
                  </a:cubicBezTo>
                  <a:cubicBezTo>
                    <a:pt x="68" y="203"/>
                    <a:pt x="74" y="190"/>
                    <a:pt x="75" y="185"/>
                  </a:cubicBezTo>
                  <a:cubicBezTo>
                    <a:pt x="77" y="180"/>
                    <a:pt x="79" y="179"/>
                    <a:pt x="82" y="179"/>
                  </a:cubicBezTo>
                  <a:cubicBezTo>
                    <a:pt x="85" y="180"/>
                    <a:pt x="87" y="182"/>
                    <a:pt x="85" y="190"/>
                  </a:cubicBezTo>
                  <a:cubicBezTo>
                    <a:pt x="84" y="196"/>
                    <a:pt x="84" y="208"/>
                    <a:pt x="85" y="214"/>
                  </a:cubicBezTo>
                  <a:cubicBezTo>
                    <a:pt x="89" y="234"/>
                    <a:pt x="100" y="233"/>
                    <a:pt x="100" y="233"/>
                  </a:cubicBezTo>
                  <a:cubicBezTo>
                    <a:pt x="100" y="233"/>
                    <a:pt x="101" y="236"/>
                    <a:pt x="103" y="239"/>
                  </a:cubicBezTo>
                  <a:cubicBezTo>
                    <a:pt x="106" y="242"/>
                    <a:pt x="109" y="244"/>
                    <a:pt x="111" y="245"/>
                  </a:cubicBezTo>
                  <a:cubicBezTo>
                    <a:pt x="113" y="242"/>
                    <a:pt x="114" y="238"/>
                    <a:pt x="113" y="234"/>
                  </a:cubicBezTo>
                  <a:cubicBezTo>
                    <a:pt x="113" y="231"/>
                    <a:pt x="112" y="229"/>
                    <a:pt x="112" y="229"/>
                  </a:cubicBezTo>
                  <a:cubicBezTo>
                    <a:pt x="115" y="227"/>
                    <a:pt x="118" y="222"/>
                    <a:pt x="116" y="214"/>
                  </a:cubicBezTo>
                  <a:cubicBezTo>
                    <a:pt x="113" y="199"/>
                    <a:pt x="108" y="192"/>
                    <a:pt x="103" y="186"/>
                  </a:cubicBezTo>
                  <a:cubicBezTo>
                    <a:pt x="101" y="181"/>
                    <a:pt x="102" y="178"/>
                    <a:pt x="104" y="176"/>
                  </a:cubicBezTo>
                  <a:cubicBezTo>
                    <a:pt x="107" y="174"/>
                    <a:pt x="111" y="175"/>
                    <a:pt x="114" y="180"/>
                  </a:cubicBezTo>
                  <a:cubicBezTo>
                    <a:pt x="118" y="186"/>
                    <a:pt x="124" y="193"/>
                    <a:pt x="134" y="198"/>
                  </a:cubicBezTo>
                  <a:cubicBezTo>
                    <a:pt x="141" y="202"/>
                    <a:pt x="147" y="200"/>
                    <a:pt x="150" y="198"/>
                  </a:cubicBezTo>
                  <a:cubicBezTo>
                    <a:pt x="150" y="198"/>
                    <a:pt x="153" y="200"/>
                    <a:pt x="156" y="200"/>
                  </a:cubicBezTo>
                  <a:cubicBezTo>
                    <a:pt x="159" y="201"/>
                    <a:pt x="162" y="202"/>
                    <a:pt x="165" y="201"/>
                  </a:cubicBezTo>
                  <a:cubicBezTo>
                    <a:pt x="164" y="198"/>
                    <a:pt x="163" y="195"/>
                    <a:pt x="162" y="193"/>
                  </a:cubicBezTo>
                  <a:cubicBezTo>
                    <a:pt x="161" y="190"/>
                    <a:pt x="160" y="189"/>
                    <a:pt x="158" y="187"/>
                  </a:cubicBezTo>
                  <a:cubicBezTo>
                    <a:pt x="158" y="183"/>
                    <a:pt x="157" y="175"/>
                    <a:pt x="154" y="172"/>
                  </a:cubicBezTo>
                  <a:cubicBezTo>
                    <a:pt x="142" y="160"/>
                    <a:pt x="116" y="149"/>
                    <a:pt x="116" y="149"/>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9" name="Google Shape;69;p14"/>
            <p:cNvSpPr/>
            <p:nvPr/>
          </p:nvSpPr>
          <p:spPr>
            <a:xfrm>
              <a:off x="311920" y="323528"/>
              <a:ext cx="171209" cy="196955"/>
            </a:xfrm>
            <a:custGeom>
              <a:avLst/>
              <a:gdLst/>
              <a:ahLst/>
              <a:cxnLst/>
              <a:rect l="l" t="t" r="r" b="b"/>
              <a:pathLst>
                <a:path w="580" h="671" extrusionOk="0">
                  <a:moveTo>
                    <a:pt x="237" y="95"/>
                  </a:moveTo>
                  <a:cubicBezTo>
                    <a:pt x="237" y="95"/>
                    <a:pt x="255" y="118"/>
                    <a:pt x="264" y="111"/>
                  </a:cubicBezTo>
                  <a:cubicBezTo>
                    <a:pt x="272" y="105"/>
                    <a:pt x="268" y="96"/>
                    <a:pt x="262" y="90"/>
                  </a:cubicBezTo>
                  <a:cubicBezTo>
                    <a:pt x="254" y="81"/>
                    <a:pt x="245" y="87"/>
                    <a:pt x="237" y="95"/>
                  </a:cubicBezTo>
                  <a:lnTo>
                    <a:pt x="237" y="95"/>
                  </a:lnTo>
                  <a:close/>
                  <a:moveTo>
                    <a:pt x="580" y="628"/>
                  </a:moveTo>
                  <a:cubicBezTo>
                    <a:pt x="577" y="628"/>
                    <a:pt x="574" y="628"/>
                    <a:pt x="571" y="627"/>
                  </a:cubicBezTo>
                  <a:cubicBezTo>
                    <a:pt x="568" y="626"/>
                    <a:pt x="565" y="624"/>
                    <a:pt x="565" y="624"/>
                  </a:cubicBezTo>
                  <a:cubicBezTo>
                    <a:pt x="562" y="627"/>
                    <a:pt x="556" y="628"/>
                    <a:pt x="549" y="625"/>
                  </a:cubicBezTo>
                  <a:cubicBezTo>
                    <a:pt x="539" y="620"/>
                    <a:pt x="533" y="612"/>
                    <a:pt x="529" y="606"/>
                  </a:cubicBezTo>
                  <a:cubicBezTo>
                    <a:pt x="526" y="601"/>
                    <a:pt x="522" y="601"/>
                    <a:pt x="519" y="603"/>
                  </a:cubicBezTo>
                  <a:cubicBezTo>
                    <a:pt x="517" y="605"/>
                    <a:pt x="516" y="608"/>
                    <a:pt x="518" y="612"/>
                  </a:cubicBezTo>
                  <a:cubicBezTo>
                    <a:pt x="523" y="619"/>
                    <a:pt x="528" y="625"/>
                    <a:pt x="531" y="640"/>
                  </a:cubicBezTo>
                  <a:cubicBezTo>
                    <a:pt x="533" y="649"/>
                    <a:pt x="529" y="653"/>
                    <a:pt x="527" y="655"/>
                  </a:cubicBezTo>
                  <a:cubicBezTo>
                    <a:pt x="527" y="655"/>
                    <a:pt x="528" y="658"/>
                    <a:pt x="528" y="661"/>
                  </a:cubicBezTo>
                  <a:cubicBezTo>
                    <a:pt x="529" y="664"/>
                    <a:pt x="528" y="668"/>
                    <a:pt x="526" y="671"/>
                  </a:cubicBezTo>
                  <a:cubicBezTo>
                    <a:pt x="524" y="670"/>
                    <a:pt x="521" y="669"/>
                    <a:pt x="518" y="666"/>
                  </a:cubicBezTo>
                  <a:cubicBezTo>
                    <a:pt x="516" y="663"/>
                    <a:pt x="515" y="659"/>
                    <a:pt x="515" y="659"/>
                  </a:cubicBezTo>
                  <a:cubicBezTo>
                    <a:pt x="515" y="659"/>
                    <a:pt x="504" y="661"/>
                    <a:pt x="500" y="640"/>
                  </a:cubicBezTo>
                  <a:cubicBezTo>
                    <a:pt x="499" y="635"/>
                    <a:pt x="499" y="622"/>
                    <a:pt x="500" y="616"/>
                  </a:cubicBezTo>
                  <a:cubicBezTo>
                    <a:pt x="502" y="608"/>
                    <a:pt x="500" y="606"/>
                    <a:pt x="497" y="606"/>
                  </a:cubicBezTo>
                  <a:cubicBezTo>
                    <a:pt x="494" y="605"/>
                    <a:pt x="492" y="606"/>
                    <a:pt x="490" y="611"/>
                  </a:cubicBezTo>
                  <a:cubicBezTo>
                    <a:pt x="489" y="616"/>
                    <a:pt x="483" y="629"/>
                    <a:pt x="478" y="636"/>
                  </a:cubicBezTo>
                  <a:cubicBezTo>
                    <a:pt x="472" y="645"/>
                    <a:pt x="464" y="646"/>
                    <a:pt x="458" y="644"/>
                  </a:cubicBezTo>
                  <a:cubicBezTo>
                    <a:pt x="456" y="647"/>
                    <a:pt x="453" y="649"/>
                    <a:pt x="451" y="650"/>
                  </a:cubicBezTo>
                  <a:cubicBezTo>
                    <a:pt x="448" y="651"/>
                    <a:pt x="446" y="651"/>
                    <a:pt x="444" y="651"/>
                  </a:cubicBezTo>
                  <a:cubicBezTo>
                    <a:pt x="443" y="647"/>
                    <a:pt x="443" y="644"/>
                    <a:pt x="444" y="641"/>
                  </a:cubicBezTo>
                  <a:cubicBezTo>
                    <a:pt x="444" y="638"/>
                    <a:pt x="446" y="636"/>
                    <a:pt x="447" y="634"/>
                  </a:cubicBezTo>
                  <a:cubicBezTo>
                    <a:pt x="445" y="628"/>
                    <a:pt x="447" y="620"/>
                    <a:pt x="452" y="614"/>
                  </a:cubicBezTo>
                  <a:cubicBezTo>
                    <a:pt x="457" y="608"/>
                    <a:pt x="465" y="603"/>
                    <a:pt x="477" y="596"/>
                  </a:cubicBezTo>
                  <a:cubicBezTo>
                    <a:pt x="480" y="594"/>
                    <a:pt x="484" y="591"/>
                    <a:pt x="483" y="587"/>
                  </a:cubicBezTo>
                  <a:cubicBezTo>
                    <a:pt x="481" y="584"/>
                    <a:pt x="478" y="583"/>
                    <a:pt x="473" y="584"/>
                  </a:cubicBezTo>
                  <a:cubicBezTo>
                    <a:pt x="465" y="586"/>
                    <a:pt x="455" y="588"/>
                    <a:pt x="439" y="586"/>
                  </a:cubicBezTo>
                  <a:cubicBezTo>
                    <a:pt x="433" y="585"/>
                    <a:pt x="429" y="580"/>
                    <a:pt x="428" y="576"/>
                  </a:cubicBezTo>
                  <a:cubicBezTo>
                    <a:pt x="428" y="576"/>
                    <a:pt x="424" y="576"/>
                    <a:pt x="421" y="575"/>
                  </a:cubicBezTo>
                  <a:cubicBezTo>
                    <a:pt x="417" y="573"/>
                    <a:pt x="415" y="570"/>
                    <a:pt x="415" y="570"/>
                  </a:cubicBezTo>
                  <a:cubicBezTo>
                    <a:pt x="415" y="570"/>
                    <a:pt x="417" y="566"/>
                    <a:pt x="420" y="565"/>
                  </a:cubicBezTo>
                  <a:cubicBezTo>
                    <a:pt x="424" y="564"/>
                    <a:pt x="428" y="563"/>
                    <a:pt x="428" y="563"/>
                  </a:cubicBezTo>
                  <a:cubicBezTo>
                    <a:pt x="428" y="563"/>
                    <a:pt x="428" y="554"/>
                    <a:pt x="440" y="553"/>
                  </a:cubicBezTo>
                  <a:cubicBezTo>
                    <a:pt x="464" y="549"/>
                    <a:pt x="486" y="557"/>
                    <a:pt x="494" y="559"/>
                  </a:cubicBezTo>
                  <a:cubicBezTo>
                    <a:pt x="500" y="546"/>
                    <a:pt x="507" y="510"/>
                    <a:pt x="504" y="489"/>
                  </a:cubicBezTo>
                  <a:cubicBezTo>
                    <a:pt x="500" y="468"/>
                    <a:pt x="472" y="474"/>
                    <a:pt x="462" y="454"/>
                  </a:cubicBezTo>
                  <a:cubicBezTo>
                    <a:pt x="450" y="429"/>
                    <a:pt x="452" y="391"/>
                    <a:pt x="435" y="388"/>
                  </a:cubicBezTo>
                  <a:cubicBezTo>
                    <a:pt x="407" y="382"/>
                    <a:pt x="430" y="404"/>
                    <a:pt x="331" y="429"/>
                  </a:cubicBezTo>
                  <a:cubicBezTo>
                    <a:pt x="301" y="436"/>
                    <a:pt x="277" y="432"/>
                    <a:pt x="260" y="449"/>
                  </a:cubicBezTo>
                  <a:cubicBezTo>
                    <a:pt x="253" y="456"/>
                    <a:pt x="242" y="488"/>
                    <a:pt x="226" y="509"/>
                  </a:cubicBezTo>
                  <a:cubicBezTo>
                    <a:pt x="197" y="545"/>
                    <a:pt x="176" y="556"/>
                    <a:pt x="176" y="556"/>
                  </a:cubicBezTo>
                  <a:cubicBezTo>
                    <a:pt x="180" y="557"/>
                    <a:pt x="196" y="565"/>
                    <a:pt x="204" y="575"/>
                  </a:cubicBezTo>
                  <a:cubicBezTo>
                    <a:pt x="207" y="579"/>
                    <a:pt x="209" y="586"/>
                    <a:pt x="208" y="590"/>
                  </a:cubicBezTo>
                  <a:cubicBezTo>
                    <a:pt x="210" y="592"/>
                    <a:pt x="211" y="593"/>
                    <a:pt x="213" y="596"/>
                  </a:cubicBezTo>
                  <a:cubicBezTo>
                    <a:pt x="214" y="599"/>
                    <a:pt x="215" y="601"/>
                    <a:pt x="215" y="604"/>
                  </a:cubicBezTo>
                  <a:cubicBezTo>
                    <a:pt x="212" y="605"/>
                    <a:pt x="209" y="604"/>
                    <a:pt x="206" y="603"/>
                  </a:cubicBezTo>
                  <a:cubicBezTo>
                    <a:pt x="204" y="603"/>
                    <a:pt x="201" y="601"/>
                    <a:pt x="201" y="601"/>
                  </a:cubicBezTo>
                  <a:cubicBezTo>
                    <a:pt x="197" y="604"/>
                    <a:pt x="192" y="605"/>
                    <a:pt x="185" y="601"/>
                  </a:cubicBezTo>
                  <a:cubicBezTo>
                    <a:pt x="174" y="596"/>
                    <a:pt x="169" y="589"/>
                    <a:pt x="165" y="583"/>
                  </a:cubicBezTo>
                  <a:cubicBezTo>
                    <a:pt x="161" y="578"/>
                    <a:pt x="157" y="577"/>
                    <a:pt x="155" y="579"/>
                  </a:cubicBezTo>
                  <a:cubicBezTo>
                    <a:pt x="152" y="581"/>
                    <a:pt x="151" y="585"/>
                    <a:pt x="154" y="589"/>
                  </a:cubicBezTo>
                  <a:cubicBezTo>
                    <a:pt x="158" y="595"/>
                    <a:pt x="164" y="602"/>
                    <a:pt x="167" y="617"/>
                  </a:cubicBezTo>
                  <a:cubicBezTo>
                    <a:pt x="169" y="625"/>
                    <a:pt x="165" y="630"/>
                    <a:pt x="162" y="632"/>
                  </a:cubicBezTo>
                  <a:cubicBezTo>
                    <a:pt x="162" y="632"/>
                    <a:pt x="163" y="634"/>
                    <a:pt x="164" y="638"/>
                  </a:cubicBezTo>
                  <a:cubicBezTo>
                    <a:pt x="164" y="641"/>
                    <a:pt x="163" y="645"/>
                    <a:pt x="162" y="648"/>
                  </a:cubicBezTo>
                  <a:cubicBezTo>
                    <a:pt x="159" y="647"/>
                    <a:pt x="156" y="645"/>
                    <a:pt x="154" y="642"/>
                  </a:cubicBezTo>
                  <a:cubicBezTo>
                    <a:pt x="151" y="639"/>
                    <a:pt x="150" y="636"/>
                    <a:pt x="150" y="636"/>
                  </a:cubicBezTo>
                  <a:cubicBezTo>
                    <a:pt x="150" y="636"/>
                    <a:pt x="139" y="637"/>
                    <a:pt x="136" y="617"/>
                  </a:cubicBezTo>
                  <a:cubicBezTo>
                    <a:pt x="135" y="611"/>
                    <a:pt x="135" y="599"/>
                    <a:pt x="136" y="593"/>
                  </a:cubicBezTo>
                  <a:cubicBezTo>
                    <a:pt x="137" y="585"/>
                    <a:pt x="135" y="583"/>
                    <a:pt x="132" y="582"/>
                  </a:cubicBezTo>
                  <a:cubicBezTo>
                    <a:pt x="129" y="582"/>
                    <a:pt x="127" y="583"/>
                    <a:pt x="126" y="588"/>
                  </a:cubicBezTo>
                  <a:cubicBezTo>
                    <a:pt x="124" y="593"/>
                    <a:pt x="118" y="606"/>
                    <a:pt x="113" y="613"/>
                  </a:cubicBezTo>
                  <a:cubicBezTo>
                    <a:pt x="107" y="622"/>
                    <a:pt x="99" y="623"/>
                    <a:pt x="93" y="621"/>
                  </a:cubicBezTo>
                  <a:cubicBezTo>
                    <a:pt x="91" y="624"/>
                    <a:pt x="89" y="625"/>
                    <a:pt x="86" y="626"/>
                  </a:cubicBezTo>
                  <a:cubicBezTo>
                    <a:pt x="84" y="627"/>
                    <a:pt x="81" y="628"/>
                    <a:pt x="79" y="628"/>
                  </a:cubicBezTo>
                  <a:cubicBezTo>
                    <a:pt x="78" y="624"/>
                    <a:pt x="78" y="621"/>
                    <a:pt x="79" y="618"/>
                  </a:cubicBezTo>
                  <a:cubicBezTo>
                    <a:pt x="80" y="615"/>
                    <a:pt x="81" y="612"/>
                    <a:pt x="83" y="610"/>
                  </a:cubicBezTo>
                  <a:cubicBezTo>
                    <a:pt x="80" y="604"/>
                    <a:pt x="83" y="596"/>
                    <a:pt x="88" y="591"/>
                  </a:cubicBezTo>
                  <a:cubicBezTo>
                    <a:pt x="92" y="585"/>
                    <a:pt x="101" y="579"/>
                    <a:pt x="113" y="573"/>
                  </a:cubicBezTo>
                  <a:cubicBezTo>
                    <a:pt x="116" y="571"/>
                    <a:pt x="119" y="568"/>
                    <a:pt x="118" y="564"/>
                  </a:cubicBezTo>
                  <a:cubicBezTo>
                    <a:pt x="117" y="560"/>
                    <a:pt x="113" y="560"/>
                    <a:pt x="109" y="561"/>
                  </a:cubicBezTo>
                  <a:cubicBezTo>
                    <a:pt x="100" y="563"/>
                    <a:pt x="90" y="565"/>
                    <a:pt x="75" y="562"/>
                  </a:cubicBezTo>
                  <a:cubicBezTo>
                    <a:pt x="69" y="562"/>
                    <a:pt x="64" y="557"/>
                    <a:pt x="63" y="552"/>
                  </a:cubicBezTo>
                  <a:cubicBezTo>
                    <a:pt x="63" y="552"/>
                    <a:pt x="59" y="552"/>
                    <a:pt x="56" y="551"/>
                  </a:cubicBezTo>
                  <a:cubicBezTo>
                    <a:pt x="52" y="550"/>
                    <a:pt x="50" y="546"/>
                    <a:pt x="50" y="546"/>
                  </a:cubicBezTo>
                  <a:cubicBezTo>
                    <a:pt x="50" y="546"/>
                    <a:pt x="52" y="543"/>
                    <a:pt x="56" y="542"/>
                  </a:cubicBezTo>
                  <a:cubicBezTo>
                    <a:pt x="59" y="540"/>
                    <a:pt x="63" y="540"/>
                    <a:pt x="63" y="540"/>
                  </a:cubicBezTo>
                  <a:cubicBezTo>
                    <a:pt x="63" y="540"/>
                    <a:pt x="65" y="530"/>
                    <a:pt x="77" y="529"/>
                  </a:cubicBezTo>
                  <a:cubicBezTo>
                    <a:pt x="108" y="525"/>
                    <a:pt x="135" y="536"/>
                    <a:pt x="135" y="536"/>
                  </a:cubicBezTo>
                  <a:cubicBezTo>
                    <a:pt x="135" y="536"/>
                    <a:pt x="172" y="511"/>
                    <a:pt x="184" y="494"/>
                  </a:cubicBezTo>
                  <a:cubicBezTo>
                    <a:pt x="194" y="480"/>
                    <a:pt x="201" y="464"/>
                    <a:pt x="204" y="449"/>
                  </a:cubicBezTo>
                  <a:cubicBezTo>
                    <a:pt x="207" y="431"/>
                    <a:pt x="202" y="430"/>
                    <a:pt x="196" y="426"/>
                  </a:cubicBezTo>
                  <a:cubicBezTo>
                    <a:pt x="189" y="420"/>
                    <a:pt x="176" y="412"/>
                    <a:pt x="161" y="394"/>
                  </a:cubicBezTo>
                  <a:cubicBezTo>
                    <a:pt x="153" y="384"/>
                    <a:pt x="141" y="359"/>
                    <a:pt x="141" y="335"/>
                  </a:cubicBezTo>
                  <a:cubicBezTo>
                    <a:pt x="129" y="324"/>
                    <a:pt x="113" y="306"/>
                    <a:pt x="102" y="291"/>
                  </a:cubicBezTo>
                  <a:cubicBezTo>
                    <a:pt x="102" y="298"/>
                    <a:pt x="103" y="311"/>
                    <a:pt x="98" y="325"/>
                  </a:cubicBezTo>
                  <a:cubicBezTo>
                    <a:pt x="96" y="329"/>
                    <a:pt x="89" y="333"/>
                    <a:pt x="85" y="334"/>
                  </a:cubicBezTo>
                  <a:cubicBezTo>
                    <a:pt x="85" y="337"/>
                    <a:pt x="83" y="338"/>
                    <a:pt x="82" y="341"/>
                  </a:cubicBezTo>
                  <a:cubicBezTo>
                    <a:pt x="80" y="343"/>
                    <a:pt x="77" y="345"/>
                    <a:pt x="75" y="346"/>
                  </a:cubicBezTo>
                  <a:cubicBezTo>
                    <a:pt x="73" y="344"/>
                    <a:pt x="72" y="341"/>
                    <a:pt x="72" y="338"/>
                  </a:cubicBezTo>
                  <a:cubicBezTo>
                    <a:pt x="72" y="335"/>
                    <a:pt x="73" y="332"/>
                    <a:pt x="73" y="332"/>
                  </a:cubicBezTo>
                  <a:cubicBezTo>
                    <a:pt x="69" y="330"/>
                    <a:pt x="65" y="325"/>
                    <a:pt x="66" y="317"/>
                  </a:cubicBezTo>
                  <a:cubicBezTo>
                    <a:pt x="66" y="305"/>
                    <a:pt x="71" y="297"/>
                    <a:pt x="75" y="291"/>
                  </a:cubicBezTo>
                  <a:cubicBezTo>
                    <a:pt x="78" y="286"/>
                    <a:pt x="77" y="283"/>
                    <a:pt x="74" y="281"/>
                  </a:cubicBezTo>
                  <a:cubicBezTo>
                    <a:pt x="71" y="279"/>
                    <a:pt x="68" y="280"/>
                    <a:pt x="65" y="284"/>
                  </a:cubicBezTo>
                  <a:cubicBezTo>
                    <a:pt x="61" y="290"/>
                    <a:pt x="57" y="298"/>
                    <a:pt x="44" y="307"/>
                  </a:cubicBezTo>
                  <a:cubicBezTo>
                    <a:pt x="37" y="312"/>
                    <a:pt x="32" y="310"/>
                    <a:pt x="29" y="308"/>
                  </a:cubicBezTo>
                  <a:cubicBezTo>
                    <a:pt x="29" y="308"/>
                    <a:pt x="27" y="310"/>
                    <a:pt x="24" y="312"/>
                  </a:cubicBezTo>
                  <a:cubicBezTo>
                    <a:pt x="21" y="314"/>
                    <a:pt x="17" y="314"/>
                    <a:pt x="14" y="314"/>
                  </a:cubicBezTo>
                  <a:cubicBezTo>
                    <a:pt x="14" y="311"/>
                    <a:pt x="14" y="308"/>
                    <a:pt x="16" y="304"/>
                  </a:cubicBezTo>
                  <a:cubicBezTo>
                    <a:pt x="18" y="301"/>
                    <a:pt x="20" y="299"/>
                    <a:pt x="20" y="299"/>
                  </a:cubicBezTo>
                  <a:cubicBezTo>
                    <a:pt x="20" y="299"/>
                    <a:pt x="15" y="289"/>
                    <a:pt x="32" y="278"/>
                  </a:cubicBezTo>
                  <a:cubicBezTo>
                    <a:pt x="37" y="275"/>
                    <a:pt x="49" y="270"/>
                    <a:pt x="54" y="269"/>
                  </a:cubicBezTo>
                  <a:cubicBezTo>
                    <a:pt x="62" y="267"/>
                    <a:pt x="63" y="264"/>
                    <a:pt x="63" y="261"/>
                  </a:cubicBezTo>
                  <a:cubicBezTo>
                    <a:pt x="62" y="258"/>
                    <a:pt x="60" y="257"/>
                    <a:pt x="55" y="257"/>
                  </a:cubicBezTo>
                  <a:cubicBezTo>
                    <a:pt x="49" y="258"/>
                    <a:pt x="35" y="257"/>
                    <a:pt x="27" y="256"/>
                  </a:cubicBezTo>
                  <a:cubicBezTo>
                    <a:pt x="17" y="254"/>
                    <a:pt x="12" y="247"/>
                    <a:pt x="12" y="240"/>
                  </a:cubicBezTo>
                  <a:cubicBezTo>
                    <a:pt x="8" y="240"/>
                    <a:pt x="6" y="238"/>
                    <a:pt x="4" y="236"/>
                  </a:cubicBezTo>
                  <a:cubicBezTo>
                    <a:pt x="2" y="234"/>
                    <a:pt x="1" y="232"/>
                    <a:pt x="0" y="230"/>
                  </a:cubicBezTo>
                  <a:cubicBezTo>
                    <a:pt x="3" y="228"/>
                    <a:pt x="6" y="227"/>
                    <a:pt x="9" y="226"/>
                  </a:cubicBezTo>
                  <a:cubicBezTo>
                    <a:pt x="12" y="226"/>
                    <a:pt x="15" y="226"/>
                    <a:pt x="17" y="227"/>
                  </a:cubicBezTo>
                  <a:cubicBezTo>
                    <a:pt x="22" y="222"/>
                    <a:pt x="30" y="221"/>
                    <a:pt x="38" y="224"/>
                  </a:cubicBezTo>
                  <a:cubicBezTo>
                    <a:pt x="45" y="226"/>
                    <a:pt x="53" y="231"/>
                    <a:pt x="64" y="239"/>
                  </a:cubicBezTo>
                  <a:cubicBezTo>
                    <a:pt x="67" y="242"/>
                    <a:pt x="71" y="244"/>
                    <a:pt x="74" y="241"/>
                  </a:cubicBezTo>
                  <a:cubicBezTo>
                    <a:pt x="77" y="238"/>
                    <a:pt x="76" y="235"/>
                    <a:pt x="73" y="231"/>
                  </a:cubicBezTo>
                  <a:cubicBezTo>
                    <a:pt x="68" y="224"/>
                    <a:pt x="63" y="216"/>
                    <a:pt x="59" y="201"/>
                  </a:cubicBezTo>
                  <a:cubicBezTo>
                    <a:pt x="57" y="195"/>
                    <a:pt x="60" y="189"/>
                    <a:pt x="63" y="186"/>
                  </a:cubicBezTo>
                  <a:cubicBezTo>
                    <a:pt x="63" y="186"/>
                    <a:pt x="62" y="183"/>
                    <a:pt x="62" y="180"/>
                  </a:cubicBezTo>
                  <a:cubicBezTo>
                    <a:pt x="62" y="175"/>
                    <a:pt x="63" y="172"/>
                    <a:pt x="63" y="172"/>
                  </a:cubicBezTo>
                  <a:cubicBezTo>
                    <a:pt x="63" y="172"/>
                    <a:pt x="68" y="172"/>
                    <a:pt x="70" y="175"/>
                  </a:cubicBezTo>
                  <a:cubicBezTo>
                    <a:pt x="73" y="177"/>
                    <a:pt x="75" y="181"/>
                    <a:pt x="75" y="181"/>
                  </a:cubicBezTo>
                  <a:cubicBezTo>
                    <a:pt x="75" y="181"/>
                    <a:pt x="86" y="179"/>
                    <a:pt x="92" y="189"/>
                  </a:cubicBezTo>
                  <a:cubicBezTo>
                    <a:pt x="103" y="210"/>
                    <a:pt x="101" y="227"/>
                    <a:pt x="100" y="233"/>
                  </a:cubicBezTo>
                  <a:cubicBezTo>
                    <a:pt x="109" y="250"/>
                    <a:pt x="117" y="257"/>
                    <a:pt x="128" y="267"/>
                  </a:cubicBezTo>
                  <a:cubicBezTo>
                    <a:pt x="133" y="273"/>
                    <a:pt x="143" y="278"/>
                    <a:pt x="154" y="284"/>
                  </a:cubicBezTo>
                  <a:cubicBezTo>
                    <a:pt x="162" y="272"/>
                    <a:pt x="172" y="261"/>
                    <a:pt x="185" y="249"/>
                  </a:cubicBezTo>
                  <a:cubicBezTo>
                    <a:pt x="200" y="234"/>
                    <a:pt x="211" y="227"/>
                    <a:pt x="222" y="217"/>
                  </a:cubicBezTo>
                  <a:cubicBezTo>
                    <a:pt x="235" y="205"/>
                    <a:pt x="242" y="192"/>
                    <a:pt x="242" y="192"/>
                  </a:cubicBezTo>
                  <a:cubicBezTo>
                    <a:pt x="242" y="192"/>
                    <a:pt x="219" y="185"/>
                    <a:pt x="195" y="193"/>
                  </a:cubicBezTo>
                  <a:cubicBezTo>
                    <a:pt x="192" y="188"/>
                    <a:pt x="187" y="179"/>
                    <a:pt x="191" y="173"/>
                  </a:cubicBezTo>
                  <a:cubicBezTo>
                    <a:pt x="209" y="166"/>
                    <a:pt x="236" y="167"/>
                    <a:pt x="248" y="170"/>
                  </a:cubicBezTo>
                  <a:cubicBezTo>
                    <a:pt x="252" y="164"/>
                    <a:pt x="261" y="149"/>
                    <a:pt x="251" y="140"/>
                  </a:cubicBezTo>
                  <a:cubicBezTo>
                    <a:pt x="238" y="130"/>
                    <a:pt x="207" y="127"/>
                    <a:pt x="184" y="139"/>
                  </a:cubicBezTo>
                  <a:cubicBezTo>
                    <a:pt x="179" y="136"/>
                    <a:pt x="171" y="125"/>
                    <a:pt x="176" y="113"/>
                  </a:cubicBezTo>
                  <a:cubicBezTo>
                    <a:pt x="164" y="100"/>
                    <a:pt x="172" y="95"/>
                    <a:pt x="176" y="93"/>
                  </a:cubicBezTo>
                  <a:cubicBezTo>
                    <a:pt x="190" y="87"/>
                    <a:pt x="202" y="90"/>
                    <a:pt x="215" y="89"/>
                  </a:cubicBezTo>
                  <a:cubicBezTo>
                    <a:pt x="215" y="84"/>
                    <a:pt x="215" y="81"/>
                    <a:pt x="218" y="75"/>
                  </a:cubicBezTo>
                  <a:cubicBezTo>
                    <a:pt x="224" y="59"/>
                    <a:pt x="263" y="64"/>
                    <a:pt x="278" y="64"/>
                  </a:cubicBezTo>
                  <a:cubicBezTo>
                    <a:pt x="288" y="64"/>
                    <a:pt x="296" y="62"/>
                    <a:pt x="305" y="61"/>
                  </a:cubicBezTo>
                  <a:cubicBezTo>
                    <a:pt x="317" y="58"/>
                    <a:pt x="317" y="70"/>
                    <a:pt x="314" y="74"/>
                  </a:cubicBezTo>
                  <a:lnTo>
                    <a:pt x="306" y="85"/>
                  </a:lnTo>
                  <a:cubicBezTo>
                    <a:pt x="318" y="89"/>
                    <a:pt x="330" y="97"/>
                    <a:pt x="335" y="109"/>
                  </a:cubicBezTo>
                  <a:cubicBezTo>
                    <a:pt x="338" y="119"/>
                    <a:pt x="336" y="130"/>
                    <a:pt x="338" y="139"/>
                  </a:cubicBezTo>
                  <a:cubicBezTo>
                    <a:pt x="341" y="149"/>
                    <a:pt x="346" y="153"/>
                    <a:pt x="351" y="161"/>
                  </a:cubicBezTo>
                  <a:cubicBezTo>
                    <a:pt x="358" y="174"/>
                    <a:pt x="359" y="184"/>
                    <a:pt x="361" y="198"/>
                  </a:cubicBezTo>
                  <a:cubicBezTo>
                    <a:pt x="362" y="210"/>
                    <a:pt x="351" y="210"/>
                    <a:pt x="346" y="206"/>
                  </a:cubicBezTo>
                  <a:cubicBezTo>
                    <a:pt x="344" y="204"/>
                    <a:pt x="337" y="195"/>
                    <a:pt x="329" y="196"/>
                  </a:cubicBezTo>
                  <a:cubicBezTo>
                    <a:pt x="324" y="197"/>
                    <a:pt x="320" y="204"/>
                    <a:pt x="318" y="209"/>
                  </a:cubicBezTo>
                  <a:cubicBezTo>
                    <a:pt x="318" y="209"/>
                    <a:pt x="329" y="228"/>
                    <a:pt x="333" y="245"/>
                  </a:cubicBezTo>
                  <a:cubicBezTo>
                    <a:pt x="336" y="260"/>
                    <a:pt x="335" y="272"/>
                    <a:pt x="333" y="284"/>
                  </a:cubicBezTo>
                  <a:cubicBezTo>
                    <a:pt x="332" y="295"/>
                    <a:pt x="320" y="292"/>
                    <a:pt x="317" y="288"/>
                  </a:cubicBezTo>
                  <a:cubicBezTo>
                    <a:pt x="314" y="284"/>
                    <a:pt x="310" y="275"/>
                    <a:pt x="303" y="274"/>
                  </a:cubicBezTo>
                  <a:cubicBezTo>
                    <a:pt x="294" y="272"/>
                    <a:pt x="287" y="281"/>
                    <a:pt x="286" y="291"/>
                  </a:cubicBezTo>
                  <a:cubicBezTo>
                    <a:pt x="285" y="301"/>
                    <a:pt x="286" y="309"/>
                    <a:pt x="292" y="317"/>
                  </a:cubicBezTo>
                  <a:cubicBezTo>
                    <a:pt x="316" y="352"/>
                    <a:pt x="425" y="286"/>
                    <a:pt x="472" y="323"/>
                  </a:cubicBezTo>
                  <a:cubicBezTo>
                    <a:pt x="475" y="311"/>
                    <a:pt x="477" y="297"/>
                    <a:pt x="474" y="286"/>
                  </a:cubicBezTo>
                  <a:cubicBezTo>
                    <a:pt x="468" y="260"/>
                    <a:pt x="425" y="248"/>
                    <a:pt x="404" y="219"/>
                  </a:cubicBezTo>
                  <a:lnTo>
                    <a:pt x="404" y="219"/>
                  </a:lnTo>
                  <a:cubicBezTo>
                    <a:pt x="400" y="213"/>
                    <a:pt x="397" y="207"/>
                    <a:pt x="395" y="200"/>
                  </a:cubicBezTo>
                  <a:cubicBezTo>
                    <a:pt x="387" y="166"/>
                    <a:pt x="410" y="119"/>
                    <a:pt x="421" y="98"/>
                  </a:cubicBezTo>
                  <a:cubicBezTo>
                    <a:pt x="412" y="83"/>
                    <a:pt x="417" y="55"/>
                    <a:pt x="422" y="43"/>
                  </a:cubicBezTo>
                  <a:cubicBezTo>
                    <a:pt x="428" y="28"/>
                    <a:pt x="433" y="20"/>
                    <a:pt x="440" y="10"/>
                  </a:cubicBezTo>
                  <a:cubicBezTo>
                    <a:pt x="447" y="0"/>
                    <a:pt x="466" y="1"/>
                    <a:pt x="466" y="7"/>
                  </a:cubicBezTo>
                  <a:cubicBezTo>
                    <a:pt x="466" y="7"/>
                    <a:pt x="445" y="32"/>
                    <a:pt x="452" y="40"/>
                  </a:cubicBezTo>
                  <a:cubicBezTo>
                    <a:pt x="460" y="48"/>
                    <a:pt x="498" y="21"/>
                    <a:pt x="470" y="81"/>
                  </a:cubicBezTo>
                  <a:cubicBezTo>
                    <a:pt x="460" y="102"/>
                    <a:pt x="447" y="108"/>
                    <a:pt x="436" y="107"/>
                  </a:cubicBezTo>
                  <a:cubicBezTo>
                    <a:pt x="424" y="130"/>
                    <a:pt x="410" y="166"/>
                    <a:pt x="417" y="193"/>
                  </a:cubicBezTo>
                  <a:cubicBezTo>
                    <a:pt x="419" y="204"/>
                    <a:pt x="426" y="212"/>
                    <a:pt x="435" y="219"/>
                  </a:cubicBezTo>
                  <a:lnTo>
                    <a:pt x="435" y="219"/>
                  </a:lnTo>
                  <a:cubicBezTo>
                    <a:pt x="457" y="238"/>
                    <a:pt x="491" y="250"/>
                    <a:pt x="498" y="283"/>
                  </a:cubicBezTo>
                  <a:cubicBezTo>
                    <a:pt x="502" y="302"/>
                    <a:pt x="496" y="329"/>
                    <a:pt x="490" y="348"/>
                  </a:cubicBezTo>
                  <a:cubicBezTo>
                    <a:pt x="499" y="367"/>
                    <a:pt x="499" y="388"/>
                    <a:pt x="504" y="406"/>
                  </a:cubicBezTo>
                  <a:cubicBezTo>
                    <a:pt x="507" y="413"/>
                    <a:pt x="512" y="424"/>
                    <a:pt x="520" y="423"/>
                  </a:cubicBezTo>
                  <a:cubicBezTo>
                    <a:pt x="528" y="422"/>
                    <a:pt x="532" y="414"/>
                    <a:pt x="535" y="410"/>
                  </a:cubicBezTo>
                  <a:cubicBezTo>
                    <a:pt x="539" y="404"/>
                    <a:pt x="550" y="403"/>
                    <a:pt x="551" y="415"/>
                  </a:cubicBezTo>
                  <a:cubicBezTo>
                    <a:pt x="553" y="427"/>
                    <a:pt x="558" y="438"/>
                    <a:pt x="558" y="451"/>
                  </a:cubicBezTo>
                  <a:cubicBezTo>
                    <a:pt x="557" y="502"/>
                    <a:pt x="541" y="542"/>
                    <a:pt x="528" y="574"/>
                  </a:cubicBezTo>
                  <a:cubicBezTo>
                    <a:pt x="528" y="574"/>
                    <a:pt x="543" y="577"/>
                    <a:pt x="563" y="591"/>
                  </a:cubicBezTo>
                  <a:cubicBezTo>
                    <a:pt x="577" y="601"/>
                    <a:pt x="573" y="609"/>
                    <a:pt x="573" y="613"/>
                  </a:cubicBezTo>
                  <a:cubicBezTo>
                    <a:pt x="575" y="615"/>
                    <a:pt x="576" y="617"/>
                    <a:pt x="577" y="619"/>
                  </a:cubicBezTo>
                  <a:cubicBezTo>
                    <a:pt x="578" y="622"/>
                    <a:pt x="579" y="625"/>
                    <a:pt x="580" y="628"/>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0" name="Google Shape;70;p14"/>
            <p:cNvSpPr/>
            <p:nvPr/>
          </p:nvSpPr>
          <p:spPr>
            <a:xfrm>
              <a:off x="345390" y="360859"/>
              <a:ext cx="23171" cy="15447"/>
            </a:xfrm>
            <a:custGeom>
              <a:avLst/>
              <a:gdLst/>
              <a:ahLst/>
              <a:cxnLst/>
              <a:rect l="l" t="t" r="r" b="b"/>
              <a:pathLst>
                <a:path w="81" h="50" extrusionOk="0">
                  <a:moveTo>
                    <a:pt x="17" y="38"/>
                  </a:moveTo>
                  <a:cubicBezTo>
                    <a:pt x="45" y="50"/>
                    <a:pt x="81" y="31"/>
                    <a:pt x="81" y="27"/>
                  </a:cubicBezTo>
                  <a:cubicBezTo>
                    <a:pt x="37" y="34"/>
                    <a:pt x="21" y="21"/>
                    <a:pt x="31" y="0"/>
                  </a:cubicBezTo>
                  <a:cubicBezTo>
                    <a:pt x="0" y="3"/>
                    <a:pt x="2" y="31"/>
                    <a:pt x="17" y="38"/>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1" name="Google Shape;71;p14"/>
            <p:cNvSpPr/>
            <p:nvPr/>
          </p:nvSpPr>
          <p:spPr>
            <a:xfrm>
              <a:off x="382721" y="646637"/>
              <a:ext cx="56641" cy="72088"/>
            </a:xfrm>
            <a:custGeom>
              <a:avLst/>
              <a:gdLst/>
              <a:ahLst/>
              <a:cxnLst/>
              <a:rect l="l" t="t" r="r" b="b"/>
              <a:pathLst>
                <a:path w="191" h="244" extrusionOk="0">
                  <a:moveTo>
                    <a:pt x="116" y="148"/>
                  </a:moveTo>
                  <a:cubicBezTo>
                    <a:pt x="131" y="139"/>
                    <a:pt x="150" y="129"/>
                    <a:pt x="160" y="120"/>
                  </a:cubicBezTo>
                  <a:cubicBezTo>
                    <a:pt x="173" y="110"/>
                    <a:pt x="191" y="86"/>
                    <a:pt x="191" y="77"/>
                  </a:cubicBezTo>
                  <a:cubicBezTo>
                    <a:pt x="171" y="54"/>
                    <a:pt x="175" y="31"/>
                    <a:pt x="173" y="10"/>
                  </a:cubicBezTo>
                  <a:cubicBezTo>
                    <a:pt x="173" y="5"/>
                    <a:pt x="167" y="0"/>
                    <a:pt x="159" y="4"/>
                  </a:cubicBezTo>
                  <a:cubicBezTo>
                    <a:pt x="135" y="15"/>
                    <a:pt x="108" y="23"/>
                    <a:pt x="108" y="23"/>
                  </a:cubicBezTo>
                  <a:cubicBezTo>
                    <a:pt x="108" y="23"/>
                    <a:pt x="103" y="57"/>
                    <a:pt x="110" y="65"/>
                  </a:cubicBezTo>
                  <a:cubicBezTo>
                    <a:pt x="118" y="73"/>
                    <a:pt x="136" y="70"/>
                    <a:pt x="134" y="82"/>
                  </a:cubicBezTo>
                  <a:cubicBezTo>
                    <a:pt x="133" y="90"/>
                    <a:pt x="122" y="103"/>
                    <a:pt x="115" y="109"/>
                  </a:cubicBezTo>
                  <a:cubicBezTo>
                    <a:pt x="102" y="119"/>
                    <a:pt x="87" y="127"/>
                    <a:pt x="79" y="131"/>
                  </a:cubicBezTo>
                  <a:cubicBezTo>
                    <a:pt x="79" y="131"/>
                    <a:pt x="57" y="123"/>
                    <a:pt x="26" y="126"/>
                  </a:cubicBezTo>
                  <a:cubicBezTo>
                    <a:pt x="13" y="127"/>
                    <a:pt x="13" y="137"/>
                    <a:pt x="13" y="137"/>
                  </a:cubicBezTo>
                  <a:cubicBezTo>
                    <a:pt x="13" y="137"/>
                    <a:pt x="9" y="137"/>
                    <a:pt x="6" y="138"/>
                  </a:cubicBezTo>
                  <a:cubicBezTo>
                    <a:pt x="2" y="140"/>
                    <a:pt x="0" y="143"/>
                    <a:pt x="0" y="143"/>
                  </a:cubicBezTo>
                  <a:cubicBezTo>
                    <a:pt x="0" y="143"/>
                    <a:pt x="2" y="146"/>
                    <a:pt x="6" y="148"/>
                  </a:cubicBezTo>
                  <a:cubicBezTo>
                    <a:pt x="9" y="149"/>
                    <a:pt x="13" y="149"/>
                    <a:pt x="13" y="149"/>
                  </a:cubicBezTo>
                  <a:cubicBezTo>
                    <a:pt x="14" y="153"/>
                    <a:pt x="18" y="158"/>
                    <a:pt x="25" y="159"/>
                  </a:cubicBezTo>
                  <a:cubicBezTo>
                    <a:pt x="40" y="161"/>
                    <a:pt x="50" y="160"/>
                    <a:pt x="58" y="158"/>
                  </a:cubicBezTo>
                  <a:cubicBezTo>
                    <a:pt x="63" y="156"/>
                    <a:pt x="66" y="157"/>
                    <a:pt x="68" y="161"/>
                  </a:cubicBezTo>
                  <a:cubicBezTo>
                    <a:pt x="69" y="165"/>
                    <a:pt x="65" y="167"/>
                    <a:pt x="62" y="169"/>
                  </a:cubicBezTo>
                  <a:cubicBezTo>
                    <a:pt x="50" y="176"/>
                    <a:pt x="42" y="181"/>
                    <a:pt x="37" y="187"/>
                  </a:cubicBezTo>
                  <a:cubicBezTo>
                    <a:pt x="33" y="193"/>
                    <a:pt x="30" y="201"/>
                    <a:pt x="32" y="207"/>
                  </a:cubicBezTo>
                  <a:cubicBezTo>
                    <a:pt x="31" y="209"/>
                    <a:pt x="30" y="211"/>
                    <a:pt x="29" y="214"/>
                  </a:cubicBezTo>
                  <a:cubicBezTo>
                    <a:pt x="28" y="218"/>
                    <a:pt x="28" y="221"/>
                    <a:pt x="29" y="224"/>
                  </a:cubicBezTo>
                  <a:cubicBezTo>
                    <a:pt x="31" y="224"/>
                    <a:pt x="33" y="224"/>
                    <a:pt x="36" y="223"/>
                  </a:cubicBezTo>
                  <a:cubicBezTo>
                    <a:pt x="38" y="222"/>
                    <a:pt x="41" y="221"/>
                    <a:pt x="43" y="218"/>
                  </a:cubicBezTo>
                  <a:cubicBezTo>
                    <a:pt x="49" y="220"/>
                    <a:pt x="57" y="218"/>
                    <a:pt x="63" y="210"/>
                  </a:cubicBezTo>
                  <a:cubicBezTo>
                    <a:pt x="68" y="203"/>
                    <a:pt x="74" y="190"/>
                    <a:pt x="75" y="185"/>
                  </a:cubicBezTo>
                  <a:cubicBezTo>
                    <a:pt x="77" y="179"/>
                    <a:pt x="79" y="178"/>
                    <a:pt x="82" y="179"/>
                  </a:cubicBezTo>
                  <a:cubicBezTo>
                    <a:pt x="85" y="180"/>
                    <a:pt x="87" y="181"/>
                    <a:pt x="85" y="189"/>
                  </a:cubicBezTo>
                  <a:cubicBezTo>
                    <a:pt x="84" y="195"/>
                    <a:pt x="84" y="208"/>
                    <a:pt x="85" y="214"/>
                  </a:cubicBezTo>
                  <a:cubicBezTo>
                    <a:pt x="89" y="234"/>
                    <a:pt x="100" y="233"/>
                    <a:pt x="100" y="233"/>
                  </a:cubicBezTo>
                  <a:cubicBezTo>
                    <a:pt x="100" y="233"/>
                    <a:pt x="101" y="236"/>
                    <a:pt x="103" y="239"/>
                  </a:cubicBezTo>
                  <a:cubicBezTo>
                    <a:pt x="106" y="242"/>
                    <a:pt x="109" y="244"/>
                    <a:pt x="111" y="244"/>
                  </a:cubicBezTo>
                  <a:cubicBezTo>
                    <a:pt x="113" y="242"/>
                    <a:pt x="114" y="238"/>
                    <a:pt x="113" y="234"/>
                  </a:cubicBezTo>
                  <a:cubicBezTo>
                    <a:pt x="113" y="231"/>
                    <a:pt x="112" y="228"/>
                    <a:pt x="112" y="228"/>
                  </a:cubicBezTo>
                  <a:cubicBezTo>
                    <a:pt x="115" y="226"/>
                    <a:pt x="118" y="222"/>
                    <a:pt x="116" y="214"/>
                  </a:cubicBezTo>
                  <a:cubicBezTo>
                    <a:pt x="113" y="199"/>
                    <a:pt x="108" y="192"/>
                    <a:pt x="103" y="185"/>
                  </a:cubicBezTo>
                  <a:cubicBezTo>
                    <a:pt x="101" y="181"/>
                    <a:pt x="102" y="178"/>
                    <a:pt x="104" y="176"/>
                  </a:cubicBezTo>
                  <a:cubicBezTo>
                    <a:pt x="107" y="174"/>
                    <a:pt x="111" y="175"/>
                    <a:pt x="114" y="180"/>
                  </a:cubicBezTo>
                  <a:cubicBezTo>
                    <a:pt x="118" y="185"/>
                    <a:pt x="124" y="193"/>
                    <a:pt x="134" y="198"/>
                  </a:cubicBezTo>
                  <a:cubicBezTo>
                    <a:pt x="141" y="201"/>
                    <a:pt x="147" y="200"/>
                    <a:pt x="150" y="197"/>
                  </a:cubicBezTo>
                  <a:cubicBezTo>
                    <a:pt x="150" y="197"/>
                    <a:pt x="153" y="199"/>
                    <a:pt x="156" y="200"/>
                  </a:cubicBezTo>
                  <a:cubicBezTo>
                    <a:pt x="159" y="201"/>
                    <a:pt x="162" y="201"/>
                    <a:pt x="165" y="201"/>
                  </a:cubicBezTo>
                  <a:cubicBezTo>
                    <a:pt x="164" y="198"/>
                    <a:pt x="163" y="195"/>
                    <a:pt x="162" y="193"/>
                  </a:cubicBezTo>
                  <a:cubicBezTo>
                    <a:pt x="161" y="190"/>
                    <a:pt x="160" y="188"/>
                    <a:pt x="158" y="186"/>
                  </a:cubicBezTo>
                  <a:cubicBezTo>
                    <a:pt x="158" y="182"/>
                    <a:pt x="157" y="175"/>
                    <a:pt x="154" y="172"/>
                  </a:cubicBezTo>
                  <a:cubicBezTo>
                    <a:pt x="142" y="160"/>
                    <a:pt x="116" y="148"/>
                    <a:pt x="116" y="148"/>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2" name="Google Shape;72;p14"/>
            <p:cNvSpPr/>
            <p:nvPr/>
          </p:nvSpPr>
          <p:spPr>
            <a:xfrm>
              <a:off x="304196" y="537218"/>
              <a:ext cx="178933" cy="180221"/>
            </a:xfrm>
            <a:custGeom>
              <a:avLst/>
              <a:gdLst/>
              <a:ahLst/>
              <a:cxnLst/>
              <a:rect l="l" t="t" r="r" b="b"/>
              <a:pathLst>
                <a:path w="606" h="613" extrusionOk="0">
                  <a:moveTo>
                    <a:pt x="290" y="52"/>
                  </a:moveTo>
                  <a:cubicBezTo>
                    <a:pt x="281" y="59"/>
                    <a:pt x="263" y="36"/>
                    <a:pt x="263" y="36"/>
                  </a:cubicBezTo>
                  <a:cubicBezTo>
                    <a:pt x="271" y="29"/>
                    <a:pt x="280" y="23"/>
                    <a:pt x="288" y="31"/>
                  </a:cubicBezTo>
                  <a:cubicBezTo>
                    <a:pt x="294" y="38"/>
                    <a:pt x="298" y="47"/>
                    <a:pt x="290" y="52"/>
                  </a:cubicBezTo>
                  <a:close/>
                  <a:moveTo>
                    <a:pt x="603" y="561"/>
                  </a:moveTo>
                  <a:cubicBezTo>
                    <a:pt x="602" y="558"/>
                    <a:pt x="601" y="557"/>
                    <a:pt x="599" y="555"/>
                  </a:cubicBezTo>
                  <a:cubicBezTo>
                    <a:pt x="599" y="551"/>
                    <a:pt x="603" y="542"/>
                    <a:pt x="589" y="533"/>
                  </a:cubicBezTo>
                  <a:cubicBezTo>
                    <a:pt x="569" y="519"/>
                    <a:pt x="554" y="515"/>
                    <a:pt x="554" y="515"/>
                  </a:cubicBezTo>
                  <a:cubicBezTo>
                    <a:pt x="567" y="484"/>
                    <a:pt x="583" y="444"/>
                    <a:pt x="584" y="393"/>
                  </a:cubicBezTo>
                  <a:cubicBezTo>
                    <a:pt x="584" y="380"/>
                    <a:pt x="579" y="368"/>
                    <a:pt x="577" y="357"/>
                  </a:cubicBezTo>
                  <a:cubicBezTo>
                    <a:pt x="576" y="345"/>
                    <a:pt x="565" y="346"/>
                    <a:pt x="561" y="352"/>
                  </a:cubicBezTo>
                  <a:cubicBezTo>
                    <a:pt x="558" y="356"/>
                    <a:pt x="554" y="364"/>
                    <a:pt x="546" y="365"/>
                  </a:cubicBezTo>
                  <a:cubicBezTo>
                    <a:pt x="538" y="366"/>
                    <a:pt x="533" y="354"/>
                    <a:pt x="530" y="347"/>
                  </a:cubicBezTo>
                  <a:cubicBezTo>
                    <a:pt x="526" y="333"/>
                    <a:pt x="525" y="318"/>
                    <a:pt x="521" y="302"/>
                  </a:cubicBezTo>
                  <a:cubicBezTo>
                    <a:pt x="535" y="299"/>
                    <a:pt x="547" y="291"/>
                    <a:pt x="558" y="282"/>
                  </a:cubicBezTo>
                  <a:cubicBezTo>
                    <a:pt x="577" y="266"/>
                    <a:pt x="576" y="240"/>
                    <a:pt x="565" y="220"/>
                  </a:cubicBezTo>
                  <a:cubicBezTo>
                    <a:pt x="557" y="204"/>
                    <a:pt x="546" y="197"/>
                    <a:pt x="495" y="178"/>
                  </a:cubicBezTo>
                  <a:cubicBezTo>
                    <a:pt x="474" y="171"/>
                    <a:pt x="459" y="162"/>
                    <a:pt x="449" y="150"/>
                  </a:cubicBezTo>
                  <a:cubicBezTo>
                    <a:pt x="445" y="146"/>
                    <a:pt x="441" y="140"/>
                    <a:pt x="438" y="134"/>
                  </a:cubicBezTo>
                  <a:cubicBezTo>
                    <a:pt x="433" y="123"/>
                    <a:pt x="437" y="111"/>
                    <a:pt x="446" y="103"/>
                  </a:cubicBezTo>
                  <a:cubicBezTo>
                    <a:pt x="448" y="101"/>
                    <a:pt x="453" y="98"/>
                    <a:pt x="458" y="94"/>
                  </a:cubicBezTo>
                  <a:cubicBezTo>
                    <a:pt x="474" y="106"/>
                    <a:pt x="517" y="100"/>
                    <a:pt x="533" y="94"/>
                  </a:cubicBezTo>
                  <a:cubicBezTo>
                    <a:pt x="553" y="87"/>
                    <a:pt x="567" y="78"/>
                    <a:pt x="581" y="70"/>
                  </a:cubicBezTo>
                  <a:cubicBezTo>
                    <a:pt x="595" y="62"/>
                    <a:pt x="593" y="46"/>
                    <a:pt x="585" y="46"/>
                  </a:cubicBezTo>
                  <a:cubicBezTo>
                    <a:pt x="585" y="46"/>
                    <a:pt x="535" y="67"/>
                    <a:pt x="526" y="59"/>
                  </a:cubicBezTo>
                  <a:cubicBezTo>
                    <a:pt x="519" y="52"/>
                    <a:pt x="536" y="24"/>
                    <a:pt x="483" y="48"/>
                  </a:cubicBezTo>
                  <a:cubicBezTo>
                    <a:pt x="464" y="56"/>
                    <a:pt x="449" y="68"/>
                    <a:pt x="450" y="79"/>
                  </a:cubicBezTo>
                  <a:cubicBezTo>
                    <a:pt x="432" y="89"/>
                    <a:pt x="414" y="106"/>
                    <a:pt x="416" y="128"/>
                  </a:cubicBezTo>
                  <a:cubicBezTo>
                    <a:pt x="417" y="135"/>
                    <a:pt x="421" y="144"/>
                    <a:pt x="426" y="151"/>
                  </a:cubicBezTo>
                  <a:lnTo>
                    <a:pt x="426" y="151"/>
                  </a:lnTo>
                  <a:cubicBezTo>
                    <a:pt x="441" y="172"/>
                    <a:pt x="470" y="188"/>
                    <a:pt x="501" y="198"/>
                  </a:cubicBezTo>
                  <a:cubicBezTo>
                    <a:pt x="532" y="208"/>
                    <a:pt x="543" y="214"/>
                    <a:pt x="549" y="234"/>
                  </a:cubicBezTo>
                  <a:cubicBezTo>
                    <a:pt x="556" y="260"/>
                    <a:pt x="541" y="276"/>
                    <a:pt x="512" y="281"/>
                  </a:cubicBezTo>
                  <a:cubicBezTo>
                    <a:pt x="509" y="274"/>
                    <a:pt x="505" y="269"/>
                    <a:pt x="501" y="265"/>
                  </a:cubicBezTo>
                  <a:cubicBezTo>
                    <a:pt x="460" y="223"/>
                    <a:pt x="342" y="294"/>
                    <a:pt x="318" y="259"/>
                  </a:cubicBezTo>
                  <a:cubicBezTo>
                    <a:pt x="312" y="251"/>
                    <a:pt x="311" y="242"/>
                    <a:pt x="312" y="232"/>
                  </a:cubicBezTo>
                  <a:cubicBezTo>
                    <a:pt x="313" y="223"/>
                    <a:pt x="320" y="214"/>
                    <a:pt x="329" y="215"/>
                  </a:cubicBezTo>
                  <a:cubicBezTo>
                    <a:pt x="336" y="216"/>
                    <a:pt x="340" y="226"/>
                    <a:pt x="343" y="229"/>
                  </a:cubicBezTo>
                  <a:cubicBezTo>
                    <a:pt x="346" y="234"/>
                    <a:pt x="358" y="237"/>
                    <a:pt x="359" y="225"/>
                  </a:cubicBezTo>
                  <a:cubicBezTo>
                    <a:pt x="361" y="213"/>
                    <a:pt x="362" y="202"/>
                    <a:pt x="359" y="187"/>
                  </a:cubicBezTo>
                  <a:cubicBezTo>
                    <a:pt x="355" y="170"/>
                    <a:pt x="344" y="150"/>
                    <a:pt x="344" y="150"/>
                  </a:cubicBezTo>
                  <a:cubicBezTo>
                    <a:pt x="346" y="145"/>
                    <a:pt x="350" y="138"/>
                    <a:pt x="355" y="138"/>
                  </a:cubicBezTo>
                  <a:cubicBezTo>
                    <a:pt x="363" y="137"/>
                    <a:pt x="370" y="146"/>
                    <a:pt x="372" y="148"/>
                  </a:cubicBezTo>
                  <a:cubicBezTo>
                    <a:pt x="377" y="151"/>
                    <a:pt x="388" y="151"/>
                    <a:pt x="387" y="139"/>
                  </a:cubicBezTo>
                  <a:cubicBezTo>
                    <a:pt x="385" y="126"/>
                    <a:pt x="384" y="116"/>
                    <a:pt x="377" y="103"/>
                  </a:cubicBezTo>
                  <a:cubicBezTo>
                    <a:pt x="372" y="94"/>
                    <a:pt x="367" y="91"/>
                    <a:pt x="364" y="81"/>
                  </a:cubicBezTo>
                  <a:cubicBezTo>
                    <a:pt x="362" y="72"/>
                    <a:pt x="364" y="61"/>
                    <a:pt x="361" y="51"/>
                  </a:cubicBezTo>
                  <a:cubicBezTo>
                    <a:pt x="356" y="38"/>
                    <a:pt x="344" y="31"/>
                    <a:pt x="332" y="26"/>
                  </a:cubicBezTo>
                  <a:lnTo>
                    <a:pt x="340" y="16"/>
                  </a:lnTo>
                  <a:cubicBezTo>
                    <a:pt x="343" y="11"/>
                    <a:pt x="343" y="0"/>
                    <a:pt x="331" y="2"/>
                  </a:cubicBezTo>
                  <a:cubicBezTo>
                    <a:pt x="322" y="4"/>
                    <a:pt x="314" y="6"/>
                    <a:pt x="304" y="6"/>
                  </a:cubicBezTo>
                  <a:cubicBezTo>
                    <a:pt x="289" y="6"/>
                    <a:pt x="250" y="1"/>
                    <a:pt x="244" y="16"/>
                  </a:cubicBezTo>
                  <a:cubicBezTo>
                    <a:pt x="241" y="22"/>
                    <a:pt x="241" y="25"/>
                    <a:pt x="241" y="31"/>
                  </a:cubicBezTo>
                  <a:cubicBezTo>
                    <a:pt x="228" y="31"/>
                    <a:pt x="216" y="29"/>
                    <a:pt x="202" y="35"/>
                  </a:cubicBezTo>
                  <a:cubicBezTo>
                    <a:pt x="198" y="37"/>
                    <a:pt x="190" y="41"/>
                    <a:pt x="202" y="55"/>
                  </a:cubicBezTo>
                  <a:cubicBezTo>
                    <a:pt x="197" y="67"/>
                    <a:pt x="205" y="78"/>
                    <a:pt x="210" y="81"/>
                  </a:cubicBezTo>
                  <a:cubicBezTo>
                    <a:pt x="233" y="69"/>
                    <a:pt x="264" y="71"/>
                    <a:pt x="277" y="82"/>
                  </a:cubicBezTo>
                  <a:cubicBezTo>
                    <a:pt x="287" y="90"/>
                    <a:pt x="278" y="106"/>
                    <a:pt x="274" y="112"/>
                  </a:cubicBezTo>
                  <a:cubicBezTo>
                    <a:pt x="262" y="108"/>
                    <a:pt x="235" y="107"/>
                    <a:pt x="217" y="115"/>
                  </a:cubicBezTo>
                  <a:cubicBezTo>
                    <a:pt x="213" y="121"/>
                    <a:pt x="218" y="130"/>
                    <a:pt x="221" y="134"/>
                  </a:cubicBezTo>
                  <a:cubicBezTo>
                    <a:pt x="245" y="127"/>
                    <a:pt x="268" y="134"/>
                    <a:pt x="268" y="134"/>
                  </a:cubicBezTo>
                  <a:cubicBezTo>
                    <a:pt x="268" y="134"/>
                    <a:pt x="261" y="147"/>
                    <a:pt x="248" y="159"/>
                  </a:cubicBezTo>
                  <a:cubicBezTo>
                    <a:pt x="236" y="169"/>
                    <a:pt x="226" y="176"/>
                    <a:pt x="211" y="190"/>
                  </a:cubicBezTo>
                  <a:cubicBezTo>
                    <a:pt x="196" y="205"/>
                    <a:pt x="185" y="217"/>
                    <a:pt x="177" y="231"/>
                  </a:cubicBezTo>
                  <a:cubicBezTo>
                    <a:pt x="159" y="226"/>
                    <a:pt x="141" y="221"/>
                    <a:pt x="132" y="214"/>
                  </a:cubicBezTo>
                  <a:cubicBezTo>
                    <a:pt x="120" y="206"/>
                    <a:pt x="110" y="200"/>
                    <a:pt x="99" y="186"/>
                  </a:cubicBezTo>
                  <a:cubicBezTo>
                    <a:pt x="99" y="179"/>
                    <a:pt x="98" y="162"/>
                    <a:pt x="84" y="144"/>
                  </a:cubicBezTo>
                  <a:cubicBezTo>
                    <a:pt x="76" y="134"/>
                    <a:pt x="65" y="138"/>
                    <a:pt x="65" y="138"/>
                  </a:cubicBezTo>
                  <a:cubicBezTo>
                    <a:pt x="65" y="138"/>
                    <a:pt x="63" y="135"/>
                    <a:pt x="60" y="133"/>
                  </a:cubicBezTo>
                  <a:cubicBezTo>
                    <a:pt x="57" y="131"/>
                    <a:pt x="52" y="131"/>
                    <a:pt x="52" y="131"/>
                  </a:cubicBezTo>
                  <a:cubicBezTo>
                    <a:pt x="52" y="131"/>
                    <a:pt x="51" y="134"/>
                    <a:pt x="52" y="139"/>
                  </a:cubicBezTo>
                  <a:cubicBezTo>
                    <a:pt x="53" y="142"/>
                    <a:pt x="55" y="145"/>
                    <a:pt x="55" y="145"/>
                  </a:cubicBezTo>
                  <a:cubicBezTo>
                    <a:pt x="52" y="148"/>
                    <a:pt x="50" y="155"/>
                    <a:pt x="53" y="160"/>
                  </a:cubicBezTo>
                  <a:cubicBezTo>
                    <a:pt x="59" y="174"/>
                    <a:pt x="66" y="182"/>
                    <a:pt x="72" y="188"/>
                  </a:cubicBezTo>
                  <a:cubicBezTo>
                    <a:pt x="76" y="191"/>
                    <a:pt x="77" y="194"/>
                    <a:pt x="74" y="197"/>
                  </a:cubicBezTo>
                  <a:cubicBezTo>
                    <a:pt x="72" y="200"/>
                    <a:pt x="68" y="199"/>
                    <a:pt x="64" y="198"/>
                  </a:cubicBezTo>
                  <a:cubicBezTo>
                    <a:pt x="52" y="191"/>
                    <a:pt x="43" y="187"/>
                    <a:pt x="36" y="186"/>
                  </a:cubicBezTo>
                  <a:cubicBezTo>
                    <a:pt x="28" y="185"/>
                    <a:pt x="20" y="187"/>
                    <a:pt x="16" y="193"/>
                  </a:cubicBezTo>
                  <a:cubicBezTo>
                    <a:pt x="14" y="193"/>
                    <a:pt x="11" y="193"/>
                    <a:pt x="8" y="194"/>
                  </a:cubicBezTo>
                  <a:cubicBezTo>
                    <a:pt x="5" y="195"/>
                    <a:pt x="2" y="196"/>
                    <a:pt x="0" y="199"/>
                  </a:cubicBezTo>
                  <a:cubicBezTo>
                    <a:pt x="1" y="201"/>
                    <a:pt x="3" y="203"/>
                    <a:pt x="5" y="204"/>
                  </a:cubicBezTo>
                  <a:cubicBezTo>
                    <a:pt x="7" y="206"/>
                    <a:pt x="9" y="207"/>
                    <a:pt x="13" y="207"/>
                  </a:cubicBezTo>
                  <a:cubicBezTo>
                    <a:pt x="15" y="213"/>
                    <a:pt x="20" y="219"/>
                    <a:pt x="31" y="220"/>
                  </a:cubicBezTo>
                  <a:cubicBezTo>
                    <a:pt x="39" y="220"/>
                    <a:pt x="53" y="218"/>
                    <a:pt x="58" y="217"/>
                  </a:cubicBezTo>
                  <a:cubicBezTo>
                    <a:pt x="64" y="215"/>
                    <a:pt x="66" y="217"/>
                    <a:pt x="67" y="219"/>
                  </a:cubicBezTo>
                  <a:cubicBezTo>
                    <a:pt x="68" y="222"/>
                    <a:pt x="67" y="225"/>
                    <a:pt x="60" y="228"/>
                  </a:cubicBezTo>
                  <a:cubicBezTo>
                    <a:pt x="54" y="230"/>
                    <a:pt x="44" y="237"/>
                    <a:pt x="40" y="241"/>
                  </a:cubicBezTo>
                  <a:cubicBezTo>
                    <a:pt x="24" y="255"/>
                    <a:pt x="31" y="264"/>
                    <a:pt x="31" y="264"/>
                  </a:cubicBezTo>
                  <a:cubicBezTo>
                    <a:pt x="31" y="264"/>
                    <a:pt x="29" y="266"/>
                    <a:pt x="28" y="270"/>
                  </a:cubicBezTo>
                  <a:cubicBezTo>
                    <a:pt x="27" y="273"/>
                    <a:pt x="27" y="277"/>
                    <a:pt x="27" y="280"/>
                  </a:cubicBezTo>
                  <a:cubicBezTo>
                    <a:pt x="30" y="279"/>
                    <a:pt x="34" y="278"/>
                    <a:pt x="37" y="276"/>
                  </a:cubicBezTo>
                  <a:cubicBezTo>
                    <a:pt x="40" y="273"/>
                    <a:pt x="41" y="271"/>
                    <a:pt x="41" y="271"/>
                  </a:cubicBezTo>
                  <a:cubicBezTo>
                    <a:pt x="44" y="272"/>
                    <a:pt x="50" y="273"/>
                    <a:pt x="56" y="267"/>
                  </a:cubicBezTo>
                  <a:cubicBezTo>
                    <a:pt x="67" y="257"/>
                    <a:pt x="70" y="248"/>
                    <a:pt x="73" y="241"/>
                  </a:cubicBezTo>
                  <a:cubicBezTo>
                    <a:pt x="75" y="236"/>
                    <a:pt x="78" y="235"/>
                    <a:pt x="81" y="237"/>
                  </a:cubicBezTo>
                  <a:cubicBezTo>
                    <a:pt x="84" y="238"/>
                    <a:pt x="86" y="241"/>
                    <a:pt x="84" y="247"/>
                  </a:cubicBezTo>
                  <a:cubicBezTo>
                    <a:pt x="81" y="253"/>
                    <a:pt x="78" y="262"/>
                    <a:pt x="79" y="274"/>
                  </a:cubicBezTo>
                  <a:cubicBezTo>
                    <a:pt x="80" y="281"/>
                    <a:pt x="84" y="286"/>
                    <a:pt x="88" y="287"/>
                  </a:cubicBezTo>
                  <a:cubicBezTo>
                    <a:pt x="88" y="287"/>
                    <a:pt x="88" y="290"/>
                    <a:pt x="89" y="293"/>
                  </a:cubicBezTo>
                  <a:cubicBezTo>
                    <a:pt x="90" y="296"/>
                    <a:pt x="91" y="299"/>
                    <a:pt x="93" y="301"/>
                  </a:cubicBezTo>
                  <a:cubicBezTo>
                    <a:pt x="95" y="299"/>
                    <a:pt x="97" y="297"/>
                    <a:pt x="99" y="294"/>
                  </a:cubicBezTo>
                  <a:cubicBezTo>
                    <a:pt x="100" y="292"/>
                    <a:pt x="101" y="290"/>
                    <a:pt x="101" y="287"/>
                  </a:cubicBezTo>
                  <a:cubicBezTo>
                    <a:pt x="105" y="285"/>
                    <a:pt x="111" y="281"/>
                    <a:pt x="112" y="276"/>
                  </a:cubicBezTo>
                  <a:cubicBezTo>
                    <a:pt x="115" y="261"/>
                    <a:pt x="112" y="248"/>
                    <a:pt x="111" y="242"/>
                  </a:cubicBezTo>
                  <a:cubicBezTo>
                    <a:pt x="127" y="258"/>
                    <a:pt x="152" y="278"/>
                    <a:pt x="165" y="283"/>
                  </a:cubicBezTo>
                  <a:cubicBezTo>
                    <a:pt x="166" y="284"/>
                    <a:pt x="167" y="284"/>
                    <a:pt x="167" y="284"/>
                  </a:cubicBezTo>
                  <a:cubicBezTo>
                    <a:pt x="170" y="306"/>
                    <a:pt x="180" y="327"/>
                    <a:pt x="187" y="336"/>
                  </a:cubicBezTo>
                  <a:cubicBezTo>
                    <a:pt x="202" y="354"/>
                    <a:pt x="215" y="362"/>
                    <a:pt x="222" y="367"/>
                  </a:cubicBezTo>
                  <a:cubicBezTo>
                    <a:pt x="228" y="371"/>
                    <a:pt x="233" y="373"/>
                    <a:pt x="230" y="391"/>
                  </a:cubicBezTo>
                  <a:cubicBezTo>
                    <a:pt x="227" y="406"/>
                    <a:pt x="220" y="422"/>
                    <a:pt x="210" y="435"/>
                  </a:cubicBezTo>
                  <a:cubicBezTo>
                    <a:pt x="198" y="452"/>
                    <a:pt x="161" y="477"/>
                    <a:pt x="161" y="477"/>
                  </a:cubicBezTo>
                  <a:cubicBezTo>
                    <a:pt x="161" y="477"/>
                    <a:pt x="134" y="466"/>
                    <a:pt x="103" y="471"/>
                  </a:cubicBezTo>
                  <a:cubicBezTo>
                    <a:pt x="91" y="472"/>
                    <a:pt x="89" y="482"/>
                    <a:pt x="89" y="482"/>
                  </a:cubicBezTo>
                  <a:cubicBezTo>
                    <a:pt x="89" y="482"/>
                    <a:pt x="85" y="482"/>
                    <a:pt x="82" y="483"/>
                  </a:cubicBezTo>
                  <a:cubicBezTo>
                    <a:pt x="78" y="485"/>
                    <a:pt x="76" y="488"/>
                    <a:pt x="76" y="488"/>
                  </a:cubicBezTo>
                  <a:cubicBezTo>
                    <a:pt x="76" y="488"/>
                    <a:pt x="78" y="491"/>
                    <a:pt x="82" y="493"/>
                  </a:cubicBezTo>
                  <a:cubicBezTo>
                    <a:pt x="85" y="494"/>
                    <a:pt x="89" y="494"/>
                    <a:pt x="89" y="494"/>
                  </a:cubicBezTo>
                  <a:cubicBezTo>
                    <a:pt x="90" y="498"/>
                    <a:pt x="95" y="503"/>
                    <a:pt x="101" y="504"/>
                  </a:cubicBezTo>
                  <a:cubicBezTo>
                    <a:pt x="116" y="506"/>
                    <a:pt x="126" y="505"/>
                    <a:pt x="135" y="503"/>
                  </a:cubicBezTo>
                  <a:cubicBezTo>
                    <a:pt x="139" y="501"/>
                    <a:pt x="143" y="502"/>
                    <a:pt x="144" y="506"/>
                  </a:cubicBezTo>
                  <a:cubicBezTo>
                    <a:pt x="145" y="510"/>
                    <a:pt x="142" y="512"/>
                    <a:pt x="139" y="514"/>
                  </a:cubicBezTo>
                  <a:cubicBezTo>
                    <a:pt x="127" y="521"/>
                    <a:pt x="118" y="526"/>
                    <a:pt x="114" y="532"/>
                  </a:cubicBezTo>
                  <a:cubicBezTo>
                    <a:pt x="109" y="538"/>
                    <a:pt x="106" y="546"/>
                    <a:pt x="109" y="552"/>
                  </a:cubicBezTo>
                  <a:cubicBezTo>
                    <a:pt x="107" y="554"/>
                    <a:pt x="106" y="556"/>
                    <a:pt x="105" y="559"/>
                  </a:cubicBezTo>
                  <a:cubicBezTo>
                    <a:pt x="104" y="563"/>
                    <a:pt x="104" y="566"/>
                    <a:pt x="105" y="569"/>
                  </a:cubicBezTo>
                  <a:cubicBezTo>
                    <a:pt x="107" y="569"/>
                    <a:pt x="110" y="569"/>
                    <a:pt x="112" y="568"/>
                  </a:cubicBezTo>
                  <a:cubicBezTo>
                    <a:pt x="115" y="567"/>
                    <a:pt x="117" y="566"/>
                    <a:pt x="119" y="563"/>
                  </a:cubicBezTo>
                  <a:cubicBezTo>
                    <a:pt x="125" y="565"/>
                    <a:pt x="133" y="563"/>
                    <a:pt x="139" y="555"/>
                  </a:cubicBezTo>
                  <a:cubicBezTo>
                    <a:pt x="144" y="548"/>
                    <a:pt x="150" y="535"/>
                    <a:pt x="152" y="530"/>
                  </a:cubicBezTo>
                  <a:cubicBezTo>
                    <a:pt x="153" y="525"/>
                    <a:pt x="155" y="523"/>
                    <a:pt x="158" y="524"/>
                  </a:cubicBezTo>
                  <a:cubicBezTo>
                    <a:pt x="161" y="525"/>
                    <a:pt x="163" y="526"/>
                    <a:pt x="162" y="535"/>
                  </a:cubicBezTo>
                  <a:cubicBezTo>
                    <a:pt x="161" y="540"/>
                    <a:pt x="161" y="553"/>
                    <a:pt x="162" y="559"/>
                  </a:cubicBezTo>
                  <a:cubicBezTo>
                    <a:pt x="165" y="579"/>
                    <a:pt x="176" y="578"/>
                    <a:pt x="176" y="578"/>
                  </a:cubicBezTo>
                  <a:cubicBezTo>
                    <a:pt x="176" y="578"/>
                    <a:pt x="177" y="581"/>
                    <a:pt x="180" y="584"/>
                  </a:cubicBezTo>
                  <a:cubicBezTo>
                    <a:pt x="182" y="587"/>
                    <a:pt x="185" y="589"/>
                    <a:pt x="188" y="590"/>
                  </a:cubicBezTo>
                  <a:cubicBezTo>
                    <a:pt x="189" y="587"/>
                    <a:pt x="190" y="583"/>
                    <a:pt x="190" y="579"/>
                  </a:cubicBezTo>
                  <a:cubicBezTo>
                    <a:pt x="189" y="576"/>
                    <a:pt x="188" y="574"/>
                    <a:pt x="188" y="574"/>
                  </a:cubicBezTo>
                  <a:cubicBezTo>
                    <a:pt x="191" y="571"/>
                    <a:pt x="195" y="567"/>
                    <a:pt x="193" y="559"/>
                  </a:cubicBezTo>
                  <a:cubicBezTo>
                    <a:pt x="190" y="544"/>
                    <a:pt x="184" y="537"/>
                    <a:pt x="180" y="531"/>
                  </a:cubicBezTo>
                  <a:cubicBezTo>
                    <a:pt x="177" y="526"/>
                    <a:pt x="178" y="523"/>
                    <a:pt x="181" y="521"/>
                  </a:cubicBezTo>
                  <a:cubicBezTo>
                    <a:pt x="183" y="519"/>
                    <a:pt x="187" y="520"/>
                    <a:pt x="191" y="525"/>
                  </a:cubicBezTo>
                  <a:cubicBezTo>
                    <a:pt x="195" y="530"/>
                    <a:pt x="200" y="538"/>
                    <a:pt x="211" y="543"/>
                  </a:cubicBezTo>
                  <a:cubicBezTo>
                    <a:pt x="218" y="546"/>
                    <a:pt x="223" y="545"/>
                    <a:pt x="227" y="542"/>
                  </a:cubicBezTo>
                  <a:cubicBezTo>
                    <a:pt x="227" y="542"/>
                    <a:pt x="230" y="544"/>
                    <a:pt x="232" y="545"/>
                  </a:cubicBezTo>
                  <a:cubicBezTo>
                    <a:pt x="235" y="546"/>
                    <a:pt x="238" y="546"/>
                    <a:pt x="241" y="546"/>
                  </a:cubicBezTo>
                  <a:cubicBezTo>
                    <a:pt x="241" y="543"/>
                    <a:pt x="240" y="540"/>
                    <a:pt x="239" y="538"/>
                  </a:cubicBezTo>
                  <a:cubicBezTo>
                    <a:pt x="237" y="535"/>
                    <a:pt x="236" y="533"/>
                    <a:pt x="234" y="532"/>
                  </a:cubicBezTo>
                  <a:cubicBezTo>
                    <a:pt x="235" y="528"/>
                    <a:pt x="233" y="520"/>
                    <a:pt x="230" y="517"/>
                  </a:cubicBezTo>
                  <a:cubicBezTo>
                    <a:pt x="222" y="506"/>
                    <a:pt x="206" y="499"/>
                    <a:pt x="202" y="497"/>
                  </a:cubicBezTo>
                  <a:cubicBezTo>
                    <a:pt x="202" y="497"/>
                    <a:pt x="223" y="487"/>
                    <a:pt x="252" y="450"/>
                  </a:cubicBezTo>
                  <a:cubicBezTo>
                    <a:pt x="268" y="430"/>
                    <a:pt x="279" y="398"/>
                    <a:pt x="286" y="391"/>
                  </a:cubicBezTo>
                  <a:cubicBezTo>
                    <a:pt x="303" y="374"/>
                    <a:pt x="327" y="378"/>
                    <a:pt x="357" y="370"/>
                  </a:cubicBezTo>
                  <a:cubicBezTo>
                    <a:pt x="456" y="346"/>
                    <a:pt x="433" y="324"/>
                    <a:pt x="461" y="329"/>
                  </a:cubicBezTo>
                  <a:cubicBezTo>
                    <a:pt x="478" y="333"/>
                    <a:pt x="476" y="371"/>
                    <a:pt x="488" y="395"/>
                  </a:cubicBezTo>
                  <a:cubicBezTo>
                    <a:pt x="498" y="415"/>
                    <a:pt x="526" y="410"/>
                    <a:pt x="530" y="431"/>
                  </a:cubicBezTo>
                  <a:cubicBezTo>
                    <a:pt x="533" y="451"/>
                    <a:pt x="526" y="487"/>
                    <a:pt x="520" y="501"/>
                  </a:cubicBezTo>
                  <a:cubicBezTo>
                    <a:pt x="512" y="499"/>
                    <a:pt x="490" y="491"/>
                    <a:pt x="466" y="494"/>
                  </a:cubicBezTo>
                  <a:cubicBezTo>
                    <a:pt x="454" y="496"/>
                    <a:pt x="454" y="505"/>
                    <a:pt x="454" y="505"/>
                  </a:cubicBezTo>
                  <a:cubicBezTo>
                    <a:pt x="454" y="505"/>
                    <a:pt x="450" y="505"/>
                    <a:pt x="446" y="507"/>
                  </a:cubicBezTo>
                  <a:cubicBezTo>
                    <a:pt x="443" y="508"/>
                    <a:pt x="441" y="512"/>
                    <a:pt x="441" y="512"/>
                  </a:cubicBezTo>
                  <a:cubicBezTo>
                    <a:pt x="441" y="512"/>
                    <a:pt x="443" y="515"/>
                    <a:pt x="447" y="516"/>
                  </a:cubicBezTo>
                  <a:cubicBezTo>
                    <a:pt x="450" y="518"/>
                    <a:pt x="454" y="517"/>
                    <a:pt x="454" y="517"/>
                  </a:cubicBezTo>
                  <a:cubicBezTo>
                    <a:pt x="455" y="522"/>
                    <a:pt x="459" y="527"/>
                    <a:pt x="465" y="527"/>
                  </a:cubicBezTo>
                  <a:cubicBezTo>
                    <a:pt x="481" y="530"/>
                    <a:pt x="491" y="528"/>
                    <a:pt x="499" y="526"/>
                  </a:cubicBezTo>
                  <a:cubicBezTo>
                    <a:pt x="504" y="525"/>
                    <a:pt x="507" y="525"/>
                    <a:pt x="509" y="529"/>
                  </a:cubicBezTo>
                  <a:cubicBezTo>
                    <a:pt x="510" y="533"/>
                    <a:pt x="506" y="536"/>
                    <a:pt x="503" y="538"/>
                  </a:cubicBezTo>
                  <a:cubicBezTo>
                    <a:pt x="491" y="545"/>
                    <a:pt x="483" y="550"/>
                    <a:pt x="478" y="556"/>
                  </a:cubicBezTo>
                  <a:cubicBezTo>
                    <a:pt x="473" y="562"/>
                    <a:pt x="471" y="569"/>
                    <a:pt x="473" y="576"/>
                  </a:cubicBezTo>
                  <a:cubicBezTo>
                    <a:pt x="472" y="577"/>
                    <a:pt x="470" y="580"/>
                    <a:pt x="470" y="583"/>
                  </a:cubicBezTo>
                  <a:cubicBezTo>
                    <a:pt x="469" y="586"/>
                    <a:pt x="469" y="589"/>
                    <a:pt x="470" y="593"/>
                  </a:cubicBezTo>
                  <a:cubicBezTo>
                    <a:pt x="472" y="593"/>
                    <a:pt x="474" y="592"/>
                    <a:pt x="477" y="591"/>
                  </a:cubicBezTo>
                  <a:cubicBezTo>
                    <a:pt x="479" y="590"/>
                    <a:pt x="482" y="589"/>
                    <a:pt x="484" y="586"/>
                  </a:cubicBezTo>
                  <a:cubicBezTo>
                    <a:pt x="490" y="588"/>
                    <a:pt x="498" y="587"/>
                    <a:pt x="504" y="578"/>
                  </a:cubicBezTo>
                  <a:cubicBezTo>
                    <a:pt x="509" y="571"/>
                    <a:pt x="515" y="558"/>
                    <a:pt x="516" y="553"/>
                  </a:cubicBezTo>
                  <a:cubicBezTo>
                    <a:pt x="518" y="548"/>
                    <a:pt x="520" y="547"/>
                    <a:pt x="523" y="547"/>
                  </a:cubicBezTo>
                  <a:cubicBezTo>
                    <a:pt x="526" y="548"/>
                    <a:pt x="528" y="550"/>
                    <a:pt x="526" y="558"/>
                  </a:cubicBezTo>
                  <a:cubicBezTo>
                    <a:pt x="525" y="564"/>
                    <a:pt x="525" y="576"/>
                    <a:pt x="526" y="582"/>
                  </a:cubicBezTo>
                  <a:cubicBezTo>
                    <a:pt x="530" y="602"/>
                    <a:pt x="541" y="601"/>
                    <a:pt x="541" y="601"/>
                  </a:cubicBezTo>
                  <a:cubicBezTo>
                    <a:pt x="541" y="601"/>
                    <a:pt x="542" y="605"/>
                    <a:pt x="544" y="607"/>
                  </a:cubicBezTo>
                  <a:cubicBezTo>
                    <a:pt x="547" y="610"/>
                    <a:pt x="550" y="612"/>
                    <a:pt x="552" y="613"/>
                  </a:cubicBezTo>
                  <a:cubicBezTo>
                    <a:pt x="554" y="610"/>
                    <a:pt x="555" y="606"/>
                    <a:pt x="554" y="603"/>
                  </a:cubicBezTo>
                  <a:cubicBezTo>
                    <a:pt x="554" y="599"/>
                    <a:pt x="553" y="597"/>
                    <a:pt x="553" y="597"/>
                  </a:cubicBezTo>
                  <a:cubicBezTo>
                    <a:pt x="555" y="595"/>
                    <a:pt x="559" y="590"/>
                    <a:pt x="557" y="582"/>
                  </a:cubicBezTo>
                  <a:cubicBezTo>
                    <a:pt x="554" y="567"/>
                    <a:pt x="549" y="560"/>
                    <a:pt x="544" y="554"/>
                  </a:cubicBezTo>
                  <a:cubicBezTo>
                    <a:pt x="542" y="550"/>
                    <a:pt x="543" y="546"/>
                    <a:pt x="545" y="544"/>
                  </a:cubicBezTo>
                  <a:cubicBezTo>
                    <a:pt x="548" y="543"/>
                    <a:pt x="552" y="543"/>
                    <a:pt x="555" y="548"/>
                  </a:cubicBezTo>
                  <a:cubicBezTo>
                    <a:pt x="559" y="554"/>
                    <a:pt x="565" y="561"/>
                    <a:pt x="575" y="566"/>
                  </a:cubicBezTo>
                  <a:cubicBezTo>
                    <a:pt x="582" y="570"/>
                    <a:pt x="588" y="569"/>
                    <a:pt x="591" y="566"/>
                  </a:cubicBezTo>
                  <a:cubicBezTo>
                    <a:pt x="591" y="566"/>
                    <a:pt x="594" y="568"/>
                    <a:pt x="597" y="569"/>
                  </a:cubicBezTo>
                  <a:cubicBezTo>
                    <a:pt x="600" y="569"/>
                    <a:pt x="603" y="570"/>
                    <a:pt x="606" y="569"/>
                  </a:cubicBezTo>
                  <a:cubicBezTo>
                    <a:pt x="605" y="567"/>
                    <a:pt x="604" y="564"/>
                    <a:pt x="603" y="561"/>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3" name="Google Shape;73;p14"/>
            <p:cNvSpPr/>
            <p:nvPr/>
          </p:nvSpPr>
          <p:spPr>
            <a:xfrm>
              <a:off x="345390" y="557815"/>
              <a:ext cx="23171" cy="14160"/>
            </a:xfrm>
            <a:custGeom>
              <a:avLst/>
              <a:gdLst/>
              <a:ahLst/>
              <a:cxnLst/>
              <a:rect l="l" t="t" r="r" b="b"/>
              <a:pathLst>
                <a:path w="81" h="50" extrusionOk="0">
                  <a:moveTo>
                    <a:pt x="17" y="38"/>
                  </a:moveTo>
                  <a:cubicBezTo>
                    <a:pt x="46" y="50"/>
                    <a:pt x="81" y="32"/>
                    <a:pt x="81" y="28"/>
                  </a:cubicBezTo>
                  <a:cubicBezTo>
                    <a:pt x="37" y="34"/>
                    <a:pt x="21" y="22"/>
                    <a:pt x="31" y="0"/>
                  </a:cubicBezTo>
                  <a:cubicBezTo>
                    <a:pt x="0" y="4"/>
                    <a:pt x="1" y="32"/>
                    <a:pt x="17" y="38"/>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4" name="Google Shape;74;p14"/>
            <p:cNvSpPr/>
            <p:nvPr/>
          </p:nvSpPr>
          <p:spPr>
            <a:xfrm>
              <a:off x="577102" y="394328"/>
              <a:ext cx="48917" cy="18022"/>
            </a:xfrm>
            <a:custGeom>
              <a:avLst/>
              <a:gdLst/>
              <a:ahLst/>
              <a:cxnLst/>
              <a:rect l="l" t="t" r="r" b="b"/>
              <a:pathLst>
                <a:path w="167" h="62" extrusionOk="0">
                  <a:moveTo>
                    <a:pt x="167" y="50"/>
                  </a:moveTo>
                  <a:cubicBezTo>
                    <a:pt x="166" y="37"/>
                    <a:pt x="156" y="30"/>
                    <a:pt x="111" y="39"/>
                  </a:cubicBezTo>
                  <a:cubicBezTo>
                    <a:pt x="56" y="47"/>
                    <a:pt x="27" y="25"/>
                    <a:pt x="43" y="0"/>
                  </a:cubicBezTo>
                  <a:cubicBezTo>
                    <a:pt x="2" y="3"/>
                    <a:pt x="0" y="59"/>
                    <a:pt x="45" y="60"/>
                  </a:cubicBezTo>
                  <a:cubicBezTo>
                    <a:pt x="90" y="62"/>
                    <a:pt x="117" y="43"/>
                    <a:pt x="167" y="50"/>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5" name="Google Shape;75;p14"/>
            <p:cNvSpPr/>
            <p:nvPr/>
          </p:nvSpPr>
          <p:spPr>
            <a:xfrm>
              <a:off x="528185" y="560389"/>
              <a:ext cx="119718" cy="142889"/>
            </a:xfrm>
            <a:custGeom>
              <a:avLst/>
              <a:gdLst/>
              <a:ahLst/>
              <a:cxnLst/>
              <a:rect l="l" t="t" r="r" b="b"/>
              <a:pathLst>
                <a:path w="409" h="486" extrusionOk="0">
                  <a:moveTo>
                    <a:pt x="391" y="10"/>
                  </a:moveTo>
                  <a:cubicBezTo>
                    <a:pt x="383" y="7"/>
                    <a:pt x="360" y="0"/>
                    <a:pt x="360" y="0"/>
                  </a:cubicBezTo>
                  <a:cubicBezTo>
                    <a:pt x="360" y="0"/>
                    <a:pt x="322" y="48"/>
                    <a:pt x="251" y="73"/>
                  </a:cubicBezTo>
                  <a:cubicBezTo>
                    <a:pt x="192" y="93"/>
                    <a:pt x="165" y="110"/>
                    <a:pt x="152" y="133"/>
                  </a:cubicBezTo>
                  <a:cubicBezTo>
                    <a:pt x="140" y="152"/>
                    <a:pt x="134" y="171"/>
                    <a:pt x="133" y="183"/>
                  </a:cubicBezTo>
                  <a:cubicBezTo>
                    <a:pt x="132" y="202"/>
                    <a:pt x="134" y="215"/>
                    <a:pt x="136" y="231"/>
                  </a:cubicBezTo>
                  <a:cubicBezTo>
                    <a:pt x="139" y="248"/>
                    <a:pt x="157" y="246"/>
                    <a:pt x="160" y="234"/>
                  </a:cubicBezTo>
                  <a:cubicBezTo>
                    <a:pt x="161" y="226"/>
                    <a:pt x="167" y="216"/>
                    <a:pt x="175" y="215"/>
                  </a:cubicBezTo>
                  <a:cubicBezTo>
                    <a:pt x="184" y="214"/>
                    <a:pt x="192" y="223"/>
                    <a:pt x="192" y="223"/>
                  </a:cubicBezTo>
                  <a:cubicBezTo>
                    <a:pt x="192" y="223"/>
                    <a:pt x="183" y="258"/>
                    <a:pt x="157" y="292"/>
                  </a:cubicBezTo>
                  <a:cubicBezTo>
                    <a:pt x="149" y="303"/>
                    <a:pt x="111" y="342"/>
                    <a:pt x="98" y="349"/>
                  </a:cubicBezTo>
                  <a:cubicBezTo>
                    <a:pt x="80" y="341"/>
                    <a:pt x="57" y="333"/>
                    <a:pt x="46" y="332"/>
                  </a:cubicBezTo>
                  <a:cubicBezTo>
                    <a:pt x="36" y="331"/>
                    <a:pt x="22" y="330"/>
                    <a:pt x="17" y="337"/>
                  </a:cubicBezTo>
                  <a:cubicBezTo>
                    <a:pt x="11" y="337"/>
                    <a:pt x="5" y="340"/>
                    <a:pt x="0" y="344"/>
                  </a:cubicBezTo>
                  <a:cubicBezTo>
                    <a:pt x="5" y="350"/>
                    <a:pt x="14" y="354"/>
                    <a:pt x="14" y="354"/>
                  </a:cubicBezTo>
                  <a:cubicBezTo>
                    <a:pt x="16" y="365"/>
                    <a:pt x="26" y="370"/>
                    <a:pt x="39" y="371"/>
                  </a:cubicBezTo>
                  <a:cubicBezTo>
                    <a:pt x="52" y="373"/>
                    <a:pt x="62" y="372"/>
                    <a:pt x="68" y="372"/>
                  </a:cubicBezTo>
                  <a:cubicBezTo>
                    <a:pt x="74" y="371"/>
                    <a:pt x="77" y="375"/>
                    <a:pt x="78" y="378"/>
                  </a:cubicBezTo>
                  <a:cubicBezTo>
                    <a:pt x="78" y="382"/>
                    <a:pt x="76" y="387"/>
                    <a:pt x="70" y="388"/>
                  </a:cubicBezTo>
                  <a:cubicBezTo>
                    <a:pt x="37" y="392"/>
                    <a:pt x="26" y="409"/>
                    <a:pt x="27" y="426"/>
                  </a:cubicBezTo>
                  <a:cubicBezTo>
                    <a:pt x="23" y="430"/>
                    <a:pt x="18" y="438"/>
                    <a:pt x="19" y="447"/>
                  </a:cubicBezTo>
                  <a:cubicBezTo>
                    <a:pt x="24" y="447"/>
                    <a:pt x="34" y="445"/>
                    <a:pt x="39" y="440"/>
                  </a:cubicBezTo>
                  <a:cubicBezTo>
                    <a:pt x="60" y="443"/>
                    <a:pt x="76" y="421"/>
                    <a:pt x="82" y="409"/>
                  </a:cubicBezTo>
                  <a:cubicBezTo>
                    <a:pt x="85" y="403"/>
                    <a:pt x="88" y="400"/>
                    <a:pt x="92" y="403"/>
                  </a:cubicBezTo>
                  <a:cubicBezTo>
                    <a:pt x="96" y="404"/>
                    <a:pt x="97" y="408"/>
                    <a:pt x="95" y="415"/>
                  </a:cubicBezTo>
                  <a:cubicBezTo>
                    <a:pt x="92" y="423"/>
                    <a:pt x="88" y="433"/>
                    <a:pt x="88" y="443"/>
                  </a:cubicBezTo>
                  <a:cubicBezTo>
                    <a:pt x="88" y="458"/>
                    <a:pt x="94" y="466"/>
                    <a:pt x="102" y="470"/>
                  </a:cubicBezTo>
                  <a:cubicBezTo>
                    <a:pt x="102" y="470"/>
                    <a:pt x="107" y="483"/>
                    <a:pt x="114" y="486"/>
                  </a:cubicBezTo>
                  <a:cubicBezTo>
                    <a:pt x="118" y="480"/>
                    <a:pt x="117" y="468"/>
                    <a:pt x="117" y="468"/>
                  </a:cubicBezTo>
                  <a:cubicBezTo>
                    <a:pt x="125" y="464"/>
                    <a:pt x="128" y="452"/>
                    <a:pt x="127" y="440"/>
                  </a:cubicBezTo>
                  <a:cubicBezTo>
                    <a:pt x="126" y="433"/>
                    <a:pt x="121" y="423"/>
                    <a:pt x="117" y="415"/>
                  </a:cubicBezTo>
                  <a:cubicBezTo>
                    <a:pt x="114" y="409"/>
                    <a:pt x="116" y="405"/>
                    <a:pt x="119" y="404"/>
                  </a:cubicBezTo>
                  <a:cubicBezTo>
                    <a:pt x="123" y="402"/>
                    <a:pt x="127" y="404"/>
                    <a:pt x="130" y="411"/>
                  </a:cubicBezTo>
                  <a:cubicBezTo>
                    <a:pt x="132" y="416"/>
                    <a:pt x="138" y="427"/>
                    <a:pt x="143" y="431"/>
                  </a:cubicBezTo>
                  <a:cubicBezTo>
                    <a:pt x="148" y="437"/>
                    <a:pt x="161" y="445"/>
                    <a:pt x="170" y="439"/>
                  </a:cubicBezTo>
                  <a:cubicBezTo>
                    <a:pt x="170" y="439"/>
                    <a:pt x="179" y="445"/>
                    <a:pt x="187" y="444"/>
                  </a:cubicBezTo>
                  <a:cubicBezTo>
                    <a:pt x="187" y="436"/>
                    <a:pt x="184" y="431"/>
                    <a:pt x="180" y="426"/>
                  </a:cubicBezTo>
                  <a:cubicBezTo>
                    <a:pt x="183" y="418"/>
                    <a:pt x="183" y="409"/>
                    <a:pt x="171" y="398"/>
                  </a:cubicBezTo>
                  <a:cubicBezTo>
                    <a:pt x="162" y="389"/>
                    <a:pt x="150" y="380"/>
                    <a:pt x="138" y="373"/>
                  </a:cubicBezTo>
                  <a:cubicBezTo>
                    <a:pt x="162" y="365"/>
                    <a:pt x="200" y="337"/>
                    <a:pt x="214" y="320"/>
                  </a:cubicBezTo>
                  <a:cubicBezTo>
                    <a:pt x="226" y="305"/>
                    <a:pt x="240" y="279"/>
                    <a:pt x="240" y="279"/>
                  </a:cubicBezTo>
                  <a:cubicBezTo>
                    <a:pt x="250" y="282"/>
                    <a:pt x="253" y="294"/>
                    <a:pt x="254" y="301"/>
                  </a:cubicBezTo>
                  <a:cubicBezTo>
                    <a:pt x="255" y="308"/>
                    <a:pt x="268" y="311"/>
                    <a:pt x="271" y="299"/>
                  </a:cubicBezTo>
                  <a:cubicBezTo>
                    <a:pt x="274" y="288"/>
                    <a:pt x="276" y="276"/>
                    <a:pt x="276" y="261"/>
                  </a:cubicBezTo>
                  <a:cubicBezTo>
                    <a:pt x="276" y="251"/>
                    <a:pt x="274" y="230"/>
                    <a:pt x="265" y="212"/>
                  </a:cubicBezTo>
                  <a:cubicBezTo>
                    <a:pt x="267" y="207"/>
                    <a:pt x="271" y="202"/>
                    <a:pt x="276" y="202"/>
                  </a:cubicBezTo>
                  <a:cubicBezTo>
                    <a:pt x="284" y="203"/>
                    <a:pt x="289" y="212"/>
                    <a:pt x="292" y="217"/>
                  </a:cubicBezTo>
                  <a:cubicBezTo>
                    <a:pt x="298" y="231"/>
                    <a:pt x="317" y="226"/>
                    <a:pt x="317" y="212"/>
                  </a:cubicBezTo>
                  <a:cubicBezTo>
                    <a:pt x="316" y="200"/>
                    <a:pt x="316" y="191"/>
                    <a:pt x="312" y="174"/>
                  </a:cubicBezTo>
                  <a:cubicBezTo>
                    <a:pt x="311" y="167"/>
                    <a:pt x="302" y="151"/>
                    <a:pt x="295" y="145"/>
                  </a:cubicBezTo>
                  <a:cubicBezTo>
                    <a:pt x="299" y="118"/>
                    <a:pt x="317" y="117"/>
                    <a:pt x="353" y="88"/>
                  </a:cubicBezTo>
                  <a:cubicBezTo>
                    <a:pt x="366" y="78"/>
                    <a:pt x="385" y="62"/>
                    <a:pt x="399" y="44"/>
                  </a:cubicBezTo>
                  <a:cubicBezTo>
                    <a:pt x="403" y="39"/>
                    <a:pt x="409" y="29"/>
                    <a:pt x="408" y="21"/>
                  </a:cubicBezTo>
                  <a:cubicBezTo>
                    <a:pt x="408" y="15"/>
                    <a:pt x="399" y="12"/>
                    <a:pt x="391" y="10"/>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6" name="Google Shape;76;p14"/>
            <p:cNvSpPr/>
            <p:nvPr/>
          </p:nvSpPr>
          <p:spPr>
            <a:xfrm>
              <a:off x="525611" y="363433"/>
              <a:ext cx="184082" cy="351430"/>
            </a:xfrm>
            <a:custGeom>
              <a:avLst/>
              <a:gdLst/>
              <a:ahLst/>
              <a:cxnLst/>
              <a:rect l="l" t="t" r="r" b="b"/>
              <a:pathLst>
                <a:path w="625" h="1196" extrusionOk="0">
                  <a:moveTo>
                    <a:pt x="342" y="59"/>
                  </a:moveTo>
                  <a:cubicBezTo>
                    <a:pt x="342" y="59"/>
                    <a:pt x="362" y="91"/>
                    <a:pt x="377" y="81"/>
                  </a:cubicBezTo>
                  <a:cubicBezTo>
                    <a:pt x="388" y="74"/>
                    <a:pt x="382" y="62"/>
                    <a:pt x="375" y="54"/>
                  </a:cubicBezTo>
                  <a:cubicBezTo>
                    <a:pt x="364" y="42"/>
                    <a:pt x="353" y="50"/>
                    <a:pt x="342" y="59"/>
                  </a:cubicBezTo>
                  <a:lnTo>
                    <a:pt x="342" y="59"/>
                  </a:lnTo>
                  <a:close/>
                  <a:moveTo>
                    <a:pt x="617" y="626"/>
                  </a:moveTo>
                  <a:cubicBezTo>
                    <a:pt x="611" y="658"/>
                    <a:pt x="586" y="679"/>
                    <a:pt x="553" y="693"/>
                  </a:cubicBezTo>
                  <a:cubicBezTo>
                    <a:pt x="555" y="754"/>
                    <a:pt x="517" y="783"/>
                    <a:pt x="517" y="805"/>
                  </a:cubicBezTo>
                  <a:cubicBezTo>
                    <a:pt x="516" y="820"/>
                    <a:pt x="530" y="825"/>
                    <a:pt x="546" y="846"/>
                  </a:cubicBezTo>
                  <a:cubicBezTo>
                    <a:pt x="561" y="867"/>
                    <a:pt x="567" y="901"/>
                    <a:pt x="563" y="927"/>
                  </a:cubicBezTo>
                  <a:cubicBezTo>
                    <a:pt x="559" y="947"/>
                    <a:pt x="555" y="957"/>
                    <a:pt x="547" y="971"/>
                  </a:cubicBezTo>
                  <a:cubicBezTo>
                    <a:pt x="540" y="985"/>
                    <a:pt x="523" y="979"/>
                    <a:pt x="524" y="969"/>
                  </a:cubicBezTo>
                  <a:cubicBezTo>
                    <a:pt x="527" y="939"/>
                    <a:pt x="505" y="949"/>
                    <a:pt x="505" y="949"/>
                  </a:cubicBezTo>
                  <a:cubicBezTo>
                    <a:pt x="505" y="949"/>
                    <a:pt x="506" y="981"/>
                    <a:pt x="484" y="1023"/>
                  </a:cubicBezTo>
                  <a:cubicBezTo>
                    <a:pt x="471" y="1049"/>
                    <a:pt x="434" y="1083"/>
                    <a:pt x="434" y="1083"/>
                  </a:cubicBezTo>
                  <a:cubicBezTo>
                    <a:pt x="434" y="1083"/>
                    <a:pt x="465" y="1087"/>
                    <a:pt x="474" y="1091"/>
                  </a:cubicBezTo>
                  <a:cubicBezTo>
                    <a:pt x="488" y="1098"/>
                    <a:pt x="491" y="1109"/>
                    <a:pt x="492" y="1118"/>
                  </a:cubicBezTo>
                  <a:cubicBezTo>
                    <a:pt x="497" y="1122"/>
                    <a:pt x="501" y="1126"/>
                    <a:pt x="504" y="1133"/>
                  </a:cubicBezTo>
                  <a:cubicBezTo>
                    <a:pt x="497" y="1136"/>
                    <a:pt x="486" y="1133"/>
                    <a:pt x="486" y="1133"/>
                  </a:cubicBezTo>
                  <a:cubicBezTo>
                    <a:pt x="486" y="1133"/>
                    <a:pt x="475" y="1143"/>
                    <a:pt x="456" y="1131"/>
                  </a:cubicBezTo>
                  <a:cubicBezTo>
                    <a:pt x="449" y="1127"/>
                    <a:pt x="443" y="1121"/>
                    <a:pt x="440" y="1117"/>
                  </a:cubicBezTo>
                  <a:cubicBezTo>
                    <a:pt x="435" y="1111"/>
                    <a:pt x="430" y="1111"/>
                    <a:pt x="427" y="1114"/>
                  </a:cubicBezTo>
                  <a:cubicBezTo>
                    <a:pt x="424" y="1116"/>
                    <a:pt x="424" y="1121"/>
                    <a:pt x="428" y="1125"/>
                  </a:cubicBezTo>
                  <a:cubicBezTo>
                    <a:pt x="434" y="1132"/>
                    <a:pt x="442" y="1143"/>
                    <a:pt x="445" y="1147"/>
                  </a:cubicBezTo>
                  <a:cubicBezTo>
                    <a:pt x="449" y="1155"/>
                    <a:pt x="451" y="1171"/>
                    <a:pt x="445" y="1177"/>
                  </a:cubicBezTo>
                  <a:cubicBezTo>
                    <a:pt x="445" y="1177"/>
                    <a:pt x="449" y="1189"/>
                    <a:pt x="447" y="1196"/>
                  </a:cubicBezTo>
                  <a:cubicBezTo>
                    <a:pt x="440" y="1195"/>
                    <a:pt x="431" y="1184"/>
                    <a:pt x="431" y="1184"/>
                  </a:cubicBezTo>
                  <a:cubicBezTo>
                    <a:pt x="421" y="1182"/>
                    <a:pt x="412" y="1173"/>
                    <a:pt x="410" y="1163"/>
                  </a:cubicBezTo>
                  <a:cubicBezTo>
                    <a:pt x="407" y="1151"/>
                    <a:pt x="409" y="1141"/>
                    <a:pt x="409" y="1132"/>
                  </a:cubicBezTo>
                  <a:cubicBezTo>
                    <a:pt x="409" y="1125"/>
                    <a:pt x="407" y="1121"/>
                    <a:pt x="402" y="1120"/>
                  </a:cubicBezTo>
                  <a:cubicBezTo>
                    <a:pt x="396" y="1120"/>
                    <a:pt x="394" y="1124"/>
                    <a:pt x="393" y="1130"/>
                  </a:cubicBezTo>
                  <a:cubicBezTo>
                    <a:pt x="392" y="1145"/>
                    <a:pt x="381" y="1170"/>
                    <a:pt x="360" y="1174"/>
                  </a:cubicBezTo>
                  <a:cubicBezTo>
                    <a:pt x="356" y="1180"/>
                    <a:pt x="348" y="1184"/>
                    <a:pt x="343" y="1186"/>
                  </a:cubicBezTo>
                  <a:cubicBezTo>
                    <a:pt x="340" y="1178"/>
                    <a:pt x="343" y="1168"/>
                    <a:pt x="345" y="1163"/>
                  </a:cubicBezTo>
                  <a:cubicBezTo>
                    <a:pt x="339" y="1147"/>
                    <a:pt x="346" y="1130"/>
                    <a:pt x="374" y="1114"/>
                  </a:cubicBezTo>
                  <a:cubicBezTo>
                    <a:pt x="378" y="1112"/>
                    <a:pt x="380" y="1107"/>
                    <a:pt x="378" y="1103"/>
                  </a:cubicBezTo>
                  <a:cubicBezTo>
                    <a:pt x="376" y="1100"/>
                    <a:pt x="373" y="1099"/>
                    <a:pt x="368" y="1101"/>
                  </a:cubicBezTo>
                  <a:cubicBezTo>
                    <a:pt x="362" y="1102"/>
                    <a:pt x="353" y="1105"/>
                    <a:pt x="340" y="1108"/>
                  </a:cubicBezTo>
                  <a:cubicBezTo>
                    <a:pt x="328" y="1110"/>
                    <a:pt x="316" y="1108"/>
                    <a:pt x="311" y="1098"/>
                  </a:cubicBezTo>
                  <a:cubicBezTo>
                    <a:pt x="311" y="1098"/>
                    <a:pt x="301" y="1098"/>
                    <a:pt x="295" y="1093"/>
                  </a:cubicBezTo>
                  <a:cubicBezTo>
                    <a:pt x="298" y="1087"/>
                    <a:pt x="303" y="1083"/>
                    <a:pt x="310" y="1081"/>
                  </a:cubicBezTo>
                  <a:cubicBezTo>
                    <a:pt x="312" y="1073"/>
                    <a:pt x="324" y="1067"/>
                    <a:pt x="334" y="1066"/>
                  </a:cubicBezTo>
                  <a:cubicBezTo>
                    <a:pt x="359" y="1063"/>
                    <a:pt x="392" y="1069"/>
                    <a:pt x="392" y="1069"/>
                  </a:cubicBezTo>
                  <a:cubicBezTo>
                    <a:pt x="392" y="1069"/>
                    <a:pt x="409" y="1053"/>
                    <a:pt x="425" y="1027"/>
                  </a:cubicBezTo>
                  <a:cubicBezTo>
                    <a:pt x="446" y="993"/>
                    <a:pt x="443" y="957"/>
                    <a:pt x="443" y="957"/>
                  </a:cubicBezTo>
                  <a:cubicBezTo>
                    <a:pt x="443" y="957"/>
                    <a:pt x="439" y="951"/>
                    <a:pt x="432" y="950"/>
                  </a:cubicBezTo>
                  <a:cubicBezTo>
                    <a:pt x="424" y="950"/>
                    <a:pt x="418" y="958"/>
                    <a:pt x="415" y="961"/>
                  </a:cubicBezTo>
                  <a:cubicBezTo>
                    <a:pt x="411" y="965"/>
                    <a:pt x="399" y="966"/>
                    <a:pt x="399" y="954"/>
                  </a:cubicBezTo>
                  <a:cubicBezTo>
                    <a:pt x="399" y="946"/>
                    <a:pt x="400" y="935"/>
                    <a:pt x="405" y="921"/>
                  </a:cubicBezTo>
                  <a:cubicBezTo>
                    <a:pt x="408" y="912"/>
                    <a:pt x="413" y="903"/>
                    <a:pt x="421" y="892"/>
                  </a:cubicBezTo>
                  <a:cubicBezTo>
                    <a:pt x="417" y="887"/>
                    <a:pt x="410" y="882"/>
                    <a:pt x="405" y="883"/>
                  </a:cubicBezTo>
                  <a:cubicBezTo>
                    <a:pt x="399" y="885"/>
                    <a:pt x="395" y="890"/>
                    <a:pt x="393" y="896"/>
                  </a:cubicBezTo>
                  <a:cubicBezTo>
                    <a:pt x="390" y="905"/>
                    <a:pt x="376" y="907"/>
                    <a:pt x="373" y="894"/>
                  </a:cubicBezTo>
                  <a:cubicBezTo>
                    <a:pt x="370" y="882"/>
                    <a:pt x="369" y="871"/>
                    <a:pt x="371" y="855"/>
                  </a:cubicBezTo>
                  <a:cubicBezTo>
                    <a:pt x="374" y="829"/>
                    <a:pt x="378" y="802"/>
                    <a:pt x="408" y="761"/>
                  </a:cubicBezTo>
                  <a:cubicBezTo>
                    <a:pt x="422" y="741"/>
                    <a:pt x="456" y="701"/>
                    <a:pt x="457" y="677"/>
                  </a:cubicBezTo>
                  <a:cubicBezTo>
                    <a:pt x="458" y="654"/>
                    <a:pt x="380" y="651"/>
                    <a:pt x="322" y="613"/>
                  </a:cubicBezTo>
                  <a:cubicBezTo>
                    <a:pt x="274" y="581"/>
                    <a:pt x="263" y="531"/>
                    <a:pt x="263" y="531"/>
                  </a:cubicBezTo>
                  <a:cubicBezTo>
                    <a:pt x="263" y="531"/>
                    <a:pt x="246" y="553"/>
                    <a:pt x="209" y="576"/>
                  </a:cubicBezTo>
                  <a:cubicBezTo>
                    <a:pt x="184" y="590"/>
                    <a:pt x="138" y="601"/>
                    <a:pt x="138" y="601"/>
                  </a:cubicBezTo>
                  <a:cubicBezTo>
                    <a:pt x="146" y="612"/>
                    <a:pt x="152" y="625"/>
                    <a:pt x="156" y="636"/>
                  </a:cubicBezTo>
                  <a:cubicBezTo>
                    <a:pt x="162" y="652"/>
                    <a:pt x="157" y="661"/>
                    <a:pt x="151" y="667"/>
                  </a:cubicBezTo>
                  <a:cubicBezTo>
                    <a:pt x="152" y="674"/>
                    <a:pt x="150" y="681"/>
                    <a:pt x="147" y="688"/>
                  </a:cubicBezTo>
                  <a:cubicBezTo>
                    <a:pt x="140" y="683"/>
                    <a:pt x="136" y="674"/>
                    <a:pt x="136" y="674"/>
                  </a:cubicBezTo>
                  <a:cubicBezTo>
                    <a:pt x="126" y="675"/>
                    <a:pt x="120" y="668"/>
                    <a:pt x="117" y="655"/>
                  </a:cubicBezTo>
                  <a:cubicBezTo>
                    <a:pt x="115" y="648"/>
                    <a:pt x="114" y="636"/>
                    <a:pt x="115" y="631"/>
                  </a:cubicBezTo>
                  <a:cubicBezTo>
                    <a:pt x="115" y="622"/>
                    <a:pt x="112" y="619"/>
                    <a:pt x="108" y="619"/>
                  </a:cubicBezTo>
                  <a:cubicBezTo>
                    <a:pt x="104" y="619"/>
                    <a:pt x="102" y="622"/>
                    <a:pt x="101" y="627"/>
                  </a:cubicBezTo>
                  <a:cubicBezTo>
                    <a:pt x="101" y="636"/>
                    <a:pt x="99" y="649"/>
                    <a:pt x="97" y="654"/>
                  </a:cubicBezTo>
                  <a:cubicBezTo>
                    <a:pt x="95" y="662"/>
                    <a:pt x="88" y="674"/>
                    <a:pt x="79" y="674"/>
                  </a:cubicBezTo>
                  <a:cubicBezTo>
                    <a:pt x="79" y="674"/>
                    <a:pt x="74" y="687"/>
                    <a:pt x="68" y="690"/>
                  </a:cubicBezTo>
                  <a:cubicBezTo>
                    <a:pt x="63" y="685"/>
                    <a:pt x="65" y="670"/>
                    <a:pt x="65" y="670"/>
                  </a:cubicBezTo>
                  <a:cubicBezTo>
                    <a:pt x="60" y="665"/>
                    <a:pt x="57" y="656"/>
                    <a:pt x="64" y="639"/>
                  </a:cubicBezTo>
                  <a:cubicBezTo>
                    <a:pt x="70" y="627"/>
                    <a:pt x="74" y="623"/>
                    <a:pt x="80" y="617"/>
                  </a:cubicBezTo>
                  <a:cubicBezTo>
                    <a:pt x="85" y="611"/>
                    <a:pt x="87" y="608"/>
                    <a:pt x="83" y="604"/>
                  </a:cubicBezTo>
                  <a:cubicBezTo>
                    <a:pt x="81" y="601"/>
                    <a:pt x="78" y="602"/>
                    <a:pt x="73" y="605"/>
                  </a:cubicBezTo>
                  <a:cubicBezTo>
                    <a:pt x="62" y="612"/>
                    <a:pt x="35" y="625"/>
                    <a:pt x="18" y="612"/>
                  </a:cubicBezTo>
                  <a:cubicBezTo>
                    <a:pt x="11" y="614"/>
                    <a:pt x="4" y="611"/>
                    <a:pt x="0" y="608"/>
                  </a:cubicBezTo>
                  <a:cubicBezTo>
                    <a:pt x="3" y="600"/>
                    <a:pt x="10" y="595"/>
                    <a:pt x="17" y="593"/>
                  </a:cubicBezTo>
                  <a:cubicBezTo>
                    <a:pt x="24" y="582"/>
                    <a:pt x="40" y="576"/>
                    <a:pt x="73" y="580"/>
                  </a:cubicBezTo>
                  <a:cubicBezTo>
                    <a:pt x="77" y="581"/>
                    <a:pt x="82" y="581"/>
                    <a:pt x="84" y="576"/>
                  </a:cubicBezTo>
                  <a:cubicBezTo>
                    <a:pt x="85" y="572"/>
                    <a:pt x="84" y="568"/>
                    <a:pt x="78" y="565"/>
                  </a:cubicBezTo>
                  <a:cubicBezTo>
                    <a:pt x="73" y="563"/>
                    <a:pt x="64" y="559"/>
                    <a:pt x="53" y="551"/>
                  </a:cubicBezTo>
                  <a:cubicBezTo>
                    <a:pt x="43" y="544"/>
                    <a:pt x="36" y="535"/>
                    <a:pt x="40" y="524"/>
                  </a:cubicBezTo>
                  <a:cubicBezTo>
                    <a:pt x="40" y="524"/>
                    <a:pt x="34" y="517"/>
                    <a:pt x="32" y="509"/>
                  </a:cubicBezTo>
                  <a:cubicBezTo>
                    <a:pt x="39" y="507"/>
                    <a:pt x="46" y="508"/>
                    <a:pt x="51" y="511"/>
                  </a:cubicBezTo>
                  <a:cubicBezTo>
                    <a:pt x="59" y="507"/>
                    <a:pt x="71" y="511"/>
                    <a:pt x="80" y="519"/>
                  </a:cubicBezTo>
                  <a:cubicBezTo>
                    <a:pt x="88" y="526"/>
                    <a:pt x="101" y="542"/>
                    <a:pt x="113" y="557"/>
                  </a:cubicBezTo>
                  <a:cubicBezTo>
                    <a:pt x="113" y="557"/>
                    <a:pt x="155" y="552"/>
                    <a:pt x="189" y="514"/>
                  </a:cubicBezTo>
                  <a:cubicBezTo>
                    <a:pt x="210" y="491"/>
                    <a:pt x="214" y="454"/>
                    <a:pt x="215" y="421"/>
                  </a:cubicBezTo>
                  <a:cubicBezTo>
                    <a:pt x="216" y="416"/>
                    <a:pt x="213" y="410"/>
                    <a:pt x="209" y="408"/>
                  </a:cubicBezTo>
                  <a:cubicBezTo>
                    <a:pt x="202" y="405"/>
                    <a:pt x="194" y="411"/>
                    <a:pt x="189" y="413"/>
                  </a:cubicBezTo>
                  <a:cubicBezTo>
                    <a:pt x="184" y="415"/>
                    <a:pt x="173" y="412"/>
                    <a:pt x="177" y="401"/>
                  </a:cubicBezTo>
                  <a:cubicBezTo>
                    <a:pt x="182" y="389"/>
                    <a:pt x="185" y="383"/>
                    <a:pt x="195" y="372"/>
                  </a:cubicBezTo>
                  <a:cubicBezTo>
                    <a:pt x="200" y="366"/>
                    <a:pt x="213" y="353"/>
                    <a:pt x="229" y="344"/>
                  </a:cubicBezTo>
                  <a:cubicBezTo>
                    <a:pt x="215" y="334"/>
                    <a:pt x="199" y="320"/>
                    <a:pt x="185" y="306"/>
                  </a:cubicBezTo>
                  <a:cubicBezTo>
                    <a:pt x="173" y="294"/>
                    <a:pt x="153" y="263"/>
                    <a:pt x="142" y="239"/>
                  </a:cubicBezTo>
                  <a:cubicBezTo>
                    <a:pt x="140" y="246"/>
                    <a:pt x="138" y="257"/>
                    <a:pt x="135" y="264"/>
                  </a:cubicBezTo>
                  <a:cubicBezTo>
                    <a:pt x="129" y="279"/>
                    <a:pt x="121" y="282"/>
                    <a:pt x="113" y="283"/>
                  </a:cubicBezTo>
                  <a:cubicBezTo>
                    <a:pt x="109" y="288"/>
                    <a:pt x="103" y="292"/>
                    <a:pt x="96" y="295"/>
                  </a:cubicBezTo>
                  <a:cubicBezTo>
                    <a:pt x="94" y="288"/>
                    <a:pt x="98" y="277"/>
                    <a:pt x="98" y="277"/>
                  </a:cubicBezTo>
                  <a:cubicBezTo>
                    <a:pt x="89" y="270"/>
                    <a:pt x="91" y="260"/>
                    <a:pt x="95" y="249"/>
                  </a:cubicBezTo>
                  <a:cubicBezTo>
                    <a:pt x="99" y="240"/>
                    <a:pt x="105" y="234"/>
                    <a:pt x="108" y="230"/>
                  </a:cubicBezTo>
                  <a:cubicBezTo>
                    <a:pt x="114" y="224"/>
                    <a:pt x="115" y="220"/>
                    <a:pt x="111" y="217"/>
                  </a:cubicBezTo>
                  <a:cubicBezTo>
                    <a:pt x="108" y="214"/>
                    <a:pt x="104" y="215"/>
                    <a:pt x="100" y="219"/>
                  </a:cubicBezTo>
                  <a:cubicBezTo>
                    <a:pt x="95" y="226"/>
                    <a:pt x="84" y="235"/>
                    <a:pt x="80" y="238"/>
                  </a:cubicBezTo>
                  <a:cubicBezTo>
                    <a:pt x="73" y="242"/>
                    <a:pt x="57" y="244"/>
                    <a:pt x="51" y="239"/>
                  </a:cubicBezTo>
                  <a:cubicBezTo>
                    <a:pt x="51" y="239"/>
                    <a:pt x="39" y="244"/>
                    <a:pt x="32" y="243"/>
                  </a:cubicBezTo>
                  <a:cubicBezTo>
                    <a:pt x="33" y="236"/>
                    <a:pt x="43" y="226"/>
                    <a:pt x="43" y="226"/>
                  </a:cubicBezTo>
                  <a:cubicBezTo>
                    <a:pt x="44" y="217"/>
                    <a:pt x="45" y="213"/>
                    <a:pt x="62" y="204"/>
                  </a:cubicBezTo>
                  <a:cubicBezTo>
                    <a:pt x="69" y="200"/>
                    <a:pt x="82" y="198"/>
                    <a:pt x="90" y="198"/>
                  </a:cubicBezTo>
                  <a:cubicBezTo>
                    <a:pt x="99" y="198"/>
                    <a:pt x="103" y="194"/>
                    <a:pt x="103" y="190"/>
                  </a:cubicBezTo>
                  <a:cubicBezTo>
                    <a:pt x="103" y="186"/>
                    <a:pt x="99" y="183"/>
                    <a:pt x="92" y="183"/>
                  </a:cubicBezTo>
                  <a:cubicBezTo>
                    <a:pt x="77" y="184"/>
                    <a:pt x="51" y="175"/>
                    <a:pt x="46" y="154"/>
                  </a:cubicBezTo>
                  <a:cubicBezTo>
                    <a:pt x="40" y="151"/>
                    <a:pt x="37" y="144"/>
                    <a:pt x="35" y="140"/>
                  </a:cubicBezTo>
                  <a:cubicBezTo>
                    <a:pt x="43" y="136"/>
                    <a:pt x="52" y="137"/>
                    <a:pt x="57" y="139"/>
                  </a:cubicBezTo>
                  <a:cubicBezTo>
                    <a:pt x="73" y="132"/>
                    <a:pt x="90" y="138"/>
                    <a:pt x="108" y="165"/>
                  </a:cubicBezTo>
                  <a:cubicBezTo>
                    <a:pt x="113" y="172"/>
                    <a:pt x="126" y="169"/>
                    <a:pt x="121" y="158"/>
                  </a:cubicBezTo>
                  <a:cubicBezTo>
                    <a:pt x="119" y="153"/>
                    <a:pt x="116" y="143"/>
                    <a:pt x="112" y="131"/>
                  </a:cubicBezTo>
                  <a:cubicBezTo>
                    <a:pt x="109" y="119"/>
                    <a:pt x="110" y="107"/>
                    <a:pt x="120" y="101"/>
                  </a:cubicBezTo>
                  <a:cubicBezTo>
                    <a:pt x="120" y="101"/>
                    <a:pt x="120" y="91"/>
                    <a:pt x="124" y="84"/>
                  </a:cubicBezTo>
                  <a:cubicBezTo>
                    <a:pt x="130" y="88"/>
                    <a:pt x="135" y="92"/>
                    <a:pt x="137" y="98"/>
                  </a:cubicBezTo>
                  <a:cubicBezTo>
                    <a:pt x="145" y="100"/>
                    <a:pt x="152" y="112"/>
                    <a:pt x="155" y="122"/>
                  </a:cubicBezTo>
                  <a:cubicBezTo>
                    <a:pt x="157" y="132"/>
                    <a:pt x="159" y="150"/>
                    <a:pt x="155" y="173"/>
                  </a:cubicBezTo>
                  <a:cubicBezTo>
                    <a:pt x="161" y="195"/>
                    <a:pt x="176" y="213"/>
                    <a:pt x="187" y="225"/>
                  </a:cubicBezTo>
                  <a:cubicBezTo>
                    <a:pt x="206" y="246"/>
                    <a:pt x="245" y="271"/>
                    <a:pt x="272" y="286"/>
                  </a:cubicBezTo>
                  <a:cubicBezTo>
                    <a:pt x="275" y="283"/>
                    <a:pt x="279" y="280"/>
                    <a:pt x="282" y="276"/>
                  </a:cubicBezTo>
                  <a:cubicBezTo>
                    <a:pt x="285" y="273"/>
                    <a:pt x="284" y="269"/>
                    <a:pt x="283" y="265"/>
                  </a:cubicBezTo>
                  <a:cubicBezTo>
                    <a:pt x="279" y="259"/>
                    <a:pt x="269" y="258"/>
                    <a:pt x="264" y="257"/>
                  </a:cubicBezTo>
                  <a:cubicBezTo>
                    <a:pt x="258" y="256"/>
                    <a:pt x="252" y="248"/>
                    <a:pt x="262" y="241"/>
                  </a:cubicBezTo>
                  <a:cubicBezTo>
                    <a:pt x="272" y="234"/>
                    <a:pt x="283" y="230"/>
                    <a:pt x="297" y="226"/>
                  </a:cubicBezTo>
                  <a:cubicBezTo>
                    <a:pt x="307" y="224"/>
                    <a:pt x="326" y="221"/>
                    <a:pt x="348" y="227"/>
                  </a:cubicBezTo>
                  <a:cubicBezTo>
                    <a:pt x="348" y="227"/>
                    <a:pt x="360" y="213"/>
                    <a:pt x="354" y="208"/>
                  </a:cubicBezTo>
                  <a:cubicBezTo>
                    <a:pt x="332" y="191"/>
                    <a:pt x="289" y="202"/>
                    <a:pt x="289" y="202"/>
                  </a:cubicBezTo>
                  <a:cubicBezTo>
                    <a:pt x="273" y="179"/>
                    <a:pt x="287" y="173"/>
                    <a:pt x="311" y="173"/>
                  </a:cubicBezTo>
                  <a:cubicBezTo>
                    <a:pt x="330" y="172"/>
                    <a:pt x="351" y="175"/>
                    <a:pt x="374" y="183"/>
                  </a:cubicBezTo>
                  <a:cubicBezTo>
                    <a:pt x="389" y="171"/>
                    <a:pt x="384" y="136"/>
                    <a:pt x="363" y="126"/>
                  </a:cubicBezTo>
                  <a:cubicBezTo>
                    <a:pt x="318" y="105"/>
                    <a:pt x="283" y="127"/>
                    <a:pt x="283" y="127"/>
                  </a:cubicBezTo>
                  <a:cubicBezTo>
                    <a:pt x="273" y="125"/>
                    <a:pt x="263" y="120"/>
                    <a:pt x="258" y="109"/>
                  </a:cubicBezTo>
                  <a:cubicBezTo>
                    <a:pt x="253" y="97"/>
                    <a:pt x="257" y="83"/>
                    <a:pt x="257" y="83"/>
                  </a:cubicBezTo>
                  <a:cubicBezTo>
                    <a:pt x="246" y="76"/>
                    <a:pt x="246" y="52"/>
                    <a:pt x="315" y="57"/>
                  </a:cubicBezTo>
                  <a:cubicBezTo>
                    <a:pt x="315" y="57"/>
                    <a:pt x="308" y="38"/>
                    <a:pt x="313" y="22"/>
                  </a:cubicBezTo>
                  <a:cubicBezTo>
                    <a:pt x="320" y="2"/>
                    <a:pt x="395" y="13"/>
                    <a:pt x="412" y="9"/>
                  </a:cubicBezTo>
                  <a:cubicBezTo>
                    <a:pt x="416" y="8"/>
                    <a:pt x="424" y="5"/>
                    <a:pt x="429" y="4"/>
                  </a:cubicBezTo>
                  <a:cubicBezTo>
                    <a:pt x="439" y="0"/>
                    <a:pt x="443" y="11"/>
                    <a:pt x="440" y="17"/>
                  </a:cubicBezTo>
                  <a:cubicBezTo>
                    <a:pt x="434" y="27"/>
                    <a:pt x="432" y="40"/>
                    <a:pt x="432" y="40"/>
                  </a:cubicBezTo>
                  <a:cubicBezTo>
                    <a:pt x="432" y="40"/>
                    <a:pt x="460" y="47"/>
                    <a:pt x="484" y="77"/>
                  </a:cubicBezTo>
                  <a:cubicBezTo>
                    <a:pt x="497" y="93"/>
                    <a:pt x="502" y="118"/>
                    <a:pt x="504" y="130"/>
                  </a:cubicBezTo>
                  <a:cubicBezTo>
                    <a:pt x="507" y="142"/>
                    <a:pt x="495" y="143"/>
                    <a:pt x="490" y="139"/>
                  </a:cubicBezTo>
                  <a:cubicBezTo>
                    <a:pt x="486" y="136"/>
                    <a:pt x="480" y="129"/>
                    <a:pt x="472" y="131"/>
                  </a:cubicBezTo>
                  <a:cubicBezTo>
                    <a:pt x="467" y="131"/>
                    <a:pt x="462" y="139"/>
                    <a:pt x="460" y="144"/>
                  </a:cubicBezTo>
                  <a:cubicBezTo>
                    <a:pt x="488" y="159"/>
                    <a:pt x="497" y="192"/>
                    <a:pt x="500" y="205"/>
                  </a:cubicBezTo>
                  <a:cubicBezTo>
                    <a:pt x="502" y="220"/>
                    <a:pt x="501" y="232"/>
                    <a:pt x="500" y="244"/>
                  </a:cubicBezTo>
                  <a:cubicBezTo>
                    <a:pt x="498" y="256"/>
                    <a:pt x="486" y="253"/>
                    <a:pt x="483" y="248"/>
                  </a:cubicBezTo>
                  <a:cubicBezTo>
                    <a:pt x="481" y="244"/>
                    <a:pt x="477" y="235"/>
                    <a:pt x="469" y="234"/>
                  </a:cubicBezTo>
                  <a:cubicBezTo>
                    <a:pt x="462" y="233"/>
                    <a:pt x="457" y="239"/>
                    <a:pt x="454" y="245"/>
                  </a:cubicBezTo>
                  <a:cubicBezTo>
                    <a:pt x="464" y="261"/>
                    <a:pt x="468" y="280"/>
                    <a:pt x="469" y="290"/>
                  </a:cubicBezTo>
                  <a:cubicBezTo>
                    <a:pt x="471" y="305"/>
                    <a:pt x="470" y="316"/>
                    <a:pt x="468" y="328"/>
                  </a:cubicBezTo>
                  <a:cubicBezTo>
                    <a:pt x="466" y="340"/>
                    <a:pt x="454" y="337"/>
                    <a:pt x="452" y="332"/>
                  </a:cubicBezTo>
                  <a:cubicBezTo>
                    <a:pt x="449" y="328"/>
                    <a:pt x="445" y="319"/>
                    <a:pt x="438" y="317"/>
                  </a:cubicBezTo>
                  <a:cubicBezTo>
                    <a:pt x="430" y="316"/>
                    <a:pt x="424" y="325"/>
                    <a:pt x="421" y="331"/>
                  </a:cubicBezTo>
                  <a:cubicBezTo>
                    <a:pt x="437" y="348"/>
                    <a:pt x="443" y="373"/>
                    <a:pt x="445" y="384"/>
                  </a:cubicBezTo>
                  <a:cubicBezTo>
                    <a:pt x="447" y="398"/>
                    <a:pt x="446" y="410"/>
                    <a:pt x="445" y="422"/>
                  </a:cubicBezTo>
                  <a:cubicBezTo>
                    <a:pt x="443" y="434"/>
                    <a:pt x="431" y="433"/>
                    <a:pt x="428" y="426"/>
                  </a:cubicBezTo>
                  <a:cubicBezTo>
                    <a:pt x="426" y="421"/>
                    <a:pt x="423" y="413"/>
                    <a:pt x="415" y="411"/>
                  </a:cubicBezTo>
                  <a:cubicBezTo>
                    <a:pt x="410" y="411"/>
                    <a:pt x="404" y="415"/>
                    <a:pt x="401" y="419"/>
                  </a:cubicBezTo>
                  <a:cubicBezTo>
                    <a:pt x="398" y="435"/>
                    <a:pt x="402" y="450"/>
                    <a:pt x="405" y="465"/>
                  </a:cubicBezTo>
                  <a:cubicBezTo>
                    <a:pt x="410" y="490"/>
                    <a:pt x="423" y="514"/>
                    <a:pt x="455" y="537"/>
                  </a:cubicBezTo>
                  <a:cubicBezTo>
                    <a:pt x="490" y="563"/>
                    <a:pt x="534" y="604"/>
                    <a:pt x="548" y="655"/>
                  </a:cubicBezTo>
                  <a:cubicBezTo>
                    <a:pt x="578" y="642"/>
                    <a:pt x="606" y="613"/>
                    <a:pt x="571" y="564"/>
                  </a:cubicBezTo>
                  <a:cubicBezTo>
                    <a:pt x="537" y="518"/>
                    <a:pt x="510" y="503"/>
                    <a:pt x="495" y="448"/>
                  </a:cubicBezTo>
                  <a:cubicBezTo>
                    <a:pt x="487" y="416"/>
                    <a:pt x="492" y="382"/>
                    <a:pt x="520" y="347"/>
                  </a:cubicBezTo>
                  <a:cubicBezTo>
                    <a:pt x="516" y="341"/>
                    <a:pt x="514" y="334"/>
                    <a:pt x="514" y="326"/>
                  </a:cubicBezTo>
                  <a:cubicBezTo>
                    <a:pt x="513" y="312"/>
                    <a:pt x="514" y="292"/>
                    <a:pt x="528" y="270"/>
                  </a:cubicBezTo>
                  <a:cubicBezTo>
                    <a:pt x="540" y="249"/>
                    <a:pt x="562" y="223"/>
                    <a:pt x="594" y="208"/>
                  </a:cubicBezTo>
                  <a:cubicBezTo>
                    <a:pt x="602" y="213"/>
                    <a:pt x="603" y="228"/>
                    <a:pt x="601" y="232"/>
                  </a:cubicBezTo>
                  <a:cubicBezTo>
                    <a:pt x="591" y="251"/>
                    <a:pt x="554" y="278"/>
                    <a:pt x="553" y="289"/>
                  </a:cubicBezTo>
                  <a:cubicBezTo>
                    <a:pt x="553" y="295"/>
                    <a:pt x="568" y="305"/>
                    <a:pt x="573" y="303"/>
                  </a:cubicBezTo>
                  <a:cubicBezTo>
                    <a:pt x="584" y="299"/>
                    <a:pt x="595" y="272"/>
                    <a:pt x="599" y="266"/>
                  </a:cubicBezTo>
                  <a:cubicBezTo>
                    <a:pt x="603" y="262"/>
                    <a:pt x="616" y="262"/>
                    <a:pt x="615" y="274"/>
                  </a:cubicBezTo>
                  <a:cubicBezTo>
                    <a:pt x="614" y="286"/>
                    <a:pt x="612" y="298"/>
                    <a:pt x="606" y="312"/>
                  </a:cubicBezTo>
                  <a:cubicBezTo>
                    <a:pt x="601" y="325"/>
                    <a:pt x="583" y="353"/>
                    <a:pt x="547" y="358"/>
                  </a:cubicBezTo>
                  <a:cubicBezTo>
                    <a:pt x="543" y="359"/>
                    <a:pt x="540" y="358"/>
                    <a:pt x="537" y="358"/>
                  </a:cubicBezTo>
                  <a:cubicBezTo>
                    <a:pt x="515" y="387"/>
                    <a:pt x="518" y="417"/>
                    <a:pt x="521" y="434"/>
                  </a:cubicBezTo>
                  <a:cubicBezTo>
                    <a:pt x="528" y="470"/>
                    <a:pt x="552" y="490"/>
                    <a:pt x="583" y="530"/>
                  </a:cubicBezTo>
                  <a:cubicBezTo>
                    <a:pt x="611" y="566"/>
                    <a:pt x="625" y="586"/>
                    <a:pt x="617" y="626"/>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7" name="Google Shape;77;p14"/>
            <p:cNvSpPr/>
            <p:nvPr/>
          </p:nvSpPr>
          <p:spPr>
            <a:xfrm>
              <a:off x="530760" y="284909"/>
              <a:ext cx="28320" cy="29607"/>
            </a:xfrm>
            <a:custGeom>
              <a:avLst/>
              <a:gdLst/>
              <a:ahLst/>
              <a:cxnLst/>
              <a:rect l="l" t="t" r="r" b="b"/>
              <a:pathLst>
                <a:path w="99" h="99" extrusionOk="0">
                  <a:moveTo>
                    <a:pt x="49" y="99"/>
                  </a:moveTo>
                  <a:cubicBezTo>
                    <a:pt x="39" y="82"/>
                    <a:pt x="25" y="66"/>
                    <a:pt x="13" y="49"/>
                  </a:cubicBezTo>
                  <a:cubicBezTo>
                    <a:pt x="0" y="30"/>
                    <a:pt x="2" y="6"/>
                    <a:pt x="25" y="1"/>
                  </a:cubicBezTo>
                  <a:cubicBezTo>
                    <a:pt x="32" y="0"/>
                    <a:pt x="41" y="3"/>
                    <a:pt x="48" y="10"/>
                  </a:cubicBezTo>
                  <a:cubicBezTo>
                    <a:pt x="49" y="11"/>
                    <a:pt x="50" y="11"/>
                    <a:pt x="51" y="10"/>
                  </a:cubicBezTo>
                  <a:cubicBezTo>
                    <a:pt x="57" y="3"/>
                    <a:pt x="67" y="0"/>
                    <a:pt x="74" y="1"/>
                  </a:cubicBezTo>
                  <a:cubicBezTo>
                    <a:pt x="97" y="6"/>
                    <a:pt x="99" y="30"/>
                    <a:pt x="86" y="49"/>
                  </a:cubicBezTo>
                  <a:cubicBezTo>
                    <a:pt x="74" y="66"/>
                    <a:pt x="60" y="82"/>
                    <a:pt x="49" y="99"/>
                  </a:cubicBezTo>
                  <a:lnTo>
                    <a:pt x="49" y="99"/>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8" name="Google Shape;78;p14"/>
            <p:cNvSpPr/>
            <p:nvPr/>
          </p:nvSpPr>
          <p:spPr>
            <a:xfrm>
              <a:off x="530760" y="749621"/>
              <a:ext cx="28320" cy="28320"/>
            </a:xfrm>
            <a:custGeom>
              <a:avLst/>
              <a:gdLst/>
              <a:ahLst/>
              <a:cxnLst/>
              <a:rect l="l" t="t" r="r" b="b"/>
              <a:pathLst>
                <a:path w="99" h="99" extrusionOk="0">
                  <a:moveTo>
                    <a:pt x="49" y="99"/>
                  </a:moveTo>
                  <a:cubicBezTo>
                    <a:pt x="39" y="82"/>
                    <a:pt x="25" y="66"/>
                    <a:pt x="13" y="49"/>
                  </a:cubicBezTo>
                  <a:cubicBezTo>
                    <a:pt x="0" y="30"/>
                    <a:pt x="2" y="6"/>
                    <a:pt x="25" y="1"/>
                  </a:cubicBezTo>
                  <a:cubicBezTo>
                    <a:pt x="32" y="0"/>
                    <a:pt x="41" y="3"/>
                    <a:pt x="48" y="10"/>
                  </a:cubicBezTo>
                  <a:cubicBezTo>
                    <a:pt x="49" y="11"/>
                    <a:pt x="50" y="11"/>
                    <a:pt x="51" y="10"/>
                  </a:cubicBezTo>
                  <a:cubicBezTo>
                    <a:pt x="57" y="3"/>
                    <a:pt x="67" y="0"/>
                    <a:pt x="74" y="1"/>
                  </a:cubicBezTo>
                  <a:cubicBezTo>
                    <a:pt x="97" y="6"/>
                    <a:pt x="99" y="30"/>
                    <a:pt x="86" y="49"/>
                  </a:cubicBezTo>
                  <a:cubicBezTo>
                    <a:pt x="74" y="66"/>
                    <a:pt x="60" y="82"/>
                    <a:pt x="49" y="99"/>
                  </a:cubicBezTo>
                  <a:lnTo>
                    <a:pt x="49" y="99"/>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9" name="Google Shape;79;p14"/>
            <p:cNvSpPr/>
            <p:nvPr/>
          </p:nvSpPr>
          <p:spPr>
            <a:xfrm>
              <a:off x="579677" y="726449"/>
              <a:ext cx="29607" cy="28320"/>
            </a:xfrm>
            <a:custGeom>
              <a:avLst/>
              <a:gdLst/>
              <a:ahLst/>
              <a:cxnLst/>
              <a:rect l="l" t="t" r="r" b="b"/>
              <a:pathLst>
                <a:path w="100" h="99" extrusionOk="0">
                  <a:moveTo>
                    <a:pt x="50" y="99"/>
                  </a:moveTo>
                  <a:cubicBezTo>
                    <a:pt x="39" y="83"/>
                    <a:pt x="25" y="66"/>
                    <a:pt x="13" y="49"/>
                  </a:cubicBezTo>
                  <a:cubicBezTo>
                    <a:pt x="0" y="30"/>
                    <a:pt x="2" y="6"/>
                    <a:pt x="25" y="2"/>
                  </a:cubicBezTo>
                  <a:cubicBezTo>
                    <a:pt x="32" y="0"/>
                    <a:pt x="42" y="3"/>
                    <a:pt x="49" y="10"/>
                  </a:cubicBezTo>
                  <a:cubicBezTo>
                    <a:pt x="49" y="11"/>
                    <a:pt x="50" y="11"/>
                    <a:pt x="51" y="10"/>
                  </a:cubicBezTo>
                  <a:cubicBezTo>
                    <a:pt x="58" y="3"/>
                    <a:pt x="67" y="0"/>
                    <a:pt x="74" y="2"/>
                  </a:cubicBezTo>
                  <a:cubicBezTo>
                    <a:pt x="97" y="6"/>
                    <a:pt x="100" y="30"/>
                    <a:pt x="87" y="49"/>
                  </a:cubicBezTo>
                  <a:cubicBezTo>
                    <a:pt x="75" y="66"/>
                    <a:pt x="61" y="83"/>
                    <a:pt x="50" y="99"/>
                  </a:cubicBezTo>
                  <a:lnTo>
                    <a:pt x="50" y="99"/>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80" name="Google Shape;80;p14"/>
            <p:cNvSpPr/>
            <p:nvPr/>
          </p:nvSpPr>
          <p:spPr>
            <a:xfrm>
              <a:off x="530760" y="466417"/>
              <a:ext cx="28320" cy="28320"/>
            </a:xfrm>
            <a:custGeom>
              <a:avLst/>
              <a:gdLst/>
              <a:ahLst/>
              <a:cxnLst/>
              <a:rect l="l" t="t" r="r" b="b"/>
              <a:pathLst>
                <a:path w="99" h="99" extrusionOk="0">
                  <a:moveTo>
                    <a:pt x="49" y="99"/>
                  </a:moveTo>
                  <a:cubicBezTo>
                    <a:pt x="39" y="82"/>
                    <a:pt x="25" y="66"/>
                    <a:pt x="13" y="49"/>
                  </a:cubicBezTo>
                  <a:cubicBezTo>
                    <a:pt x="0" y="30"/>
                    <a:pt x="2" y="6"/>
                    <a:pt x="25" y="1"/>
                  </a:cubicBezTo>
                  <a:cubicBezTo>
                    <a:pt x="32" y="0"/>
                    <a:pt x="41" y="3"/>
                    <a:pt x="48" y="10"/>
                  </a:cubicBezTo>
                  <a:cubicBezTo>
                    <a:pt x="49" y="10"/>
                    <a:pt x="50" y="10"/>
                    <a:pt x="51" y="10"/>
                  </a:cubicBezTo>
                  <a:cubicBezTo>
                    <a:pt x="57" y="3"/>
                    <a:pt x="67" y="0"/>
                    <a:pt x="74" y="1"/>
                  </a:cubicBezTo>
                  <a:cubicBezTo>
                    <a:pt x="97" y="6"/>
                    <a:pt x="99" y="30"/>
                    <a:pt x="86" y="49"/>
                  </a:cubicBezTo>
                  <a:cubicBezTo>
                    <a:pt x="74" y="66"/>
                    <a:pt x="60" y="82"/>
                    <a:pt x="49" y="99"/>
                  </a:cubicBezTo>
                  <a:lnTo>
                    <a:pt x="49" y="99"/>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81" name="Google Shape;81;p14"/>
            <p:cNvSpPr/>
            <p:nvPr/>
          </p:nvSpPr>
          <p:spPr>
            <a:xfrm>
              <a:off x="579677" y="311942"/>
              <a:ext cx="29607" cy="28320"/>
            </a:xfrm>
            <a:custGeom>
              <a:avLst/>
              <a:gdLst/>
              <a:ahLst/>
              <a:cxnLst/>
              <a:rect l="l" t="t" r="r" b="b"/>
              <a:pathLst>
                <a:path w="100" h="99" extrusionOk="0">
                  <a:moveTo>
                    <a:pt x="50" y="99"/>
                  </a:moveTo>
                  <a:cubicBezTo>
                    <a:pt x="39" y="83"/>
                    <a:pt x="25" y="66"/>
                    <a:pt x="13" y="49"/>
                  </a:cubicBezTo>
                  <a:cubicBezTo>
                    <a:pt x="0" y="30"/>
                    <a:pt x="2" y="6"/>
                    <a:pt x="25" y="2"/>
                  </a:cubicBezTo>
                  <a:cubicBezTo>
                    <a:pt x="32" y="0"/>
                    <a:pt x="42" y="3"/>
                    <a:pt x="49" y="10"/>
                  </a:cubicBezTo>
                  <a:cubicBezTo>
                    <a:pt x="49" y="11"/>
                    <a:pt x="50" y="11"/>
                    <a:pt x="51" y="10"/>
                  </a:cubicBezTo>
                  <a:cubicBezTo>
                    <a:pt x="58" y="3"/>
                    <a:pt x="67" y="0"/>
                    <a:pt x="74" y="2"/>
                  </a:cubicBezTo>
                  <a:cubicBezTo>
                    <a:pt x="97" y="6"/>
                    <a:pt x="100" y="30"/>
                    <a:pt x="87" y="49"/>
                  </a:cubicBezTo>
                  <a:cubicBezTo>
                    <a:pt x="75" y="66"/>
                    <a:pt x="61" y="83"/>
                    <a:pt x="50" y="99"/>
                  </a:cubicBezTo>
                  <a:lnTo>
                    <a:pt x="50" y="99"/>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82" name="Google Shape;82;p14"/>
            <p:cNvSpPr/>
            <p:nvPr/>
          </p:nvSpPr>
          <p:spPr>
            <a:xfrm>
              <a:off x="583538" y="546229"/>
              <a:ext cx="28320" cy="28320"/>
            </a:xfrm>
            <a:custGeom>
              <a:avLst/>
              <a:gdLst/>
              <a:ahLst/>
              <a:cxnLst/>
              <a:rect l="l" t="t" r="r" b="b"/>
              <a:pathLst>
                <a:path w="99" h="99" extrusionOk="0">
                  <a:moveTo>
                    <a:pt x="50" y="99"/>
                  </a:moveTo>
                  <a:cubicBezTo>
                    <a:pt x="39" y="83"/>
                    <a:pt x="25" y="67"/>
                    <a:pt x="13" y="49"/>
                  </a:cubicBezTo>
                  <a:cubicBezTo>
                    <a:pt x="0" y="31"/>
                    <a:pt x="2" y="6"/>
                    <a:pt x="25" y="2"/>
                  </a:cubicBezTo>
                  <a:cubicBezTo>
                    <a:pt x="32" y="0"/>
                    <a:pt x="42" y="3"/>
                    <a:pt x="49" y="10"/>
                  </a:cubicBezTo>
                  <a:cubicBezTo>
                    <a:pt x="49" y="11"/>
                    <a:pt x="50" y="11"/>
                    <a:pt x="51" y="10"/>
                  </a:cubicBezTo>
                  <a:cubicBezTo>
                    <a:pt x="58" y="3"/>
                    <a:pt x="67" y="0"/>
                    <a:pt x="74" y="2"/>
                  </a:cubicBezTo>
                  <a:cubicBezTo>
                    <a:pt x="97" y="6"/>
                    <a:pt x="99" y="31"/>
                    <a:pt x="86" y="49"/>
                  </a:cubicBezTo>
                  <a:cubicBezTo>
                    <a:pt x="75" y="67"/>
                    <a:pt x="60" y="83"/>
                    <a:pt x="50" y="99"/>
                  </a:cubicBezTo>
                  <a:lnTo>
                    <a:pt x="50" y="99"/>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83" name="Google Shape;83;p14"/>
            <p:cNvSpPr/>
            <p:nvPr/>
          </p:nvSpPr>
          <p:spPr>
            <a:xfrm>
              <a:off x="499865" y="282334"/>
              <a:ext cx="7724" cy="496894"/>
            </a:xfrm>
            <a:custGeom>
              <a:avLst/>
              <a:gdLst/>
              <a:ahLst/>
              <a:cxnLst/>
              <a:rect l="l" t="t" r="r" b="b"/>
              <a:pathLst>
                <a:path w="28" h="1693" extrusionOk="0">
                  <a:moveTo>
                    <a:pt x="14" y="0"/>
                  </a:moveTo>
                  <a:cubicBezTo>
                    <a:pt x="14" y="0"/>
                    <a:pt x="23" y="1"/>
                    <a:pt x="28" y="3"/>
                  </a:cubicBezTo>
                  <a:lnTo>
                    <a:pt x="28" y="1690"/>
                  </a:lnTo>
                  <a:cubicBezTo>
                    <a:pt x="18" y="1693"/>
                    <a:pt x="14" y="1693"/>
                    <a:pt x="14" y="1693"/>
                  </a:cubicBezTo>
                  <a:cubicBezTo>
                    <a:pt x="14" y="1693"/>
                    <a:pt x="10" y="1693"/>
                    <a:pt x="0" y="1690"/>
                  </a:cubicBezTo>
                  <a:lnTo>
                    <a:pt x="0" y="3"/>
                  </a:lnTo>
                  <a:cubicBezTo>
                    <a:pt x="4" y="1"/>
                    <a:pt x="14" y="0"/>
                    <a:pt x="14" y="0"/>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84" name="Google Shape;84;p14"/>
            <p:cNvSpPr/>
            <p:nvPr/>
          </p:nvSpPr>
          <p:spPr>
            <a:xfrm>
              <a:off x="232108" y="611881"/>
              <a:ext cx="52779" cy="55353"/>
            </a:xfrm>
            <a:custGeom>
              <a:avLst/>
              <a:gdLst/>
              <a:ahLst/>
              <a:cxnLst/>
              <a:rect l="l" t="t" r="r" b="b"/>
              <a:pathLst>
                <a:path w="178" h="189" extrusionOk="0">
                  <a:moveTo>
                    <a:pt x="150" y="88"/>
                  </a:moveTo>
                  <a:cubicBezTo>
                    <a:pt x="148" y="82"/>
                    <a:pt x="146" y="77"/>
                    <a:pt x="145" y="71"/>
                  </a:cubicBezTo>
                  <a:lnTo>
                    <a:pt x="103" y="84"/>
                  </a:lnTo>
                  <a:lnTo>
                    <a:pt x="107" y="98"/>
                  </a:lnTo>
                  <a:cubicBezTo>
                    <a:pt x="111" y="110"/>
                    <a:pt x="125" y="113"/>
                    <a:pt x="135" y="109"/>
                  </a:cubicBezTo>
                  <a:cubicBezTo>
                    <a:pt x="145" y="106"/>
                    <a:pt x="154" y="100"/>
                    <a:pt x="150" y="88"/>
                  </a:cubicBezTo>
                  <a:close/>
                  <a:moveTo>
                    <a:pt x="91" y="105"/>
                  </a:moveTo>
                  <a:lnTo>
                    <a:pt x="87" y="90"/>
                  </a:lnTo>
                  <a:lnTo>
                    <a:pt x="46" y="103"/>
                  </a:lnTo>
                  <a:cubicBezTo>
                    <a:pt x="38" y="105"/>
                    <a:pt x="38" y="109"/>
                    <a:pt x="41" y="120"/>
                  </a:cubicBezTo>
                  <a:cubicBezTo>
                    <a:pt x="46" y="134"/>
                    <a:pt x="57" y="144"/>
                    <a:pt x="74" y="138"/>
                  </a:cubicBezTo>
                  <a:cubicBezTo>
                    <a:pt x="88" y="134"/>
                    <a:pt x="96" y="120"/>
                    <a:pt x="91" y="105"/>
                  </a:cubicBezTo>
                  <a:close/>
                  <a:moveTo>
                    <a:pt x="29" y="137"/>
                  </a:moveTo>
                  <a:cubicBezTo>
                    <a:pt x="24" y="122"/>
                    <a:pt x="20" y="107"/>
                    <a:pt x="15" y="92"/>
                  </a:cubicBezTo>
                  <a:lnTo>
                    <a:pt x="0" y="46"/>
                  </a:lnTo>
                  <a:lnTo>
                    <a:pt x="14" y="41"/>
                  </a:lnTo>
                  <a:lnTo>
                    <a:pt x="24" y="66"/>
                  </a:lnTo>
                  <a:lnTo>
                    <a:pt x="132" y="32"/>
                  </a:lnTo>
                  <a:lnTo>
                    <a:pt x="122" y="5"/>
                  </a:lnTo>
                  <a:lnTo>
                    <a:pt x="137" y="0"/>
                  </a:lnTo>
                  <a:cubicBezTo>
                    <a:pt x="148" y="28"/>
                    <a:pt x="159" y="57"/>
                    <a:pt x="168" y="86"/>
                  </a:cubicBezTo>
                  <a:cubicBezTo>
                    <a:pt x="178" y="117"/>
                    <a:pt x="171" y="144"/>
                    <a:pt x="149" y="151"/>
                  </a:cubicBezTo>
                  <a:cubicBezTo>
                    <a:pt x="135" y="155"/>
                    <a:pt x="121" y="147"/>
                    <a:pt x="112" y="136"/>
                  </a:cubicBezTo>
                  <a:cubicBezTo>
                    <a:pt x="112" y="155"/>
                    <a:pt x="106" y="174"/>
                    <a:pt x="87" y="180"/>
                  </a:cubicBezTo>
                  <a:cubicBezTo>
                    <a:pt x="58" y="189"/>
                    <a:pt x="37" y="162"/>
                    <a:pt x="29" y="137"/>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85" name="Google Shape;85;p14"/>
            <p:cNvSpPr/>
            <p:nvPr/>
          </p:nvSpPr>
          <p:spPr>
            <a:xfrm>
              <a:off x="253992" y="665947"/>
              <a:ext cx="55353" cy="64365"/>
            </a:xfrm>
            <a:custGeom>
              <a:avLst/>
              <a:gdLst/>
              <a:ahLst/>
              <a:cxnLst/>
              <a:rect l="l" t="t" r="r" b="b"/>
              <a:pathLst>
                <a:path w="191" h="218" extrusionOk="0">
                  <a:moveTo>
                    <a:pt x="150" y="77"/>
                  </a:moveTo>
                  <a:lnTo>
                    <a:pt x="146" y="69"/>
                  </a:lnTo>
                  <a:lnTo>
                    <a:pt x="96" y="95"/>
                  </a:lnTo>
                  <a:lnTo>
                    <a:pt x="100" y="101"/>
                  </a:lnTo>
                  <a:cubicBezTo>
                    <a:pt x="108" y="117"/>
                    <a:pt x="124" y="118"/>
                    <a:pt x="137" y="111"/>
                  </a:cubicBezTo>
                  <a:cubicBezTo>
                    <a:pt x="149" y="105"/>
                    <a:pt x="159" y="93"/>
                    <a:pt x="150" y="77"/>
                  </a:cubicBezTo>
                  <a:close/>
                  <a:moveTo>
                    <a:pt x="60" y="218"/>
                  </a:moveTo>
                  <a:lnTo>
                    <a:pt x="52" y="192"/>
                  </a:lnTo>
                  <a:cubicBezTo>
                    <a:pt x="44" y="170"/>
                    <a:pt x="80" y="124"/>
                    <a:pt x="91" y="106"/>
                  </a:cubicBezTo>
                  <a:lnTo>
                    <a:pt x="87" y="100"/>
                  </a:lnTo>
                  <a:lnTo>
                    <a:pt x="46" y="122"/>
                  </a:lnTo>
                  <a:lnTo>
                    <a:pt x="52" y="139"/>
                  </a:lnTo>
                  <a:lnTo>
                    <a:pt x="39" y="146"/>
                  </a:lnTo>
                  <a:lnTo>
                    <a:pt x="21" y="111"/>
                  </a:lnTo>
                  <a:lnTo>
                    <a:pt x="0" y="72"/>
                  </a:lnTo>
                  <a:lnTo>
                    <a:pt x="13" y="65"/>
                  </a:lnTo>
                  <a:lnTo>
                    <a:pt x="26" y="86"/>
                  </a:lnTo>
                  <a:lnTo>
                    <a:pt x="126" y="33"/>
                  </a:lnTo>
                  <a:lnTo>
                    <a:pt x="112" y="8"/>
                  </a:lnTo>
                  <a:lnTo>
                    <a:pt x="126" y="0"/>
                  </a:lnTo>
                  <a:cubicBezTo>
                    <a:pt x="134" y="14"/>
                    <a:pt x="144" y="31"/>
                    <a:pt x="150" y="41"/>
                  </a:cubicBezTo>
                  <a:cubicBezTo>
                    <a:pt x="152" y="44"/>
                    <a:pt x="164" y="64"/>
                    <a:pt x="167" y="71"/>
                  </a:cubicBezTo>
                  <a:cubicBezTo>
                    <a:pt x="191" y="116"/>
                    <a:pt x="183" y="137"/>
                    <a:pt x="161" y="149"/>
                  </a:cubicBezTo>
                  <a:cubicBezTo>
                    <a:pt x="141" y="159"/>
                    <a:pt x="124" y="156"/>
                    <a:pt x="110" y="138"/>
                  </a:cubicBezTo>
                  <a:cubicBezTo>
                    <a:pt x="107" y="144"/>
                    <a:pt x="72" y="196"/>
                    <a:pt x="72" y="201"/>
                  </a:cubicBezTo>
                  <a:cubicBezTo>
                    <a:pt x="72" y="208"/>
                    <a:pt x="73" y="207"/>
                    <a:pt x="75" y="215"/>
                  </a:cubicBezTo>
                  <a:lnTo>
                    <a:pt x="60" y="218"/>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86" name="Google Shape;86;p14"/>
            <p:cNvSpPr/>
            <p:nvPr/>
          </p:nvSpPr>
          <p:spPr>
            <a:xfrm>
              <a:off x="282312" y="727737"/>
              <a:ext cx="54066" cy="50204"/>
            </a:xfrm>
            <a:custGeom>
              <a:avLst/>
              <a:gdLst/>
              <a:ahLst/>
              <a:cxnLst/>
              <a:rect l="l" t="t" r="r" b="b"/>
              <a:pathLst>
                <a:path w="183" h="169" extrusionOk="0">
                  <a:moveTo>
                    <a:pt x="134" y="26"/>
                  </a:moveTo>
                  <a:lnTo>
                    <a:pt x="88" y="40"/>
                  </a:lnTo>
                  <a:lnTo>
                    <a:pt x="109" y="65"/>
                  </a:lnTo>
                  <a:lnTo>
                    <a:pt x="134" y="26"/>
                  </a:lnTo>
                  <a:close/>
                  <a:moveTo>
                    <a:pt x="85" y="144"/>
                  </a:moveTo>
                  <a:lnTo>
                    <a:pt x="55" y="107"/>
                  </a:lnTo>
                  <a:lnTo>
                    <a:pt x="66" y="98"/>
                  </a:lnTo>
                  <a:lnTo>
                    <a:pt x="81" y="113"/>
                  </a:lnTo>
                  <a:lnTo>
                    <a:pt x="100" y="82"/>
                  </a:lnTo>
                  <a:lnTo>
                    <a:pt x="70" y="44"/>
                  </a:lnTo>
                  <a:lnTo>
                    <a:pt x="35" y="55"/>
                  </a:lnTo>
                  <a:lnTo>
                    <a:pt x="49" y="77"/>
                  </a:lnTo>
                  <a:lnTo>
                    <a:pt x="38" y="86"/>
                  </a:lnTo>
                  <a:lnTo>
                    <a:pt x="17" y="59"/>
                  </a:lnTo>
                  <a:lnTo>
                    <a:pt x="0" y="39"/>
                  </a:lnTo>
                  <a:lnTo>
                    <a:pt x="11" y="30"/>
                  </a:lnTo>
                  <a:lnTo>
                    <a:pt x="21" y="39"/>
                  </a:lnTo>
                  <a:lnTo>
                    <a:pt x="155" y="0"/>
                  </a:lnTo>
                  <a:cubicBezTo>
                    <a:pt x="162" y="5"/>
                    <a:pt x="172" y="8"/>
                    <a:pt x="179" y="10"/>
                  </a:cubicBezTo>
                  <a:lnTo>
                    <a:pt x="183" y="15"/>
                  </a:lnTo>
                  <a:lnTo>
                    <a:pt x="108" y="147"/>
                  </a:lnTo>
                  <a:lnTo>
                    <a:pt x="115" y="160"/>
                  </a:lnTo>
                  <a:lnTo>
                    <a:pt x="104" y="169"/>
                  </a:lnTo>
                  <a:lnTo>
                    <a:pt x="85" y="144"/>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87" name="Google Shape;87;p14"/>
            <p:cNvSpPr/>
            <p:nvPr/>
          </p:nvSpPr>
          <p:spPr>
            <a:xfrm>
              <a:off x="328655" y="752195"/>
              <a:ext cx="60502" cy="60502"/>
            </a:xfrm>
            <a:custGeom>
              <a:avLst/>
              <a:gdLst/>
              <a:ahLst/>
              <a:cxnLst/>
              <a:rect l="l" t="t" r="r" b="b"/>
              <a:pathLst>
                <a:path w="206" h="205" extrusionOk="0">
                  <a:moveTo>
                    <a:pt x="178" y="118"/>
                  </a:moveTo>
                  <a:lnTo>
                    <a:pt x="129" y="177"/>
                  </a:lnTo>
                  <a:cubicBezTo>
                    <a:pt x="106" y="205"/>
                    <a:pt x="74" y="204"/>
                    <a:pt x="41" y="177"/>
                  </a:cubicBezTo>
                  <a:cubicBezTo>
                    <a:pt x="10" y="151"/>
                    <a:pt x="0" y="115"/>
                    <a:pt x="19" y="93"/>
                  </a:cubicBezTo>
                  <a:lnTo>
                    <a:pt x="72" y="29"/>
                  </a:lnTo>
                  <a:lnTo>
                    <a:pt x="54" y="12"/>
                  </a:lnTo>
                  <a:lnTo>
                    <a:pt x="63" y="0"/>
                  </a:lnTo>
                  <a:lnTo>
                    <a:pt x="97" y="29"/>
                  </a:lnTo>
                  <a:lnTo>
                    <a:pt x="134" y="59"/>
                  </a:lnTo>
                  <a:lnTo>
                    <a:pt x="124" y="70"/>
                  </a:lnTo>
                  <a:lnTo>
                    <a:pt x="104" y="56"/>
                  </a:lnTo>
                  <a:lnTo>
                    <a:pt x="55" y="115"/>
                  </a:lnTo>
                  <a:cubicBezTo>
                    <a:pt x="37" y="136"/>
                    <a:pt x="47" y="156"/>
                    <a:pt x="57" y="164"/>
                  </a:cubicBezTo>
                  <a:cubicBezTo>
                    <a:pt x="67" y="172"/>
                    <a:pt x="94" y="184"/>
                    <a:pt x="112" y="163"/>
                  </a:cubicBezTo>
                  <a:lnTo>
                    <a:pt x="161" y="104"/>
                  </a:lnTo>
                  <a:lnTo>
                    <a:pt x="144" y="87"/>
                  </a:lnTo>
                  <a:lnTo>
                    <a:pt x="154" y="76"/>
                  </a:lnTo>
                  <a:lnTo>
                    <a:pt x="179" y="97"/>
                  </a:lnTo>
                  <a:lnTo>
                    <a:pt x="206" y="119"/>
                  </a:lnTo>
                  <a:lnTo>
                    <a:pt x="197" y="131"/>
                  </a:lnTo>
                  <a:lnTo>
                    <a:pt x="178" y="118"/>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88" name="Google Shape;88;p14"/>
            <p:cNvSpPr/>
            <p:nvPr/>
          </p:nvSpPr>
          <p:spPr>
            <a:xfrm>
              <a:off x="380146" y="792102"/>
              <a:ext cx="65651" cy="59215"/>
            </a:xfrm>
            <a:custGeom>
              <a:avLst/>
              <a:gdLst/>
              <a:ahLst/>
              <a:cxnLst/>
              <a:rect l="l" t="t" r="r" b="b"/>
              <a:pathLst>
                <a:path w="223" h="201" extrusionOk="0">
                  <a:moveTo>
                    <a:pt x="196" y="80"/>
                  </a:moveTo>
                  <a:lnTo>
                    <a:pt x="142" y="201"/>
                  </a:lnTo>
                  <a:lnTo>
                    <a:pt x="119" y="191"/>
                  </a:lnTo>
                  <a:lnTo>
                    <a:pt x="83" y="60"/>
                  </a:lnTo>
                  <a:lnTo>
                    <a:pt x="48" y="139"/>
                  </a:lnTo>
                  <a:lnTo>
                    <a:pt x="68" y="150"/>
                  </a:lnTo>
                  <a:lnTo>
                    <a:pt x="61" y="164"/>
                  </a:lnTo>
                  <a:lnTo>
                    <a:pt x="33" y="150"/>
                  </a:lnTo>
                  <a:lnTo>
                    <a:pt x="0" y="136"/>
                  </a:lnTo>
                  <a:lnTo>
                    <a:pt x="6" y="123"/>
                  </a:lnTo>
                  <a:lnTo>
                    <a:pt x="27" y="130"/>
                  </a:lnTo>
                  <a:lnTo>
                    <a:pt x="72" y="30"/>
                  </a:lnTo>
                  <a:cubicBezTo>
                    <a:pt x="70" y="24"/>
                    <a:pt x="64" y="20"/>
                    <a:pt x="50" y="14"/>
                  </a:cubicBezTo>
                  <a:lnTo>
                    <a:pt x="56" y="0"/>
                  </a:lnTo>
                  <a:lnTo>
                    <a:pt x="111" y="25"/>
                  </a:lnTo>
                  <a:lnTo>
                    <a:pt x="145" y="143"/>
                  </a:lnTo>
                  <a:lnTo>
                    <a:pt x="176" y="72"/>
                  </a:lnTo>
                  <a:lnTo>
                    <a:pt x="156" y="61"/>
                  </a:lnTo>
                  <a:lnTo>
                    <a:pt x="162" y="47"/>
                  </a:lnTo>
                  <a:lnTo>
                    <a:pt x="191" y="60"/>
                  </a:lnTo>
                  <a:lnTo>
                    <a:pt x="223" y="74"/>
                  </a:lnTo>
                  <a:lnTo>
                    <a:pt x="217" y="88"/>
                  </a:lnTo>
                  <a:lnTo>
                    <a:pt x="196" y="80"/>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89" name="Google Shape;89;p14"/>
            <p:cNvSpPr/>
            <p:nvPr/>
          </p:nvSpPr>
          <p:spPr>
            <a:xfrm>
              <a:off x="452235" y="816560"/>
              <a:ext cx="37331" cy="47629"/>
            </a:xfrm>
            <a:custGeom>
              <a:avLst/>
              <a:gdLst/>
              <a:ahLst/>
              <a:cxnLst/>
              <a:rect l="l" t="t" r="r" b="b"/>
              <a:pathLst>
                <a:path w="130" h="164" extrusionOk="0">
                  <a:moveTo>
                    <a:pt x="55" y="158"/>
                  </a:moveTo>
                  <a:cubicBezTo>
                    <a:pt x="42" y="156"/>
                    <a:pt x="33" y="153"/>
                    <a:pt x="16" y="146"/>
                  </a:cubicBezTo>
                  <a:lnTo>
                    <a:pt x="15" y="151"/>
                  </a:lnTo>
                  <a:lnTo>
                    <a:pt x="0" y="148"/>
                  </a:lnTo>
                  <a:lnTo>
                    <a:pt x="3" y="138"/>
                  </a:lnTo>
                  <a:lnTo>
                    <a:pt x="10" y="104"/>
                  </a:lnTo>
                  <a:lnTo>
                    <a:pt x="25" y="106"/>
                  </a:lnTo>
                  <a:cubicBezTo>
                    <a:pt x="22" y="126"/>
                    <a:pt x="34" y="139"/>
                    <a:pt x="50" y="142"/>
                  </a:cubicBezTo>
                  <a:cubicBezTo>
                    <a:pt x="66" y="144"/>
                    <a:pt x="75" y="137"/>
                    <a:pt x="76" y="125"/>
                  </a:cubicBezTo>
                  <a:cubicBezTo>
                    <a:pt x="79" y="112"/>
                    <a:pt x="57" y="100"/>
                    <a:pt x="40" y="83"/>
                  </a:cubicBezTo>
                  <a:cubicBezTo>
                    <a:pt x="27" y="70"/>
                    <a:pt x="16" y="55"/>
                    <a:pt x="19" y="38"/>
                  </a:cubicBezTo>
                  <a:cubicBezTo>
                    <a:pt x="23" y="12"/>
                    <a:pt x="46" y="0"/>
                    <a:pt x="79" y="6"/>
                  </a:cubicBezTo>
                  <a:cubicBezTo>
                    <a:pt x="88" y="7"/>
                    <a:pt x="106" y="12"/>
                    <a:pt x="113" y="14"/>
                  </a:cubicBezTo>
                  <a:lnTo>
                    <a:pt x="116" y="8"/>
                  </a:lnTo>
                  <a:lnTo>
                    <a:pt x="130" y="10"/>
                  </a:lnTo>
                  <a:lnTo>
                    <a:pt x="123" y="55"/>
                  </a:lnTo>
                  <a:lnTo>
                    <a:pt x="108" y="53"/>
                  </a:lnTo>
                  <a:cubicBezTo>
                    <a:pt x="108" y="35"/>
                    <a:pt x="101" y="25"/>
                    <a:pt x="85" y="22"/>
                  </a:cubicBezTo>
                  <a:cubicBezTo>
                    <a:pt x="68" y="20"/>
                    <a:pt x="62" y="32"/>
                    <a:pt x="61" y="39"/>
                  </a:cubicBezTo>
                  <a:cubicBezTo>
                    <a:pt x="59" y="52"/>
                    <a:pt x="76" y="63"/>
                    <a:pt x="92" y="77"/>
                  </a:cubicBezTo>
                  <a:cubicBezTo>
                    <a:pt x="107" y="91"/>
                    <a:pt x="121" y="107"/>
                    <a:pt x="118" y="126"/>
                  </a:cubicBezTo>
                  <a:cubicBezTo>
                    <a:pt x="114" y="154"/>
                    <a:pt x="89" y="164"/>
                    <a:pt x="55" y="158"/>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90" name="Google Shape;90;p14"/>
            <p:cNvSpPr/>
            <p:nvPr/>
          </p:nvSpPr>
          <p:spPr>
            <a:xfrm>
              <a:off x="501152" y="816560"/>
              <a:ext cx="45055" cy="48917"/>
            </a:xfrm>
            <a:custGeom>
              <a:avLst/>
              <a:gdLst/>
              <a:ahLst/>
              <a:cxnLst/>
              <a:rect l="l" t="t" r="r" b="b"/>
              <a:pathLst>
                <a:path w="155" h="167" extrusionOk="0">
                  <a:moveTo>
                    <a:pt x="97" y="162"/>
                  </a:moveTo>
                  <a:cubicBezTo>
                    <a:pt x="47" y="167"/>
                    <a:pt x="8" y="139"/>
                    <a:pt x="4" y="94"/>
                  </a:cubicBezTo>
                  <a:cubicBezTo>
                    <a:pt x="0" y="55"/>
                    <a:pt x="27" y="14"/>
                    <a:pt x="80" y="9"/>
                  </a:cubicBezTo>
                  <a:cubicBezTo>
                    <a:pt x="105" y="6"/>
                    <a:pt x="109" y="7"/>
                    <a:pt x="125" y="8"/>
                  </a:cubicBezTo>
                  <a:lnTo>
                    <a:pt x="125" y="2"/>
                  </a:lnTo>
                  <a:lnTo>
                    <a:pt x="140" y="0"/>
                  </a:lnTo>
                  <a:lnTo>
                    <a:pt x="141" y="14"/>
                  </a:lnTo>
                  <a:lnTo>
                    <a:pt x="145" y="50"/>
                  </a:lnTo>
                  <a:lnTo>
                    <a:pt x="131" y="51"/>
                  </a:lnTo>
                  <a:cubicBezTo>
                    <a:pt x="127" y="29"/>
                    <a:pt x="108" y="23"/>
                    <a:pt x="86" y="25"/>
                  </a:cubicBezTo>
                  <a:cubicBezTo>
                    <a:pt x="63" y="27"/>
                    <a:pt x="44" y="53"/>
                    <a:pt x="47" y="88"/>
                  </a:cubicBezTo>
                  <a:cubicBezTo>
                    <a:pt x="50" y="122"/>
                    <a:pt x="77" y="147"/>
                    <a:pt x="100" y="145"/>
                  </a:cubicBezTo>
                  <a:cubicBezTo>
                    <a:pt x="123" y="143"/>
                    <a:pt x="135" y="136"/>
                    <a:pt x="135" y="136"/>
                  </a:cubicBezTo>
                  <a:cubicBezTo>
                    <a:pt x="136" y="131"/>
                    <a:pt x="136" y="111"/>
                    <a:pt x="136" y="107"/>
                  </a:cubicBezTo>
                  <a:lnTo>
                    <a:pt x="151" y="106"/>
                  </a:lnTo>
                  <a:lnTo>
                    <a:pt x="155" y="145"/>
                  </a:lnTo>
                  <a:cubicBezTo>
                    <a:pt x="133" y="154"/>
                    <a:pt x="127" y="160"/>
                    <a:pt x="97" y="162"/>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91" name="Google Shape;91;p14"/>
            <p:cNvSpPr/>
            <p:nvPr/>
          </p:nvSpPr>
          <p:spPr>
            <a:xfrm>
              <a:off x="553931" y="794676"/>
              <a:ext cx="72088" cy="61790"/>
            </a:xfrm>
            <a:custGeom>
              <a:avLst/>
              <a:gdLst/>
              <a:ahLst/>
              <a:cxnLst/>
              <a:rect l="l" t="t" r="r" b="b"/>
              <a:pathLst>
                <a:path w="56" h="48" extrusionOk="0">
                  <a:moveTo>
                    <a:pt x="46" y="34"/>
                  </a:moveTo>
                  <a:lnTo>
                    <a:pt x="37" y="38"/>
                  </a:lnTo>
                  <a:lnTo>
                    <a:pt x="35" y="35"/>
                  </a:lnTo>
                  <a:lnTo>
                    <a:pt x="40" y="33"/>
                  </a:lnTo>
                  <a:lnTo>
                    <a:pt x="36" y="22"/>
                  </a:lnTo>
                  <a:lnTo>
                    <a:pt x="21" y="29"/>
                  </a:lnTo>
                  <a:lnTo>
                    <a:pt x="25" y="39"/>
                  </a:lnTo>
                  <a:lnTo>
                    <a:pt x="31" y="37"/>
                  </a:lnTo>
                  <a:lnTo>
                    <a:pt x="32" y="40"/>
                  </a:lnTo>
                  <a:lnTo>
                    <a:pt x="22" y="44"/>
                  </a:lnTo>
                  <a:lnTo>
                    <a:pt x="13" y="48"/>
                  </a:lnTo>
                  <a:lnTo>
                    <a:pt x="12" y="45"/>
                  </a:lnTo>
                  <a:lnTo>
                    <a:pt x="16" y="43"/>
                  </a:lnTo>
                  <a:lnTo>
                    <a:pt x="7" y="19"/>
                  </a:lnTo>
                  <a:lnTo>
                    <a:pt x="1" y="20"/>
                  </a:lnTo>
                  <a:lnTo>
                    <a:pt x="0" y="17"/>
                  </a:lnTo>
                  <a:lnTo>
                    <a:pt x="10" y="13"/>
                  </a:lnTo>
                  <a:lnTo>
                    <a:pt x="19" y="9"/>
                  </a:lnTo>
                  <a:lnTo>
                    <a:pt x="20" y="12"/>
                  </a:lnTo>
                  <a:lnTo>
                    <a:pt x="15" y="15"/>
                  </a:lnTo>
                  <a:lnTo>
                    <a:pt x="19" y="25"/>
                  </a:lnTo>
                  <a:lnTo>
                    <a:pt x="34" y="19"/>
                  </a:lnTo>
                  <a:lnTo>
                    <a:pt x="30" y="9"/>
                  </a:lnTo>
                  <a:lnTo>
                    <a:pt x="25" y="11"/>
                  </a:lnTo>
                  <a:lnTo>
                    <a:pt x="24" y="7"/>
                  </a:lnTo>
                  <a:lnTo>
                    <a:pt x="33" y="4"/>
                  </a:lnTo>
                  <a:lnTo>
                    <a:pt x="43" y="0"/>
                  </a:lnTo>
                  <a:lnTo>
                    <a:pt x="44" y="3"/>
                  </a:lnTo>
                  <a:lnTo>
                    <a:pt x="39" y="5"/>
                  </a:lnTo>
                  <a:lnTo>
                    <a:pt x="49" y="29"/>
                  </a:lnTo>
                  <a:lnTo>
                    <a:pt x="54" y="27"/>
                  </a:lnTo>
                  <a:lnTo>
                    <a:pt x="56" y="30"/>
                  </a:lnTo>
                  <a:lnTo>
                    <a:pt x="46" y="3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92" name="Google Shape;92;p14"/>
            <p:cNvSpPr/>
            <p:nvPr/>
          </p:nvSpPr>
          <p:spPr>
            <a:xfrm>
              <a:off x="617008" y="744471"/>
              <a:ext cx="66939" cy="65651"/>
            </a:xfrm>
            <a:custGeom>
              <a:avLst/>
              <a:gdLst/>
              <a:ahLst/>
              <a:cxnLst/>
              <a:rect l="l" t="t" r="r" b="b"/>
              <a:pathLst>
                <a:path w="52" h="51" extrusionOk="0">
                  <a:moveTo>
                    <a:pt x="41" y="5"/>
                  </a:moveTo>
                  <a:lnTo>
                    <a:pt x="52" y="36"/>
                  </a:lnTo>
                  <a:lnTo>
                    <a:pt x="47" y="39"/>
                  </a:lnTo>
                  <a:lnTo>
                    <a:pt x="33" y="32"/>
                  </a:lnTo>
                  <a:lnTo>
                    <a:pt x="39" y="47"/>
                  </a:lnTo>
                  <a:lnTo>
                    <a:pt x="34" y="51"/>
                  </a:lnTo>
                  <a:lnTo>
                    <a:pt x="5" y="36"/>
                  </a:lnTo>
                  <a:lnTo>
                    <a:pt x="2" y="38"/>
                  </a:lnTo>
                  <a:lnTo>
                    <a:pt x="0" y="35"/>
                  </a:lnTo>
                  <a:lnTo>
                    <a:pt x="5" y="31"/>
                  </a:lnTo>
                  <a:lnTo>
                    <a:pt x="11" y="25"/>
                  </a:lnTo>
                  <a:lnTo>
                    <a:pt x="14" y="28"/>
                  </a:lnTo>
                  <a:lnTo>
                    <a:pt x="12" y="30"/>
                  </a:lnTo>
                  <a:lnTo>
                    <a:pt x="32" y="40"/>
                  </a:lnTo>
                  <a:lnTo>
                    <a:pt x="28" y="30"/>
                  </a:lnTo>
                  <a:lnTo>
                    <a:pt x="18" y="25"/>
                  </a:lnTo>
                  <a:lnTo>
                    <a:pt x="16" y="26"/>
                  </a:lnTo>
                  <a:lnTo>
                    <a:pt x="14" y="23"/>
                  </a:lnTo>
                  <a:lnTo>
                    <a:pt x="19" y="19"/>
                  </a:lnTo>
                  <a:lnTo>
                    <a:pt x="26" y="13"/>
                  </a:lnTo>
                  <a:lnTo>
                    <a:pt x="28" y="15"/>
                  </a:lnTo>
                  <a:lnTo>
                    <a:pt x="25" y="18"/>
                  </a:lnTo>
                  <a:lnTo>
                    <a:pt x="45" y="29"/>
                  </a:lnTo>
                  <a:lnTo>
                    <a:pt x="37" y="8"/>
                  </a:lnTo>
                  <a:lnTo>
                    <a:pt x="34" y="11"/>
                  </a:lnTo>
                  <a:lnTo>
                    <a:pt x="31" y="8"/>
                  </a:lnTo>
                  <a:lnTo>
                    <a:pt x="37" y="4"/>
                  </a:lnTo>
                  <a:lnTo>
                    <a:pt x="41" y="0"/>
                  </a:lnTo>
                  <a:lnTo>
                    <a:pt x="43" y="2"/>
                  </a:lnTo>
                  <a:lnTo>
                    <a:pt x="41" y="5"/>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93" name="Google Shape;93;p14"/>
            <p:cNvSpPr/>
            <p:nvPr/>
          </p:nvSpPr>
          <p:spPr>
            <a:xfrm>
              <a:off x="673648" y="704566"/>
              <a:ext cx="57928" cy="57928"/>
            </a:xfrm>
            <a:custGeom>
              <a:avLst/>
              <a:gdLst/>
              <a:ahLst/>
              <a:cxnLst/>
              <a:rect l="l" t="t" r="r" b="b"/>
              <a:pathLst>
                <a:path w="198" h="197" extrusionOk="0">
                  <a:moveTo>
                    <a:pt x="159" y="140"/>
                  </a:moveTo>
                  <a:lnTo>
                    <a:pt x="147" y="157"/>
                  </a:lnTo>
                  <a:lnTo>
                    <a:pt x="119" y="197"/>
                  </a:lnTo>
                  <a:lnTo>
                    <a:pt x="107" y="188"/>
                  </a:lnTo>
                  <a:lnTo>
                    <a:pt x="120" y="165"/>
                  </a:lnTo>
                  <a:lnTo>
                    <a:pt x="28" y="99"/>
                  </a:lnTo>
                  <a:lnTo>
                    <a:pt x="12" y="118"/>
                  </a:lnTo>
                  <a:lnTo>
                    <a:pt x="0" y="109"/>
                  </a:lnTo>
                  <a:lnTo>
                    <a:pt x="27" y="72"/>
                  </a:lnTo>
                  <a:lnTo>
                    <a:pt x="45" y="46"/>
                  </a:lnTo>
                  <a:lnTo>
                    <a:pt x="65" y="18"/>
                  </a:lnTo>
                  <a:lnTo>
                    <a:pt x="59" y="12"/>
                  </a:lnTo>
                  <a:lnTo>
                    <a:pt x="68" y="0"/>
                  </a:lnTo>
                  <a:lnTo>
                    <a:pt x="77" y="7"/>
                  </a:lnTo>
                  <a:lnTo>
                    <a:pt x="107" y="27"/>
                  </a:lnTo>
                  <a:lnTo>
                    <a:pt x="99" y="39"/>
                  </a:lnTo>
                  <a:lnTo>
                    <a:pt x="78" y="30"/>
                  </a:lnTo>
                  <a:lnTo>
                    <a:pt x="53" y="66"/>
                  </a:lnTo>
                  <a:lnTo>
                    <a:pt x="90" y="93"/>
                  </a:lnTo>
                  <a:lnTo>
                    <a:pt x="109" y="66"/>
                  </a:lnTo>
                  <a:lnTo>
                    <a:pt x="97" y="54"/>
                  </a:lnTo>
                  <a:lnTo>
                    <a:pt x="105" y="42"/>
                  </a:lnTo>
                  <a:lnTo>
                    <a:pt x="148" y="72"/>
                  </a:lnTo>
                  <a:lnTo>
                    <a:pt x="139" y="84"/>
                  </a:lnTo>
                  <a:lnTo>
                    <a:pt x="124" y="76"/>
                  </a:lnTo>
                  <a:lnTo>
                    <a:pt x="104" y="103"/>
                  </a:lnTo>
                  <a:lnTo>
                    <a:pt x="139" y="128"/>
                  </a:lnTo>
                  <a:cubicBezTo>
                    <a:pt x="141" y="129"/>
                    <a:pt x="143" y="131"/>
                    <a:pt x="144" y="131"/>
                  </a:cubicBezTo>
                  <a:cubicBezTo>
                    <a:pt x="146" y="128"/>
                    <a:pt x="148" y="126"/>
                    <a:pt x="152" y="120"/>
                  </a:cubicBezTo>
                  <a:cubicBezTo>
                    <a:pt x="158" y="112"/>
                    <a:pt x="167" y="100"/>
                    <a:pt x="168" y="99"/>
                  </a:cubicBezTo>
                  <a:cubicBezTo>
                    <a:pt x="170" y="96"/>
                    <a:pt x="174" y="90"/>
                    <a:pt x="174" y="89"/>
                  </a:cubicBezTo>
                  <a:cubicBezTo>
                    <a:pt x="174" y="88"/>
                    <a:pt x="160" y="76"/>
                    <a:pt x="157" y="74"/>
                  </a:cubicBezTo>
                  <a:lnTo>
                    <a:pt x="166" y="61"/>
                  </a:lnTo>
                  <a:lnTo>
                    <a:pt x="198" y="84"/>
                  </a:lnTo>
                  <a:lnTo>
                    <a:pt x="159" y="140"/>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94" name="Google Shape;94;p14"/>
            <p:cNvSpPr/>
            <p:nvPr/>
          </p:nvSpPr>
          <p:spPr>
            <a:xfrm>
              <a:off x="703257" y="667234"/>
              <a:ext cx="50204" cy="43768"/>
            </a:xfrm>
            <a:custGeom>
              <a:avLst/>
              <a:gdLst/>
              <a:ahLst/>
              <a:cxnLst/>
              <a:rect l="l" t="t" r="r" b="b"/>
              <a:pathLst>
                <a:path w="39" h="34" extrusionOk="0">
                  <a:moveTo>
                    <a:pt x="35" y="24"/>
                  </a:moveTo>
                  <a:lnTo>
                    <a:pt x="30" y="34"/>
                  </a:lnTo>
                  <a:lnTo>
                    <a:pt x="27" y="32"/>
                  </a:lnTo>
                  <a:lnTo>
                    <a:pt x="29" y="27"/>
                  </a:lnTo>
                  <a:lnTo>
                    <a:pt x="6" y="16"/>
                  </a:lnTo>
                  <a:lnTo>
                    <a:pt x="3" y="20"/>
                  </a:lnTo>
                  <a:lnTo>
                    <a:pt x="0" y="19"/>
                  </a:lnTo>
                  <a:lnTo>
                    <a:pt x="5" y="10"/>
                  </a:lnTo>
                  <a:lnTo>
                    <a:pt x="9" y="0"/>
                  </a:lnTo>
                  <a:lnTo>
                    <a:pt x="13" y="2"/>
                  </a:lnTo>
                  <a:lnTo>
                    <a:pt x="10" y="7"/>
                  </a:lnTo>
                  <a:lnTo>
                    <a:pt x="34" y="19"/>
                  </a:lnTo>
                  <a:lnTo>
                    <a:pt x="37" y="14"/>
                  </a:lnTo>
                  <a:lnTo>
                    <a:pt x="39" y="15"/>
                  </a:lnTo>
                  <a:lnTo>
                    <a:pt x="35" y="2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95" name="Google Shape;95;p14"/>
            <p:cNvSpPr/>
            <p:nvPr/>
          </p:nvSpPr>
          <p:spPr>
            <a:xfrm>
              <a:off x="721279" y="615742"/>
              <a:ext cx="54066" cy="52779"/>
            </a:xfrm>
            <a:custGeom>
              <a:avLst/>
              <a:gdLst/>
              <a:ahLst/>
              <a:cxnLst/>
              <a:rect l="l" t="t" r="r" b="b"/>
              <a:pathLst>
                <a:path w="182" h="181" extrusionOk="0">
                  <a:moveTo>
                    <a:pt x="132" y="25"/>
                  </a:moveTo>
                  <a:cubicBezTo>
                    <a:pt x="136" y="26"/>
                    <a:pt x="142" y="28"/>
                    <a:pt x="149" y="31"/>
                  </a:cubicBezTo>
                  <a:lnTo>
                    <a:pt x="154" y="32"/>
                  </a:lnTo>
                  <a:cubicBezTo>
                    <a:pt x="164" y="35"/>
                    <a:pt x="174" y="37"/>
                    <a:pt x="182" y="34"/>
                  </a:cubicBezTo>
                  <a:cubicBezTo>
                    <a:pt x="176" y="52"/>
                    <a:pt x="177" y="51"/>
                    <a:pt x="174" y="66"/>
                  </a:cubicBezTo>
                  <a:cubicBezTo>
                    <a:pt x="172" y="82"/>
                    <a:pt x="172" y="88"/>
                    <a:pt x="166" y="107"/>
                  </a:cubicBezTo>
                  <a:cubicBezTo>
                    <a:pt x="147" y="168"/>
                    <a:pt x="103" y="181"/>
                    <a:pt x="65" y="169"/>
                  </a:cubicBezTo>
                  <a:cubicBezTo>
                    <a:pt x="30" y="158"/>
                    <a:pt x="0" y="120"/>
                    <a:pt x="17" y="64"/>
                  </a:cubicBezTo>
                  <a:cubicBezTo>
                    <a:pt x="22" y="48"/>
                    <a:pt x="30" y="30"/>
                    <a:pt x="35" y="20"/>
                  </a:cubicBezTo>
                  <a:lnTo>
                    <a:pt x="29" y="16"/>
                  </a:lnTo>
                  <a:lnTo>
                    <a:pt x="33" y="3"/>
                  </a:lnTo>
                  <a:lnTo>
                    <a:pt x="43" y="6"/>
                  </a:lnTo>
                  <a:lnTo>
                    <a:pt x="81" y="17"/>
                  </a:lnTo>
                  <a:lnTo>
                    <a:pt x="77" y="31"/>
                  </a:lnTo>
                  <a:cubicBezTo>
                    <a:pt x="55" y="27"/>
                    <a:pt x="42" y="42"/>
                    <a:pt x="34" y="66"/>
                  </a:cubicBezTo>
                  <a:cubicBezTo>
                    <a:pt x="28" y="85"/>
                    <a:pt x="45" y="117"/>
                    <a:pt x="78" y="127"/>
                  </a:cubicBezTo>
                  <a:cubicBezTo>
                    <a:pt x="112" y="138"/>
                    <a:pt x="143" y="121"/>
                    <a:pt x="150" y="100"/>
                  </a:cubicBezTo>
                  <a:cubicBezTo>
                    <a:pt x="153" y="90"/>
                    <a:pt x="154" y="82"/>
                    <a:pt x="153" y="74"/>
                  </a:cubicBezTo>
                  <a:lnTo>
                    <a:pt x="120" y="64"/>
                  </a:lnTo>
                  <a:lnTo>
                    <a:pt x="110" y="87"/>
                  </a:lnTo>
                  <a:lnTo>
                    <a:pt x="96" y="83"/>
                  </a:lnTo>
                  <a:lnTo>
                    <a:pt x="111" y="38"/>
                  </a:lnTo>
                  <a:lnTo>
                    <a:pt x="122" y="0"/>
                  </a:lnTo>
                  <a:lnTo>
                    <a:pt x="136" y="4"/>
                  </a:lnTo>
                  <a:lnTo>
                    <a:pt x="132" y="25"/>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96" name="Google Shape;96;p14"/>
            <p:cNvSpPr/>
            <p:nvPr/>
          </p:nvSpPr>
          <p:spPr>
            <a:xfrm>
              <a:off x="220522" y="519196"/>
              <a:ext cx="46342" cy="43768"/>
            </a:xfrm>
            <a:custGeom>
              <a:avLst/>
              <a:gdLst/>
              <a:ahLst/>
              <a:cxnLst/>
              <a:rect l="l" t="t" r="r" b="b"/>
              <a:pathLst>
                <a:path w="160" h="148" extrusionOk="0">
                  <a:moveTo>
                    <a:pt x="159" y="59"/>
                  </a:moveTo>
                  <a:cubicBezTo>
                    <a:pt x="160" y="109"/>
                    <a:pt x="129" y="146"/>
                    <a:pt x="84" y="147"/>
                  </a:cubicBezTo>
                  <a:cubicBezTo>
                    <a:pt x="45" y="148"/>
                    <a:pt x="5" y="118"/>
                    <a:pt x="4" y="65"/>
                  </a:cubicBezTo>
                  <a:cubicBezTo>
                    <a:pt x="4" y="40"/>
                    <a:pt x="4" y="36"/>
                    <a:pt x="6" y="20"/>
                  </a:cubicBezTo>
                  <a:lnTo>
                    <a:pt x="0" y="19"/>
                  </a:lnTo>
                  <a:lnTo>
                    <a:pt x="0" y="4"/>
                  </a:lnTo>
                  <a:lnTo>
                    <a:pt x="14" y="4"/>
                  </a:lnTo>
                  <a:lnTo>
                    <a:pt x="50" y="2"/>
                  </a:lnTo>
                  <a:lnTo>
                    <a:pt x="50" y="17"/>
                  </a:lnTo>
                  <a:cubicBezTo>
                    <a:pt x="27" y="19"/>
                    <a:pt x="21" y="38"/>
                    <a:pt x="21" y="60"/>
                  </a:cubicBezTo>
                  <a:cubicBezTo>
                    <a:pt x="22" y="83"/>
                    <a:pt x="46" y="104"/>
                    <a:pt x="81" y="103"/>
                  </a:cubicBezTo>
                  <a:cubicBezTo>
                    <a:pt x="115" y="103"/>
                    <a:pt x="142" y="78"/>
                    <a:pt x="142" y="54"/>
                  </a:cubicBezTo>
                  <a:cubicBezTo>
                    <a:pt x="141" y="31"/>
                    <a:pt x="135" y="19"/>
                    <a:pt x="135" y="19"/>
                  </a:cubicBezTo>
                  <a:cubicBezTo>
                    <a:pt x="130" y="17"/>
                    <a:pt x="110" y="16"/>
                    <a:pt x="106" y="15"/>
                  </a:cubicBezTo>
                  <a:lnTo>
                    <a:pt x="106" y="1"/>
                  </a:lnTo>
                  <a:lnTo>
                    <a:pt x="146" y="0"/>
                  </a:lnTo>
                  <a:cubicBezTo>
                    <a:pt x="153" y="22"/>
                    <a:pt x="158" y="29"/>
                    <a:pt x="159" y="59"/>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97" name="Google Shape;97;p14"/>
            <p:cNvSpPr/>
            <p:nvPr/>
          </p:nvSpPr>
          <p:spPr>
            <a:xfrm>
              <a:off x="221810" y="459980"/>
              <a:ext cx="48917" cy="50204"/>
            </a:xfrm>
            <a:custGeom>
              <a:avLst/>
              <a:gdLst/>
              <a:ahLst/>
              <a:cxnLst/>
              <a:rect l="l" t="t" r="r" b="b"/>
              <a:pathLst>
                <a:path w="167" h="168" extrusionOk="0">
                  <a:moveTo>
                    <a:pt x="43" y="80"/>
                  </a:moveTo>
                  <a:lnTo>
                    <a:pt x="85" y="103"/>
                  </a:lnTo>
                  <a:lnTo>
                    <a:pt x="89" y="71"/>
                  </a:lnTo>
                  <a:lnTo>
                    <a:pt x="43" y="80"/>
                  </a:lnTo>
                  <a:close/>
                  <a:moveTo>
                    <a:pt x="162" y="33"/>
                  </a:moveTo>
                  <a:lnTo>
                    <a:pt x="157" y="80"/>
                  </a:lnTo>
                  <a:lnTo>
                    <a:pt x="142" y="79"/>
                  </a:lnTo>
                  <a:lnTo>
                    <a:pt x="143" y="57"/>
                  </a:lnTo>
                  <a:lnTo>
                    <a:pt x="107" y="66"/>
                  </a:lnTo>
                  <a:lnTo>
                    <a:pt x="101" y="114"/>
                  </a:lnTo>
                  <a:lnTo>
                    <a:pt x="133" y="131"/>
                  </a:lnTo>
                  <a:lnTo>
                    <a:pt x="138" y="106"/>
                  </a:lnTo>
                  <a:lnTo>
                    <a:pt x="153" y="108"/>
                  </a:lnTo>
                  <a:lnTo>
                    <a:pt x="148" y="141"/>
                  </a:lnTo>
                  <a:lnTo>
                    <a:pt x="146" y="168"/>
                  </a:lnTo>
                  <a:lnTo>
                    <a:pt x="131" y="166"/>
                  </a:lnTo>
                  <a:lnTo>
                    <a:pt x="131" y="152"/>
                  </a:lnTo>
                  <a:lnTo>
                    <a:pt x="10" y="83"/>
                  </a:lnTo>
                  <a:cubicBezTo>
                    <a:pt x="9" y="74"/>
                    <a:pt x="4" y="66"/>
                    <a:pt x="0" y="59"/>
                  </a:cubicBezTo>
                  <a:lnTo>
                    <a:pt x="1" y="53"/>
                  </a:lnTo>
                  <a:lnTo>
                    <a:pt x="148" y="15"/>
                  </a:lnTo>
                  <a:lnTo>
                    <a:pt x="152" y="0"/>
                  </a:lnTo>
                  <a:lnTo>
                    <a:pt x="167" y="2"/>
                  </a:lnTo>
                  <a:lnTo>
                    <a:pt x="162" y="33"/>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98" name="Google Shape;98;p14"/>
            <p:cNvSpPr/>
            <p:nvPr/>
          </p:nvSpPr>
          <p:spPr>
            <a:xfrm>
              <a:off x="233395" y="399477"/>
              <a:ext cx="57928" cy="51492"/>
            </a:xfrm>
            <a:custGeom>
              <a:avLst/>
              <a:gdLst/>
              <a:ahLst/>
              <a:cxnLst/>
              <a:rect l="l" t="t" r="r" b="b"/>
              <a:pathLst>
                <a:path w="199" h="176" extrusionOk="0">
                  <a:moveTo>
                    <a:pt x="35" y="67"/>
                  </a:moveTo>
                  <a:lnTo>
                    <a:pt x="33" y="75"/>
                  </a:lnTo>
                  <a:lnTo>
                    <a:pt x="87" y="91"/>
                  </a:lnTo>
                  <a:lnTo>
                    <a:pt x="89" y="84"/>
                  </a:lnTo>
                  <a:cubicBezTo>
                    <a:pt x="94" y="67"/>
                    <a:pt x="83" y="55"/>
                    <a:pt x="69" y="51"/>
                  </a:cubicBezTo>
                  <a:cubicBezTo>
                    <a:pt x="56" y="47"/>
                    <a:pt x="41" y="49"/>
                    <a:pt x="35" y="67"/>
                  </a:cubicBezTo>
                  <a:close/>
                  <a:moveTo>
                    <a:pt x="199" y="28"/>
                  </a:moveTo>
                  <a:lnTo>
                    <a:pt x="187" y="53"/>
                  </a:lnTo>
                  <a:cubicBezTo>
                    <a:pt x="177" y="74"/>
                    <a:pt x="119" y="82"/>
                    <a:pt x="99" y="87"/>
                  </a:cubicBezTo>
                  <a:lnTo>
                    <a:pt x="97" y="94"/>
                  </a:lnTo>
                  <a:lnTo>
                    <a:pt x="142" y="108"/>
                  </a:lnTo>
                  <a:lnTo>
                    <a:pt x="149" y="91"/>
                  </a:lnTo>
                  <a:lnTo>
                    <a:pt x="164" y="95"/>
                  </a:lnTo>
                  <a:lnTo>
                    <a:pt x="152" y="133"/>
                  </a:lnTo>
                  <a:lnTo>
                    <a:pt x="140" y="176"/>
                  </a:lnTo>
                  <a:lnTo>
                    <a:pt x="125" y="171"/>
                  </a:lnTo>
                  <a:lnTo>
                    <a:pt x="130" y="147"/>
                  </a:lnTo>
                  <a:lnTo>
                    <a:pt x="22" y="115"/>
                  </a:lnTo>
                  <a:lnTo>
                    <a:pt x="14" y="143"/>
                  </a:lnTo>
                  <a:lnTo>
                    <a:pt x="0" y="139"/>
                  </a:lnTo>
                  <a:cubicBezTo>
                    <a:pt x="3" y="123"/>
                    <a:pt x="8" y="104"/>
                    <a:pt x="10" y="93"/>
                  </a:cubicBezTo>
                  <a:cubicBezTo>
                    <a:pt x="11" y="89"/>
                    <a:pt x="17" y="67"/>
                    <a:pt x="19" y="59"/>
                  </a:cubicBezTo>
                  <a:cubicBezTo>
                    <a:pt x="34" y="10"/>
                    <a:pt x="54" y="0"/>
                    <a:pt x="78" y="7"/>
                  </a:cubicBezTo>
                  <a:cubicBezTo>
                    <a:pt x="100" y="14"/>
                    <a:pt x="110" y="28"/>
                    <a:pt x="107" y="50"/>
                  </a:cubicBezTo>
                  <a:cubicBezTo>
                    <a:pt x="113" y="48"/>
                    <a:pt x="175" y="36"/>
                    <a:pt x="178" y="32"/>
                  </a:cubicBezTo>
                  <a:cubicBezTo>
                    <a:pt x="183" y="27"/>
                    <a:pt x="183" y="27"/>
                    <a:pt x="186" y="20"/>
                  </a:cubicBezTo>
                  <a:lnTo>
                    <a:pt x="199" y="28"/>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99" name="Google Shape;99;p14"/>
            <p:cNvSpPr/>
            <p:nvPr/>
          </p:nvSpPr>
          <p:spPr>
            <a:xfrm>
              <a:off x="253992" y="340262"/>
              <a:ext cx="55353" cy="54066"/>
            </a:xfrm>
            <a:custGeom>
              <a:avLst/>
              <a:gdLst/>
              <a:ahLst/>
              <a:cxnLst/>
              <a:rect l="l" t="t" r="r" b="b"/>
              <a:pathLst>
                <a:path w="190" h="183" extrusionOk="0">
                  <a:moveTo>
                    <a:pt x="41" y="63"/>
                  </a:moveTo>
                  <a:cubicBezTo>
                    <a:pt x="28" y="88"/>
                    <a:pt x="49" y="113"/>
                    <a:pt x="77" y="127"/>
                  </a:cubicBezTo>
                  <a:cubicBezTo>
                    <a:pt x="103" y="140"/>
                    <a:pt x="137" y="143"/>
                    <a:pt x="149" y="119"/>
                  </a:cubicBezTo>
                  <a:cubicBezTo>
                    <a:pt x="162" y="94"/>
                    <a:pt x="138" y="69"/>
                    <a:pt x="112" y="56"/>
                  </a:cubicBezTo>
                  <a:cubicBezTo>
                    <a:pt x="87" y="43"/>
                    <a:pt x="53" y="39"/>
                    <a:pt x="41" y="63"/>
                  </a:cubicBezTo>
                  <a:close/>
                  <a:moveTo>
                    <a:pt x="164" y="126"/>
                  </a:moveTo>
                  <a:cubicBezTo>
                    <a:pt x="138" y="177"/>
                    <a:pt x="90" y="183"/>
                    <a:pt x="57" y="166"/>
                  </a:cubicBezTo>
                  <a:cubicBezTo>
                    <a:pt x="23" y="149"/>
                    <a:pt x="0" y="107"/>
                    <a:pt x="26" y="56"/>
                  </a:cubicBezTo>
                  <a:cubicBezTo>
                    <a:pt x="52" y="5"/>
                    <a:pt x="99" y="0"/>
                    <a:pt x="132" y="17"/>
                  </a:cubicBezTo>
                  <a:cubicBezTo>
                    <a:pt x="165" y="34"/>
                    <a:pt x="190" y="76"/>
                    <a:pt x="164" y="126"/>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00" name="Google Shape;100;p14"/>
            <p:cNvSpPr/>
            <p:nvPr/>
          </p:nvSpPr>
          <p:spPr>
            <a:xfrm>
              <a:off x="282312" y="300356"/>
              <a:ext cx="57928" cy="47629"/>
            </a:xfrm>
            <a:custGeom>
              <a:avLst/>
              <a:gdLst/>
              <a:ahLst/>
              <a:cxnLst/>
              <a:rect l="l" t="t" r="r" b="b"/>
              <a:pathLst>
                <a:path w="197" h="161" extrusionOk="0">
                  <a:moveTo>
                    <a:pt x="197" y="56"/>
                  </a:moveTo>
                  <a:lnTo>
                    <a:pt x="158" y="107"/>
                  </a:lnTo>
                  <a:lnTo>
                    <a:pt x="145" y="124"/>
                  </a:lnTo>
                  <a:lnTo>
                    <a:pt x="117" y="161"/>
                  </a:lnTo>
                  <a:lnTo>
                    <a:pt x="105" y="152"/>
                  </a:lnTo>
                  <a:lnTo>
                    <a:pt x="119" y="131"/>
                  </a:lnTo>
                  <a:lnTo>
                    <a:pt x="29" y="63"/>
                  </a:lnTo>
                  <a:lnTo>
                    <a:pt x="12" y="81"/>
                  </a:lnTo>
                  <a:lnTo>
                    <a:pt x="0" y="72"/>
                  </a:lnTo>
                  <a:lnTo>
                    <a:pt x="29" y="36"/>
                  </a:lnTo>
                  <a:lnTo>
                    <a:pt x="55" y="0"/>
                  </a:lnTo>
                  <a:lnTo>
                    <a:pt x="67" y="9"/>
                  </a:lnTo>
                  <a:lnTo>
                    <a:pt x="54" y="30"/>
                  </a:lnTo>
                  <a:lnTo>
                    <a:pt x="145" y="99"/>
                  </a:lnTo>
                  <a:cubicBezTo>
                    <a:pt x="146" y="97"/>
                    <a:pt x="165" y="71"/>
                    <a:pt x="166" y="70"/>
                  </a:cubicBezTo>
                  <a:cubicBezTo>
                    <a:pt x="169" y="67"/>
                    <a:pt x="173" y="60"/>
                    <a:pt x="172" y="59"/>
                  </a:cubicBezTo>
                  <a:cubicBezTo>
                    <a:pt x="172" y="58"/>
                    <a:pt x="159" y="39"/>
                    <a:pt x="157" y="36"/>
                  </a:cubicBezTo>
                  <a:lnTo>
                    <a:pt x="166" y="24"/>
                  </a:lnTo>
                  <a:lnTo>
                    <a:pt x="197" y="56"/>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01" name="Google Shape;101;p14"/>
            <p:cNvSpPr/>
            <p:nvPr/>
          </p:nvSpPr>
          <p:spPr>
            <a:xfrm>
              <a:off x="320931" y="251439"/>
              <a:ext cx="55353" cy="56641"/>
            </a:xfrm>
            <a:custGeom>
              <a:avLst/>
              <a:gdLst/>
              <a:ahLst/>
              <a:cxnLst/>
              <a:rect l="l" t="t" r="r" b="b"/>
              <a:pathLst>
                <a:path w="188" h="191" extrusionOk="0">
                  <a:moveTo>
                    <a:pt x="54" y="50"/>
                  </a:moveTo>
                  <a:cubicBezTo>
                    <a:pt x="33" y="68"/>
                    <a:pt x="44" y="99"/>
                    <a:pt x="64" y="122"/>
                  </a:cubicBezTo>
                  <a:cubicBezTo>
                    <a:pt x="84" y="144"/>
                    <a:pt x="114" y="159"/>
                    <a:pt x="135" y="141"/>
                  </a:cubicBezTo>
                  <a:cubicBezTo>
                    <a:pt x="155" y="123"/>
                    <a:pt x="143" y="91"/>
                    <a:pt x="123" y="69"/>
                  </a:cubicBezTo>
                  <a:cubicBezTo>
                    <a:pt x="104" y="47"/>
                    <a:pt x="74" y="32"/>
                    <a:pt x="54" y="50"/>
                  </a:cubicBezTo>
                  <a:close/>
                  <a:moveTo>
                    <a:pt x="146" y="153"/>
                  </a:moveTo>
                  <a:cubicBezTo>
                    <a:pt x="103" y="191"/>
                    <a:pt x="57" y="179"/>
                    <a:pt x="32" y="151"/>
                  </a:cubicBezTo>
                  <a:cubicBezTo>
                    <a:pt x="7" y="123"/>
                    <a:pt x="0" y="76"/>
                    <a:pt x="43" y="38"/>
                  </a:cubicBezTo>
                  <a:cubicBezTo>
                    <a:pt x="85" y="0"/>
                    <a:pt x="131" y="12"/>
                    <a:pt x="156" y="40"/>
                  </a:cubicBezTo>
                  <a:cubicBezTo>
                    <a:pt x="181" y="67"/>
                    <a:pt x="188" y="115"/>
                    <a:pt x="146" y="153"/>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02" name="Google Shape;102;p14"/>
            <p:cNvSpPr/>
            <p:nvPr/>
          </p:nvSpPr>
          <p:spPr>
            <a:xfrm>
              <a:off x="374997" y="241141"/>
              <a:ext cx="24458" cy="20597"/>
            </a:xfrm>
            <a:custGeom>
              <a:avLst/>
              <a:gdLst/>
              <a:ahLst/>
              <a:cxnLst/>
              <a:rect l="l" t="t" r="r" b="b"/>
              <a:pathLst>
                <a:path w="19" h="16" extrusionOk="0">
                  <a:moveTo>
                    <a:pt x="4" y="16"/>
                  </a:moveTo>
                  <a:lnTo>
                    <a:pt x="0" y="9"/>
                  </a:lnTo>
                  <a:lnTo>
                    <a:pt x="15" y="0"/>
                  </a:lnTo>
                  <a:lnTo>
                    <a:pt x="19" y="7"/>
                  </a:lnTo>
                  <a:lnTo>
                    <a:pt x="4" y="16"/>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03" name="Google Shape;103;p14"/>
            <p:cNvSpPr/>
            <p:nvPr/>
          </p:nvSpPr>
          <p:spPr>
            <a:xfrm>
              <a:off x="391732" y="197373"/>
              <a:ext cx="68226" cy="57928"/>
            </a:xfrm>
            <a:custGeom>
              <a:avLst/>
              <a:gdLst/>
              <a:ahLst/>
              <a:cxnLst/>
              <a:rect l="l" t="t" r="r" b="b"/>
              <a:pathLst>
                <a:path w="53" h="45" extrusionOk="0">
                  <a:moveTo>
                    <a:pt x="50" y="5"/>
                  </a:moveTo>
                  <a:lnTo>
                    <a:pt x="48" y="38"/>
                  </a:lnTo>
                  <a:lnTo>
                    <a:pt x="43" y="40"/>
                  </a:lnTo>
                  <a:lnTo>
                    <a:pt x="32" y="28"/>
                  </a:lnTo>
                  <a:lnTo>
                    <a:pt x="32" y="44"/>
                  </a:lnTo>
                  <a:lnTo>
                    <a:pt x="26" y="45"/>
                  </a:lnTo>
                  <a:lnTo>
                    <a:pt x="4" y="21"/>
                  </a:lnTo>
                  <a:lnTo>
                    <a:pt x="1" y="22"/>
                  </a:lnTo>
                  <a:lnTo>
                    <a:pt x="0" y="18"/>
                  </a:lnTo>
                  <a:lnTo>
                    <a:pt x="7" y="16"/>
                  </a:lnTo>
                  <a:lnTo>
                    <a:pt x="15" y="13"/>
                  </a:lnTo>
                  <a:lnTo>
                    <a:pt x="16" y="17"/>
                  </a:lnTo>
                  <a:lnTo>
                    <a:pt x="13" y="18"/>
                  </a:lnTo>
                  <a:lnTo>
                    <a:pt x="28" y="35"/>
                  </a:lnTo>
                  <a:lnTo>
                    <a:pt x="28" y="23"/>
                  </a:lnTo>
                  <a:lnTo>
                    <a:pt x="21" y="15"/>
                  </a:lnTo>
                  <a:lnTo>
                    <a:pt x="18" y="16"/>
                  </a:lnTo>
                  <a:lnTo>
                    <a:pt x="17" y="12"/>
                  </a:lnTo>
                  <a:lnTo>
                    <a:pt x="24" y="10"/>
                  </a:lnTo>
                  <a:lnTo>
                    <a:pt x="33" y="7"/>
                  </a:lnTo>
                  <a:lnTo>
                    <a:pt x="34" y="10"/>
                  </a:lnTo>
                  <a:lnTo>
                    <a:pt x="30" y="12"/>
                  </a:lnTo>
                  <a:lnTo>
                    <a:pt x="45" y="29"/>
                  </a:lnTo>
                  <a:lnTo>
                    <a:pt x="45" y="7"/>
                  </a:lnTo>
                  <a:lnTo>
                    <a:pt x="41" y="8"/>
                  </a:lnTo>
                  <a:lnTo>
                    <a:pt x="40" y="5"/>
                  </a:lnTo>
                  <a:lnTo>
                    <a:pt x="46" y="2"/>
                  </a:lnTo>
                  <a:lnTo>
                    <a:pt x="52" y="0"/>
                  </a:lnTo>
                  <a:lnTo>
                    <a:pt x="53" y="4"/>
                  </a:lnTo>
                  <a:lnTo>
                    <a:pt x="50" y="5"/>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04" name="Google Shape;104;p14"/>
            <p:cNvSpPr/>
            <p:nvPr/>
          </p:nvSpPr>
          <p:spPr>
            <a:xfrm>
              <a:off x="472831" y="196085"/>
              <a:ext cx="29607" cy="45055"/>
            </a:xfrm>
            <a:custGeom>
              <a:avLst/>
              <a:gdLst/>
              <a:ahLst/>
              <a:cxnLst/>
              <a:rect l="l" t="t" r="r" b="b"/>
              <a:pathLst>
                <a:path w="23" h="35" extrusionOk="0">
                  <a:moveTo>
                    <a:pt x="13" y="34"/>
                  </a:moveTo>
                  <a:lnTo>
                    <a:pt x="2" y="35"/>
                  </a:lnTo>
                  <a:lnTo>
                    <a:pt x="2" y="31"/>
                  </a:lnTo>
                  <a:lnTo>
                    <a:pt x="8" y="31"/>
                  </a:lnTo>
                  <a:lnTo>
                    <a:pt x="6" y="5"/>
                  </a:lnTo>
                  <a:lnTo>
                    <a:pt x="0" y="5"/>
                  </a:lnTo>
                  <a:lnTo>
                    <a:pt x="0" y="1"/>
                  </a:lnTo>
                  <a:lnTo>
                    <a:pt x="11" y="1"/>
                  </a:lnTo>
                  <a:lnTo>
                    <a:pt x="21" y="0"/>
                  </a:lnTo>
                  <a:lnTo>
                    <a:pt x="21" y="3"/>
                  </a:lnTo>
                  <a:lnTo>
                    <a:pt x="15" y="4"/>
                  </a:lnTo>
                  <a:lnTo>
                    <a:pt x="17" y="30"/>
                  </a:lnTo>
                  <a:lnTo>
                    <a:pt x="23" y="30"/>
                  </a:lnTo>
                  <a:lnTo>
                    <a:pt x="23" y="33"/>
                  </a:lnTo>
                  <a:lnTo>
                    <a:pt x="13" y="3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05" name="Google Shape;105;p14"/>
            <p:cNvSpPr/>
            <p:nvPr/>
          </p:nvSpPr>
          <p:spPr>
            <a:xfrm>
              <a:off x="515312" y="196085"/>
              <a:ext cx="42480" cy="48917"/>
            </a:xfrm>
            <a:custGeom>
              <a:avLst/>
              <a:gdLst/>
              <a:ahLst/>
              <a:cxnLst/>
              <a:rect l="l" t="t" r="r" b="b"/>
              <a:pathLst>
                <a:path w="143" h="166" extrusionOk="0">
                  <a:moveTo>
                    <a:pt x="130" y="166"/>
                  </a:moveTo>
                  <a:lnTo>
                    <a:pt x="66" y="156"/>
                  </a:lnTo>
                  <a:lnTo>
                    <a:pt x="46" y="152"/>
                  </a:lnTo>
                  <a:lnTo>
                    <a:pt x="0" y="145"/>
                  </a:lnTo>
                  <a:lnTo>
                    <a:pt x="2" y="130"/>
                  </a:lnTo>
                  <a:lnTo>
                    <a:pt x="27" y="132"/>
                  </a:lnTo>
                  <a:lnTo>
                    <a:pt x="45" y="21"/>
                  </a:lnTo>
                  <a:lnTo>
                    <a:pt x="21" y="15"/>
                  </a:lnTo>
                  <a:lnTo>
                    <a:pt x="23" y="0"/>
                  </a:lnTo>
                  <a:lnTo>
                    <a:pt x="69" y="8"/>
                  </a:lnTo>
                  <a:lnTo>
                    <a:pt x="113" y="15"/>
                  </a:lnTo>
                  <a:lnTo>
                    <a:pt x="110" y="29"/>
                  </a:lnTo>
                  <a:lnTo>
                    <a:pt x="86" y="27"/>
                  </a:lnTo>
                  <a:lnTo>
                    <a:pt x="67" y="140"/>
                  </a:lnTo>
                  <a:cubicBezTo>
                    <a:pt x="70" y="141"/>
                    <a:pt x="102" y="145"/>
                    <a:pt x="103" y="146"/>
                  </a:cubicBezTo>
                  <a:cubicBezTo>
                    <a:pt x="107" y="146"/>
                    <a:pt x="115" y="147"/>
                    <a:pt x="116" y="146"/>
                  </a:cubicBezTo>
                  <a:cubicBezTo>
                    <a:pt x="116" y="145"/>
                    <a:pt x="127" y="124"/>
                    <a:pt x="128" y="121"/>
                  </a:cubicBezTo>
                  <a:lnTo>
                    <a:pt x="143" y="123"/>
                  </a:lnTo>
                  <a:lnTo>
                    <a:pt x="130" y="166"/>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06" name="Google Shape;106;p14"/>
            <p:cNvSpPr/>
            <p:nvPr/>
          </p:nvSpPr>
          <p:spPr>
            <a:xfrm>
              <a:off x="564229" y="207671"/>
              <a:ext cx="72088" cy="64365"/>
            </a:xfrm>
            <a:custGeom>
              <a:avLst/>
              <a:gdLst/>
              <a:ahLst/>
              <a:cxnLst/>
              <a:rect l="l" t="t" r="r" b="b"/>
              <a:pathLst>
                <a:path w="56" h="50" extrusionOk="0">
                  <a:moveTo>
                    <a:pt x="32" y="46"/>
                  </a:moveTo>
                  <a:lnTo>
                    <a:pt x="23" y="42"/>
                  </a:lnTo>
                  <a:lnTo>
                    <a:pt x="24" y="38"/>
                  </a:lnTo>
                  <a:lnTo>
                    <a:pt x="29" y="40"/>
                  </a:lnTo>
                  <a:lnTo>
                    <a:pt x="34" y="30"/>
                  </a:lnTo>
                  <a:lnTo>
                    <a:pt x="19" y="23"/>
                  </a:lnTo>
                  <a:lnTo>
                    <a:pt x="15" y="33"/>
                  </a:lnTo>
                  <a:lnTo>
                    <a:pt x="20" y="36"/>
                  </a:lnTo>
                  <a:lnTo>
                    <a:pt x="18" y="39"/>
                  </a:lnTo>
                  <a:lnTo>
                    <a:pt x="9" y="35"/>
                  </a:lnTo>
                  <a:lnTo>
                    <a:pt x="0" y="30"/>
                  </a:lnTo>
                  <a:lnTo>
                    <a:pt x="1" y="27"/>
                  </a:lnTo>
                  <a:lnTo>
                    <a:pt x="6" y="29"/>
                  </a:lnTo>
                  <a:lnTo>
                    <a:pt x="17" y="6"/>
                  </a:lnTo>
                  <a:lnTo>
                    <a:pt x="13" y="3"/>
                  </a:lnTo>
                  <a:lnTo>
                    <a:pt x="14" y="0"/>
                  </a:lnTo>
                  <a:lnTo>
                    <a:pt x="23" y="5"/>
                  </a:lnTo>
                  <a:lnTo>
                    <a:pt x="33" y="9"/>
                  </a:lnTo>
                  <a:lnTo>
                    <a:pt x="31" y="12"/>
                  </a:lnTo>
                  <a:lnTo>
                    <a:pt x="26" y="10"/>
                  </a:lnTo>
                  <a:lnTo>
                    <a:pt x="21" y="20"/>
                  </a:lnTo>
                  <a:lnTo>
                    <a:pt x="36" y="27"/>
                  </a:lnTo>
                  <a:lnTo>
                    <a:pt x="41" y="17"/>
                  </a:lnTo>
                  <a:lnTo>
                    <a:pt x="36" y="14"/>
                  </a:lnTo>
                  <a:lnTo>
                    <a:pt x="37" y="11"/>
                  </a:lnTo>
                  <a:lnTo>
                    <a:pt x="46" y="16"/>
                  </a:lnTo>
                  <a:lnTo>
                    <a:pt x="56" y="20"/>
                  </a:lnTo>
                  <a:lnTo>
                    <a:pt x="54" y="23"/>
                  </a:lnTo>
                  <a:lnTo>
                    <a:pt x="49" y="21"/>
                  </a:lnTo>
                  <a:lnTo>
                    <a:pt x="38" y="45"/>
                  </a:lnTo>
                  <a:lnTo>
                    <a:pt x="43" y="47"/>
                  </a:lnTo>
                  <a:lnTo>
                    <a:pt x="41" y="50"/>
                  </a:lnTo>
                  <a:lnTo>
                    <a:pt x="32" y="46"/>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07" name="Google Shape;107;p14"/>
            <p:cNvSpPr/>
            <p:nvPr/>
          </p:nvSpPr>
          <p:spPr>
            <a:xfrm>
              <a:off x="623445" y="245002"/>
              <a:ext cx="59215" cy="59215"/>
            </a:xfrm>
            <a:custGeom>
              <a:avLst/>
              <a:gdLst/>
              <a:ahLst/>
              <a:cxnLst/>
              <a:rect l="l" t="t" r="r" b="b"/>
              <a:pathLst>
                <a:path w="200" h="201" extrusionOk="0">
                  <a:moveTo>
                    <a:pt x="53" y="156"/>
                  </a:moveTo>
                  <a:lnTo>
                    <a:pt x="37" y="143"/>
                  </a:lnTo>
                  <a:lnTo>
                    <a:pt x="0" y="112"/>
                  </a:lnTo>
                  <a:lnTo>
                    <a:pt x="9" y="100"/>
                  </a:lnTo>
                  <a:lnTo>
                    <a:pt x="31" y="116"/>
                  </a:lnTo>
                  <a:lnTo>
                    <a:pt x="104" y="29"/>
                  </a:lnTo>
                  <a:lnTo>
                    <a:pt x="87" y="12"/>
                  </a:lnTo>
                  <a:lnTo>
                    <a:pt x="97" y="0"/>
                  </a:lnTo>
                  <a:lnTo>
                    <a:pt x="132" y="31"/>
                  </a:lnTo>
                  <a:lnTo>
                    <a:pt x="156" y="51"/>
                  </a:lnTo>
                  <a:lnTo>
                    <a:pt x="182" y="73"/>
                  </a:lnTo>
                  <a:lnTo>
                    <a:pt x="189" y="68"/>
                  </a:lnTo>
                  <a:lnTo>
                    <a:pt x="200" y="77"/>
                  </a:lnTo>
                  <a:lnTo>
                    <a:pt x="193" y="87"/>
                  </a:lnTo>
                  <a:lnTo>
                    <a:pt x="170" y="115"/>
                  </a:lnTo>
                  <a:lnTo>
                    <a:pt x="159" y="105"/>
                  </a:lnTo>
                  <a:lnTo>
                    <a:pt x="170" y="86"/>
                  </a:lnTo>
                  <a:lnTo>
                    <a:pt x="135" y="57"/>
                  </a:lnTo>
                  <a:lnTo>
                    <a:pt x="106" y="92"/>
                  </a:lnTo>
                  <a:lnTo>
                    <a:pt x="131" y="113"/>
                  </a:lnTo>
                  <a:lnTo>
                    <a:pt x="144" y="102"/>
                  </a:lnTo>
                  <a:lnTo>
                    <a:pt x="155" y="112"/>
                  </a:lnTo>
                  <a:lnTo>
                    <a:pt x="121" y="151"/>
                  </a:lnTo>
                  <a:lnTo>
                    <a:pt x="110" y="142"/>
                  </a:lnTo>
                  <a:lnTo>
                    <a:pt x="120" y="127"/>
                  </a:lnTo>
                  <a:lnTo>
                    <a:pt x="94" y="105"/>
                  </a:lnTo>
                  <a:lnTo>
                    <a:pt x="66" y="138"/>
                  </a:lnTo>
                  <a:cubicBezTo>
                    <a:pt x="65" y="140"/>
                    <a:pt x="63" y="142"/>
                    <a:pt x="63" y="142"/>
                  </a:cubicBezTo>
                  <a:cubicBezTo>
                    <a:pt x="66" y="144"/>
                    <a:pt x="67" y="147"/>
                    <a:pt x="73" y="152"/>
                  </a:cubicBezTo>
                  <a:cubicBezTo>
                    <a:pt x="81" y="158"/>
                    <a:pt x="92" y="168"/>
                    <a:pt x="93" y="169"/>
                  </a:cubicBezTo>
                  <a:cubicBezTo>
                    <a:pt x="96" y="171"/>
                    <a:pt x="102" y="176"/>
                    <a:pt x="102" y="176"/>
                  </a:cubicBezTo>
                  <a:cubicBezTo>
                    <a:pt x="103" y="176"/>
                    <a:pt x="117" y="163"/>
                    <a:pt x="119" y="161"/>
                  </a:cubicBezTo>
                  <a:lnTo>
                    <a:pt x="131" y="170"/>
                  </a:lnTo>
                  <a:lnTo>
                    <a:pt x="105" y="201"/>
                  </a:lnTo>
                  <a:lnTo>
                    <a:pt x="53" y="156"/>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08" name="Google Shape;108;p14"/>
            <p:cNvSpPr/>
            <p:nvPr/>
          </p:nvSpPr>
          <p:spPr>
            <a:xfrm>
              <a:off x="662063" y="284909"/>
              <a:ext cx="50204" cy="57928"/>
            </a:xfrm>
            <a:custGeom>
              <a:avLst/>
              <a:gdLst/>
              <a:ahLst/>
              <a:cxnLst/>
              <a:rect l="l" t="t" r="r" b="b"/>
              <a:pathLst>
                <a:path w="171" h="195" extrusionOk="0">
                  <a:moveTo>
                    <a:pt x="82" y="195"/>
                  </a:moveTo>
                  <a:lnTo>
                    <a:pt x="42" y="144"/>
                  </a:lnTo>
                  <a:lnTo>
                    <a:pt x="29" y="128"/>
                  </a:lnTo>
                  <a:lnTo>
                    <a:pt x="0" y="92"/>
                  </a:lnTo>
                  <a:lnTo>
                    <a:pt x="11" y="83"/>
                  </a:lnTo>
                  <a:lnTo>
                    <a:pt x="28" y="100"/>
                  </a:lnTo>
                  <a:lnTo>
                    <a:pt x="117" y="30"/>
                  </a:lnTo>
                  <a:lnTo>
                    <a:pt x="103" y="9"/>
                  </a:lnTo>
                  <a:lnTo>
                    <a:pt x="114" y="0"/>
                  </a:lnTo>
                  <a:lnTo>
                    <a:pt x="143" y="36"/>
                  </a:lnTo>
                  <a:lnTo>
                    <a:pt x="171" y="71"/>
                  </a:lnTo>
                  <a:lnTo>
                    <a:pt x="159" y="80"/>
                  </a:lnTo>
                  <a:lnTo>
                    <a:pt x="143" y="62"/>
                  </a:lnTo>
                  <a:lnTo>
                    <a:pt x="53" y="134"/>
                  </a:lnTo>
                  <a:cubicBezTo>
                    <a:pt x="55" y="136"/>
                    <a:pt x="75" y="160"/>
                    <a:pt x="76" y="161"/>
                  </a:cubicBezTo>
                  <a:cubicBezTo>
                    <a:pt x="79" y="165"/>
                    <a:pt x="84" y="170"/>
                    <a:pt x="85" y="170"/>
                  </a:cubicBezTo>
                  <a:cubicBezTo>
                    <a:pt x="86" y="170"/>
                    <a:pt x="108" y="161"/>
                    <a:pt x="111" y="160"/>
                  </a:cubicBezTo>
                  <a:lnTo>
                    <a:pt x="121" y="172"/>
                  </a:lnTo>
                  <a:lnTo>
                    <a:pt x="82" y="195"/>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09" name="Google Shape;109;p14"/>
            <p:cNvSpPr/>
            <p:nvPr/>
          </p:nvSpPr>
          <p:spPr>
            <a:xfrm>
              <a:off x="691671" y="329964"/>
              <a:ext cx="68226" cy="79812"/>
            </a:xfrm>
            <a:custGeom>
              <a:avLst/>
              <a:gdLst/>
              <a:ahLst/>
              <a:cxnLst/>
              <a:rect l="l" t="t" r="r" b="b"/>
              <a:pathLst>
                <a:path w="53" h="62" extrusionOk="0">
                  <a:moveTo>
                    <a:pt x="19" y="52"/>
                  </a:moveTo>
                  <a:lnTo>
                    <a:pt x="15" y="45"/>
                  </a:lnTo>
                  <a:lnTo>
                    <a:pt x="18" y="43"/>
                  </a:lnTo>
                  <a:lnTo>
                    <a:pt x="20" y="46"/>
                  </a:lnTo>
                  <a:lnTo>
                    <a:pt x="40" y="36"/>
                  </a:lnTo>
                  <a:lnTo>
                    <a:pt x="10" y="37"/>
                  </a:lnTo>
                  <a:lnTo>
                    <a:pt x="26" y="14"/>
                  </a:lnTo>
                  <a:lnTo>
                    <a:pt x="8" y="22"/>
                  </a:lnTo>
                  <a:lnTo>
                    <a:pt x="10" y="26"/>
                  </a:lnTo>
                  <a:lnTo>
                    <a:pt x="7" y="28"/>
                  </a:lnTo>
                  <a:lnTo>
                    <a:pt x="4" y="23"/>
                  </a:lnTo>
                  <a:lnTo>
                    <a:pt x="0" y="15"/>
                  </a:lnTo>
                  <a:lnTo>
                    <a:pt x="3" y="14"/>
                  </a:lnTo>
                  <a:lnTo>
                    <a:pt x="6" y="18"/>
                  </a:lnTo>
                  <a:lnTo>
                    <a:pt x="30" y="7"/>
                  </a:lnTo>
                  <a:lnTo>
                    <a:pt x="28" y="2"/>
                  </a:lnTo>
                  <a:lnTo>
                    <a:pt x="30" y="0"/>
                  </a:lnTo>
                  <a:lnTo>
                    <a:pt x="34" y="8"/>
                  </a:lnTo>
                  <a:lnTo>
                    <a:pt x="37" y="13"/>
                  </a:lnTo>
                  <a:lnTo>
                    <a:pt x="23" y="32"/>
                  </a:lnTo>
                  <a:lnTo>
                    <a:pt x="46" y="31"/>
                  </a:lnTo>
                  <a:lnTo>
                    <a:pt x="48" y="35"/>
                  </a:lnTo>
                  <a:lnTo>
                    <a:pt x="53" y="46"/>
                  </a:lnTo>
                  <a:lnTo>
                    <a:pt x="50" y="47"/>
                  </a:lnTo>
                  <a:lnTo>
                    <a:pt x="47" y="42"/>
                  </a:lnTo>
                  <a:lnTo>
                    <a:pt x="25" y="55"/>
                  </a:lnTo>
                  <a:lnTo>
                    <a:pt x="27" y="60"/>
                  </a:lnTo>
                  <a:lnTo>
                    <a:pt x="24" y="62"/>
                  </a:lnTo>
                  <a:lnTo>
                    <a:pt x="19" y="52"/>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10" name="Google Shape;110;p14"/>
            <p:cNvSpPr/>
            <p:nvPr/>
          </p:nvSpPr>
          <p:spPr>
            <a:xfrm>
              <a:off x="723853" y="407201"/>
              <a:ext cx="48917" cy="37331"/>
            </a:xfrm>
            <a:custGeom>
              <a:avLst/>
              <a:gdLst/>
              <a:ahLst/>
              <a:cxnLst/>
              <a:rect l="l" t="t" r="r" b="b"/>
              <a:pathLst>
                <a:path w="38" h="29" extrusionOk="0">
                  <a:moveTo>
                    <a:pt x="3" y="20"/>
                  </a:moveTo>
                  <a:lnTo>
                    <a:pt x="0" y="9"/>
                  </a:lnTo>
                  <a:lnTo>
                    <a:pt x="4" y="9"/>
                  </a:lnTo>
                  <a:lnTo>
                    <a:pt x="6" y="14"/>
                  </a:lnTo>
                  <a:lnTo>
                    <a:pt x="30" y="6"/>
                  </a:lnTo>
                  <a:lnTo>
                    <a:pt x="29" y="1"/>
                  </a:lnTo>
                  <a:lnTo>
                    <a:pt x="33" y="0"/>
                  </a:lnTo>
                  <a:lnTo>
                    <a:pt x="35" y="10"/>
                  </a:lnTo>
                  <a:lnTo>
                    <a:pt x="38" y="20"/>
                  </a:lnTo>
                  <a:lnTo>
                    <a:pt x="35" y="21"/>
                  </a:lnTo>
                  <a:lnTo>
                    <a:pt x="33" y="15"/>
                  </a:lnTo>
                  <a:lnTo>
                    <a:pt x="8" y="23"/>
                  </a:lnTo>
                  <a:lnTo>
                    <a:pt x="10" y="28"/>
                  </a:lnTo>
                  <a:lnTo>
                    <a:pt x="6" y="29"/>
                  </a:lnTo>
                  <a:lnTo>
                    <a:pt x="3" y="2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11" name="Google Shape;111;p14"/>
            <p:cNvSpPr/>
            <p:nvPr/>
          </p:nvSpPr>
          <p:spPr>
            <a:xfrm>
              <a:off x="735439" y="449682"/>
              <a:ext cx="50204" cy="54066"/>
            </a:xfrm>
            <a:custGeom>
              <a:avLst/>
              <a:gdLst/>
              <a:ahLst/>
              <a:cxnLst/>
              <a:rect l="l" t="t" r="r" b="b"/>
              <a:pathLst>
                <a:path w="171" h="184" extrusionOk="0">
                  <a:moveTo>
                    <a:pt x="151" y="162"/>
                  </a:moveTo>
                  <a:lnTo>
                    <a:pt x="20" y="180"/>
                  </a:lnTo>
                  <a:lnTo>
                    <a:pt x="17" y="155"/>
                  </a:lnTo>
                  <a:lnTo>
                    <a:pt x="108" y="55"/>
                  </a:lnTo>
                  <a:lnTo>
                    <a:pt x="23" y="67"/>
                  </a:lnTo>
                  <a:lnTo>
                    <a:pt x="24" y="89"/>
                  </a:lnTo>
                  <a:lnTo>
                    <a:pt x="9" y="91"/>
                  </a:lnTo>
                  <a:lnTo>
                    <a:pt x="6" y="60"/>
                  </a:lnTo>
                  <a:lnTo>
                    <a:pt x="0" y="25"/>
                  </a:lnTo>
                  <a:lnTo>
                    <a:pt x="15" y="23"/>
                  </a:lnTo>
                  <a:lnTo>
                    <a:pt x="20" y="45"/>
                  </a:lnTo>
                  <a:lnTo>
                    <a:pt x="128" y="30"/>
                  </a:lnTo>
                  <a:cubicBezTo>
                    <a:pt x="132" y="25"/>
                    <a:pt x="132" y="17"/>
                    <a:pt x="130" y="3"/>
                  </a:cubicBezTo>
                  <a:lnTo>
                    <a:pt x="145" y="0"/>
                  </a:lnTo>
                  <a:lnTo>
                    <a:pt x="154" y="61"/>
                  </a:lnTo>
                  <a:lnTo>
                    <a:pt x="71" y="151"/>
                  </a:lnTo>
                  <a:lnTo>
                    <a:pt x="148" y="141"/>
                  </a:lnTo>
                  <a:lnTo>
                    <a:pt x="147" y="118"/>
                  </a:lnTo>
                  <a:lnTo>
                    <a:pt x="161" y="116"/>
                  </a:lnTo>
                  <a:lnTo>
                    <a:pt x="165" y="148"/>
                  </a:lnTo>
                  <a:lnTo>
                    <a:pt x="171" y="182"/>
                  </a:lnTo>
                  <a:lnTo>
                    <a:pt x="156" y="184"/>
                  </a:lnTo>
                  <a:lnTo>
                    <a:pt x="151" y="162"/>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12" name="Google Shape;112;p14"/>
            <p:cNvSpPr/>
            <p:nvPr/>
          </p:nvSpPr>
          <p:spPr>
            <a:xfrm>
              <a:off x="741875" y="514047"/>
              <a:ext cx="46342" cy="48917"/>
            </a:xfrm>
            <a:custGeom>
              <a:avLst/>
              <a:gdLst/>
              <a:ahLst/>
              <a:cxnLst/>
              <a:rect l="l" t="t" r="r" b="b"/>
              <a:pathLst>
                <a:path w="159" h="167" extrusionOk="0">
                  <a:moveTo>
                    <a:pt x="115" y="76"/>
                  </a:moveTo>
                  <a:lnTo>
                    <a:pt x="71" y="57"/>
                  </a:lnTo>
                  <a:lnTo>
                    <a:pt x="70" y="91"/>
                  </a:lnTo>
                  <a:lnTo>
                    <a:pt x="115" y="76"/>
                  </a:lnTo>
                  <a:close/>
                  <a:moveTo>
                    <a:pt x="1" y="136"/>
                  </a:moveTo>
                  <a:lnTo>
                    <a:pt x="2" y="88"/>
                  </a:lnTo>
                  <a:lnTo>
                    <a:pt x="16" y="88"/>
                  </a:lnTo>
                  <a:lnTo>
                    <a:pt x="18" y="109"/>
                  </a:lnTo>
                  <a:lnTo>
                    <a:pt x="52" y="97"/>
                  </a:lnTo>
                  <a:lnTo>
                    <a:pt x="53" y="49"/>
                  </a:lnTo>
                  <a:lnTo>
                    <a:pt x="20" y="35"/>
                  </a:lnTo>
                  <a:lnTo>
                    <a:pt x="17" y="61"/>
                  </a:lnTo>
                  <a:lnTo>
                    <a:pt x="2" y="61"/>
                  </a:lnTo>
                  <a:lnTo>
                    <a:pt x="4" y="27"/>
                  </a:lnTo>
                  <a:lnTo>
                    <a:pt x="3" y="0"/>
                  </a:lnTo>
                  <a:lnTo>
                    <a:pt x="18" y="0"/>
                  </a:lnTo>
                  <a:lnTo>
                    <a:pt x="20" y="14"/>
                  </a:lnTo>
                  <a:lnTo>
                    <a:pt x="147" y="70"/>
                  </a:lnTo>
                  <a:cubicBezTo>
                    <a:pt x="149" y="79"/>
                    <a:pt x="155" y="87"/>
                    <a:pt x="159" y="93"/>
                  </a:cubicBezTo>
                  <a:lnTo>
                    <a:pt x="159" y="99"/>
                  </a:lnTo>
                  <a:lnTo>
                    <a:pt x="17" y="152"/>
                  </a:lnTo>
                  <a:lnTo>
                    <a:pt x="14" y="167"/>
                  </a:lnTo>
                  <a:lnTo>
                    <a:pt x="0" y="167"/>
                  </a:lnTo>
                  <a:lnTo>
                    <a:pt x="1" y="136"/>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13" name="Google Shape;113;p14"/>
            <p:cNvSpPr/>
            <p:nvPr/>
          </p:nvSpPr>
          <p:spPr>
            <a:xfrm>
              <a:off x="901499" y="311942"/>
              <a:ext cx="78524" cy="102983"/>
            </a:xfrm>
            <a:custGeom>
              <a:avLst/>
              <a:gdLst/>
              <a:ahLst/>
              <a:cxnLst/>
              <a:rect l="l" t="t" r="r" b="b"/>
              <a:pathLst>
                <a:path w="61" h="80" extrusionOk="0">
                  <a:moveTo>
                    <a:pt x="38" y="13"/>
                  </a:moveTo>
                  <a:lnTo>
                    <a:pt x="38" y="80"/>
                  </a:lnTo>
                  <a:lnTo>
                    <a:pt x="23" y="80"/>
                  </a:lnTo>
                  <a:lnTo>
                    <a:pt x="23" y="13"/>
                  </a:lnTo>
                  <a:lnTo>
                    <a:pt x="0" y="13"/>
                  </a:lnTo>
                  <a:lnTo>
                    <a:pt x="0" y="0"/>
                  </a:lnTo>
                  <a:lnTo>
                    <a:pt x="61" y="0"/>
                  </a:lnTo>
                  <a:lnTo>
                    <a:pt x="61" y="13"/>
                  </a:lnTo>
                  <a:lnTo>
                    <a:pt x="38" y="13"/>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14" name="Google Shape;114;p14"/>
            <p:cNvSpPr/>
            <p:nvPr/>
          </p:nvSpPr>
          <p:spPr>
            <a:xfrm>
              <a:off x="977449" y="342837"/>
              <a:ext cx="65651" cy="73375"/>
            </a:xfrm>
            <a:custGeom>
              <a:avLst/>
              <a:gdLst/>
              <a:ahLst/>
              <a:cxnLst/>
              <a:rect l="l" t="t" r="r" b="b"/>
              <a:pathLst>
                <a:path w="223" h="253" extrusionOk="0">
                  <a:moveTo>
                    <a:pt x="117" y="48"/>
                  </a:moveTo>
                  <a:cubicBezTo>
                    <a:pt x="109" y="48"/>
                    <a:pt x="92" y="54"/>
                    <a:pt x="90" y="55"/>
                  </a:cubicBezTo>
                  <a:cubicBezTo>
                    <a:pt x="89" y="56"/>
                    <a:pt x="73" y="72"/>
                    <a:pt x="70" y="94"/>
                  </a:cubicBezTo>
                  <a:lnTo>
                    <a:pt x="165" y="94"/>
                  </a:lnTo>
                  <a:cubicBezTo>
                    <a:pt x="163" y="66"/>
                    <a:pt x="158" y="48"/>
                    <a:pt x="117" y="48"/>
                  </a:cubicBezTo>
                  <a:close/>
                  <a:moveTo>
                    <a:pt x="68" y="134"/>
                  </a:moveTo>
                  <a:cubicBezTo>
                    <a:pt x="69" y="166"/>
                    <a:pt x="93" y="199"/>
                    <a:pt x="130" y="199"/>
                  </a:cubicBezTo>
                  <a:cubicBezTo>
                    <a:pt x="156" y="199"/>
                    <a:pt x="184" y="188"/>
                    <a:pt x="213" y="164"/>
                  </a:cubicBezTo>
                  <a:lnTo>
                    <a:pt x="219" y="226"/>
                  </a:lnTo>
                  <a:cubicBezTo>
                    <a:pt x="191" y="243"/>
                    <a:pt x="165" y="253"/>
                    <a:pt x="118" y="253"/>
                  </a:cubicBezTo>
                  <a:cubicBezTo>
                    <a:pt x="50" y="253"/>
                    <a:pt x="0" y="206"/>
                    <a:pt x="0" y="127"/>
                  </a:cubicBezTo>
                  <a:cubicBezTo>
                    <a:pt x="0" y="48"/>
                    <a:pt x="49" y="0"/>
                    <a:pt x="117" y="0"/>
                  </a:cubicBezTo>
                  <a:cubicBezTo>
                    <a:pt x="199" y="0"/>
                    <a:pt x="223" y="44"/>
                    <a:pt x="223" y="134"/>
                  </a:cubicBezTo>
                  <a:lnTo>
                    <a:pt x="68" y="134"/>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15" name="Google Shape;115;p14"/>
            <p:cNvSpPr/>
            <p:nvPr/>
          </p:nvSpPr>
          <p:spPr>
            <a:xfrm>
              <a:off x="1059836" y="342837"/>
              <a:ext cx="60502" cy="73375"/>
            </a:xfrm>
            <a:custGeom>
              <a:avLst/>
              <a:gdLst/>
              <a:ahLst/>
              <a:cxnLst/>
              <a:rect l="l" t="t" r="r" b="b"/>
              <a:pathLst>
                <a:path w="206" h="253" extrusionOk="0">
                  <a:moveTo>
                    <a:pt x="119" y="253"/>
                  </a:moveTo>
                  <a:cubicBezTo>
                    <a:pt x="49" y="253"/>
                    <a:pt x="0" y="206"/>
                    <a:pt x="0" y="125"/>
                  </a:cubicBezTo>
                  <a:cubicBezTo>
                    <a:pt x="0" y="38"/>
                    <a:pt x="58" y="0"/>
                    <a:pt x="112" y="0"/>
                  </a:cubicBezTo>
                  <a:cubicBezTo>
                    <a:pt x="161" y="0"/>
                    <a:pt x="203" y="11"/>
                    <a:pt x="203" y="50"/>
                  </a:cubicBezTo>
                  <a:lnTo>
                    <a:pt x="203" y="64"/>
                  </a:lnTo>
                  <a:cubicBezTo>
                    <a:pt x="203" y="68"/>
                    <a:pt x="203" y="72"/>
                    <a:pt x="202" y="77"/>
                  </a:cubicBezTo>
                  <a:lnTo>
                    <a:pt x="140" y="77"/>
                  </a:lnTo>
                  <a:cubicBezTo>
                    <a:pt x="140" y="55"/>
                    <a:pt x="134" y="51"/>
                    <a:pt x="118" y="51"/>
                  </a:cubicBezTo>
                  <a:cubicBezTo>
                    <a:pt x="106" y="51"/>
                    <a:pt x="101" y="52"/>
                    <a:pt x="97" y="54"/>
                  </a:cubicBezTo>
                  <a:cubicBezTo>
                    <a:pt x="92" y="56"/>
                    <a:pt x="68" y="69"/>
                    <a:pt x="68" y="123"/>
                  </a:cubicBezTo>
                  <a:cubicBezTo>
                    <a:pt x="68" y="185"/>
                    <a:pt x="103" y="199"/>
                    <a:pt x="130" y="199"/>
                  </a:cubicBezTo>
                  <a:cubicBezTo>
                    <a:pt x="146" y="199"/>
                    <a:pt x="165" y="198"/>
                    <a:pt x="200" y="168"/>
                  </a:cubicBezTo>
                  <a:lnTo>
                    <a:pt x="206" y="227"/>
                  </a:lnTo>
                  <a:cubicBezTo>
                    <a:pt x="173" y="247"/>
                    <a:pt x="148" y="253"/>
                    <a:pt x="119" y="253"/>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16" name="Google Shape;116;p14"/>
            <p:cNvSpPr/>
            <p:nvPr/>
          </p:nvSpPr>
          <p:spPr>
            <a:xfrm>
              <a:off x="1140936" y="301643"/>
              <a:ext cx="63077" cy="113282"/>
            </a:xfrm>
            <a:custGeom>
              <a:avLst/>
              <a:gdLst/>
              <a:ahLst/>
              <a:cxnLst/>
              <a:rect l="l" t="t" r="r" b="b"/>
              <a:pathLst>
                <a:path w="219" h="386" extrusionOk="0">
                  <a:moveTo>
                    <a:pt x="217" y="386"/>
                  </a:moveTo>
                  <a:lnTo>
                    <a:pt x="152" y="386"/>
                  </a:lnTo>
                  <a:cubicBezTo>
                    <a:pt x="154" y="325"/>
                    <a:pt x="155" y="313"/>
                    <a:pt x="155" y="280"/>
                  </a:cubicBezTo>
                  <a:cubicBezTo>
                    <a:pt x="155" y="213"/>
                    <a:pt x="152" y="196"/>
                    <a:pt x="126" y="196"/>
                  </a:cubicBezTo>
                  <a:cubicBezTo>
                    <a:pt x="116" y="196"/>
                    <a:pt x="100" y="198"/>
                    <a:pt x="96" y="201"/>
                  </a:cubicBezTo>
                  <a:cubicBezTo>
                    <a:pt x="92" y="204"/>
                    <a:pt x="75" y="216"/>
                    <a:pt x="64" y="230"/>
                  </a:cubicBezTo>
                  <a:lnTo>
                    <a:pt x="64" y="386"/>
                  </a:lnTo>
                  <a:lnTo>
                    <a:pt x="0" y="386"/>
                  </a:lnTo>
                  <a:lnTo>
                    <a:pt x="0" y="0"/>
                  </a:lnTo>
                  <a:lnTo>
                    <a:pt x="64" y="0"/>
                  </a:lnTo>
                  <a:lnTo>
                    <a:pt x="64" y="168"/>
                  </a:lnTo>
                  <a:cubicBezTo>
                    <a:pt x="83" y="150"/>
                    <a:pt x="104" y="140"/>
                    <a:pt x="130" y="140"/>
                  </a:cubicBezTo>
                  <a:cubicBezTo>
                    <a:pt x="212" y="140"/>
                    <a:pt x="219" y="191"/>
                    <a:pt x="219" y="244"/>
                  </a:cubicBezTo>
                  <a:cubicBezTo>
                    <a:pt x="219" y="254"/>
                    <a:pt x="219" y="264"/>
                    <a:pt x="219" y="274"/>
                  </a:cubicBezTo>
                  <a:cubicBezTo>
                    <a:pt x="218" y="308"/>
                    <a:pt x="218" y="326"/>
                    <a:pt x="217" y="386"/>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17" name="Google Shape;117;p14"/>
            <p:cNvSpPr/>
            <p:nvPr/>
          </p:nvSpPr>
          <p:spPr>
            <a:xfrm>
              <a:off x="1224609" y="342837"/>
              <a:ext cx="65651" cy="72088"/>
            </a:xfrm>
            <a:custGeom>
              <a:avLst/>
              <a:gdLst/>
              <a:ahLst/>
              <a:cxnLst/>
              <a:rect l="l" t="t" r="r" b="b"/>
              <a:pathLst>
                <a:path w="225" h="246" extrusionOk="0">
                  <a:moveTo>
                    <a:pt x="223" y="246"/>
                  </a:moveTo>
                  <a:lnTo>
                    <a:pt x="159" y="246"/>
                  </a:lnTo>
                  <a:cubicBezTo>
                    <a:pt x="160" y="176"/>
                    <a:pt x="161" y="170"/>
                    <a:pt x="161" y="125"/>
                  </a:cubicBezTo>
                  <a:cubicBezTo>
                    <a:pt x="161" y="116"/>
                    <a:pt x="161" y="105"/>
                    <a:pt x="160" y="95"/>
                  </a:cubicBezTo>
                  <a:cubicBezTo>
                    <a:pt x="158" y="64"/>
                    <a:pt x="151" y="56"/>
                    <a:pt x="132" y="56"/>
                  </a:cubicBezTo>
                  <a:cubicBezTo>
                    <a:pt x="122" y="56"/>
                    <a:pt x="105" y="58"/>
                    <a:pt x="102" y="61"/>
                  </a:cubicBezTo>
                  <a:cubicBezTo>
                    <a:pt x="98" y="64"/>
                    <a:pt x="81" y="76"/>
                    <a:pt x="70" y="90"/>
                  </a:cubicBezTo>
                  <a:lnTo>
                    <a:pt x="70" y="246"/>
                  </a:lnTo>
                  <a:lnTo>
                    <a:pt x="6" y="246"/>
                  </a:lnTo>
                  <a:lnTo>
                    <a:pt x="6" y="77"/>
                  </a:lnTo>
                  <a:cubicBezTo>
                    <a:pt x="6" y="56"/>
                    <a:pt x="3" y="20"/>
                    <a:pt x="0" y="7"/>
                  </a:cubicBezTo>
                  <a:lnTo>
                    <a:pt x="57" y="7"/>
                  </a:lnTo>
                  <a:lnTo>
                    <a:pt x="63" y="35"/>
                  </a:lnTo>
                  <a:cubicBezTo>
                    <a:pt x="85" y="11"/>
                    <a:pt x="108" y="0"/>
                    <a:pt x="136" y="0"/>
                  </a:cubicBezTo>
                  <a:cubicBezTo>
                    <a:pt x="218" y="0"/>
                    <a:pt x="225" y="51"/>
                    <a:pt x="225" y="104"/>
                  </a:cubicBezTo>
                  <a:lnTo>
                    <a:pt x="225" y="134"/>
                  </a:lnTo>
                  <a:cubicBezTo>
                    <a:pt x="225" y="168"/>
                    <a:pt x="224" y="186"/>
                    <a:pt x="223" y="246"/>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18" name="Google Shape;118;p14"/>
            <p:cNvSpPr/>
            <p:nvPr/>
          </p:nvSpPr>
          <p:spPr>
            <a:xfrm>
              <a:off x="1309570" y="308080"/>
              <a:ext cx="21884" cy="106845"/>
            </a:xfrm>
            <a:custGeom>
              <a:avLst/>
              <a:gdLst/>
              <a:ahLst/>
              <a:cxnLst/>
              <a:rect l="l" t="t" r="r" b="b"/>
              <a:pathLst>
                <a:path w="75" h="362" extrusionOk="0">
                  <a:moveTo>
                    <a:pt x="6" y="362"/>
                  </a:moveTo>
                  <a:lnTo>
                    <a:pt x="6" y="123"/>
                  </a:lnTo>
                  <a:lnTo>
                    <a:pt x="70" y="123"/>
                  </a:lnTo>
                  <a:lnTo>
                    <a:pt x="70" y="362"/>
                  </a:lnTo>
                  <a:lnTo>
                    <a:pt x="6" y="362"/>
                  </a:lnTo>
                  <a:close/>
                  <a:moveTo>
                    <a:pt x="38" y="77"/>
                  </a:moveTo>
                  <a:cubicBezTo>
                    <a:pt x="18" y="77"/>
                    <a:pt x="0" y="60"/>
                    <a:pt x="0" y="38"/>
                  </a:cubicBezTo>
                  <a:cubicBezTo>
                    <a:pt x="0" y="17"/>
                    <a:pt x="18" y="0"/>
                    <a:pt x="38" y="0"/>
                  </a:cubicBezTo>
                  <a:cubicBezTo>
                    <a:pt x="59" y="0"/>
                    <a:pt x="75" y="17"/>
                    <a:pt x="75" y="38"/>
                  </a:cubicBezTo>
                  <a:cubicBezTo>
                    <a:pt x="75" y="59"/>
                    <a:pt x="59" y="77"/>
                    <a:pt x="38" y="77"/>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19" name="Google Shape;119;p14"/>
            <p:cNvSpPr/>
            <p:nvPr/>
          </p:nvSpPr>
          <p:spPr>
            <a:xfrm>
              <a:off x="1348189" y="342837"/>
              <a:ext cx="55353" cy="73375"/>
            </a:xfrm>
            <a:custGeom>
              <a:avLst/>
              <a:gdLst/>
              <a:ahLst/>
              <a:cxnLst/>
              <a:rect l="l" t="t" r="r" b="b"/>
              <a:pathLst>
                <a:path w="189" h="253" extrusionOk="0">
                  <a:moveTo>
                    <a:pt x="88" y="253"/>
                  </a:moveTo>
                  <a:cubicBezTo>
                    <a:pt x="58" y="253"/>
                    <a:pt x="27" y="247"/>
                    <a:pt x="0" y="230"/>
                  </a:cubicBezTo>
                  <a:lnTo>
                    <a:pt x="7" y="177"/>
                  </a:lnTo>
                  <a:cubicBezTo>
                    <a:pt x="35" y="193"/>
                    <a:pt x="51" y="201"/>
                    <a:pt x="86" y="201"/>
                  </a:cubicBezTo>
                  <a:cubicBezTo>
                    <a:pt x="117" y="201"/>
                    <a:pt x="124" y="191"/>
                    <a:pt x="124" y="183"/>
                  </a:cubicBezTo>
                  <a:cubicBezTo>
                    <a:pt x="124" y="145"/>
                    <a:pt x="0" y="156"/>
                    <a:pt x="0" y="70"/>
                  </a:cubicBezTo>
                  <a:cubicBezTo>
                    <a:pt x="0" y="27"/>
                    <a:pt x="36" y="0"/>
                    <a:pt x="99" y="0"/>
                  </a:cubicBezTo>
                  <a:cubicBezTo>
                    <a:pt x="129" y="0"/>
                    <a:pt x="148" y="7"/>
                    <a:pt x="181" y="21"/>
                  </a:cubicBezTo>
                  <a:lnTo>
                    <a:pt x="174" y="77"/>
                  </a:lnTo>
                  <a:cubicBezTo>
                    <a:pt x="141" y="54"/>
                    <a:pt x="113" y="52"/>
                    <a:pt x="95" y="52"/>
                  </a:cubicBezTo>
                  <a:cubicBezTo>
                    <a:pt x="85" y="52"/>
                    <a:pt x="64" y="54"/>
                    <a:pt x="64" y="67"/>
                  </a:cubicBezTo>
                  <a:cubicBezTo>
                    <a:pt x="64" y="103"/>
                    <a:pt x="189" y="98"/>
                    <a:pt x="189" y="178"/>
                  </a:cubicBezTo>
                  <a:cubicBezTo>
                    <a:pt x="189" y="218"/>
                    <a:pt x="154" y="253"/>
                    <a:pt x="88" y="253"/>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20" name="Google Shape;120;p14"/>
            <p:cNvSpPr/>
            <p:nvPr/>
          </p:nvSpPr>
          <p:spPr>
            <a:xfrm>
              <a:off x="1417703" y="342837"/>
              <a:ext cx="60502" cy="73375"/>
            </a:xfrm>
            <a:custGeom>
              <a:avLst/>
              <a:gdLst/>
              <a:ahLst/>
              <a:cxnLst/>
              <a:rect l="l" t="t" r="r" b="b"/>
              <a:pathLst>
                <a:path w="206" h="253" extrusionOk="0">
                  <a:moveTo>
                    <a:pt x="118" y="253"/>
                  </a:moveTo>
                  <a:cubicBezTo>
                    <a:pt x="48" y="253"/>
                    <a:pt x="0" y="206"/>
                    <a:pt x="0" y="125"/>
                  </a:cubicBezTo>
                  <a:cubicBezTo>
                    <a:pt x="0" y="38"/>
                    <a:pt x="58" y="0"/>
                    <a:pt x="112" y="0"/>
                  </a:cubicBezTo>
                  <a:cubicBezTo>
                    <a:pt x="161" y="0"/>
                    <a:pt x="202" y="11"/>
                    <a:pt x="202" y="50"/>
                  </a:cubicBezTo>
                  <a:lnTo>
                    <a:pt x="202" y="64"/>
                  </a:lnTo>
                  <a:cubicBezTo>
                    <a:pt x="202" y="68"/>
                    <a:pt x="202" y="72"/>
                    <a:pt x="202" y="77"/>
                  </a:cubicBezTo>
                  <a:lnTo>
                    <a:pt x="140" y="77"/>
                  </a:lnTo>
                  <a:cubicBezTo>
                    <a:pt x="140" y="55"/>
                    <a:pt x="134" y="51"/>
                    <a:pt x="117" y="51"/>
                  </a:cubicBezTo>
                  <a:cubicBezTo>
                    <a:pt x="106" y="51"/>
                    <a:pt x="101" y="52"/>
                    <a:pt x="97" y="54"/>
                  </a:cubicBezTo>
                  <a:cubicBezTo>
                    <a:pt x="92" y="56"/>
                    <a:pt x="67" y="69"/>
                    <a:pt x="67" y="123"/>
                  </a:cubicBezTo>
                  <a:cubicBezTo>
                    <a:pt x="67" y="185"/>
                    <a:pt x="102" y="199"/>
                    <a:pt x="129" y="199"/>
                  </a:cubicBezTo>
                  <a:cubicBezTo>
                    <a:pt x="146" y="199"/>
                    <a:pt x="165" y="198"/>
                    <a:pt x="200" y="168"/>
                  </a:cubicBezTo>
                  <a:lnTo>
                    <a:pt x="206" y="227"/>
                  </a:lnTo>
                  <a:cubicBezTo>
                    <a:pt x="172" y="247"/>
                    <a:pt x="148" y="253"/>
                    <a:pt x="118" y="253"/>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21" name="Google Shape;121;p14"/>
            <p:cNvSpPr/>
            <p:nvPr/>
          </p:nvSpPr>
          <p:spPr>
            <a:xfrm>
              <a:off x="1494940" y="301643"/>
              <a:ext cx="64365" cy="113282"/>
            </a:xfrm>
            <a:custGeom>
              <a:avLst/>
              <a:gdLst/>
              <a:ahLst/>
              <a:cxnLst/>
              <a:rect l="l" t="t" r="r" b="b"/>
              <a:pathLst>
                <a:path w="219" h="386" extrusionOk="0">
                  <a:moveTo>
                    <a:pt x="217" y="386"/>
                  </a:moveTo>
                  <a:lnTo>
                    <a:pt x="153" y="386"/>
                  </a:lnTo>
                  <a:cubicBezTo>
                    <a:pt x="154" y="325"/>
                    <a:pt x="155" y="313"/>
                    <a:pt x="155" y="280"/>
                  </a:cubicBezTo>
                  <a:cubicBezTo>
                    <a:pt x="155" y="213"/>
                    <a:pt x="153" y="196"/>
                    <a:pt x="126" y="196"/>
                  </a:cubicBezTo>
                  <a:cubicBezTo>
                    <a:pt x="116" y="196"/>
                    <a:pt x="100" y="198"/>
                    <a:pt x="96" y="201"/>
                  </a:cubicBezTo>
                  <a:cubicBezTo>
                    <a:pt x="92" y="204"/>
                    <a:pt x="75" y="216"/>
                    <a:pt x="64" y="230"/>
                  </a:cubicBezTo>
                  <a:lnTo>
                    <a:pt x="64" y="386"/>
                  </a:lnTo>
                  <a:lnTo>
                    <a:pt x="0" y="386"/>
                  </a:lnTo>
                  <a:lnTo>
                    <a:pt x="0" y="0"/>
                  </a:lnTo>
                  <a:lnTo>
                    <a:pt x="64" y="0"/>
                  </a:lnTo>
                  <a:lnTo>
                    <a:pt x="64" y="168"/>
                  </a:lnTo>
                  <a:cubicBezTo>
                    <a:pt x="83" y="150"/>
                    <a:pt x="104" y="140"/>
                    <a:pt x="130" y="140"/>
                  </a:cubicBezTo>
                  <a:cubicBezTo>
                    <a:pt x="212" y="140"/>
                    <a:pt x="219" y="191"/>
                    <a:pt x="219" y="244"/>
                  </a:cubicBezTo>
                  <a:cubicBezTo>
                    <a:pt x="219" y="254"/>
                    <a:pt x="219" y="264"/>
                    <a:pt x="219" y="274"/>
                  </a:cubicBezTo>
                  <a:cubicBezTo>
                    <a:pt x="218" y="308"/>
                    <a:pt x="218" y="326"/>
                    <a:pt x="217" y="386"/>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22" name="Google Shape;122;p14"/>
            <p:cNvSpPr/>
            <p:nvPr/>
          </p:nvSpPr>
          <p:spPr>
            <a:xfrm>
              <a:off x="1574752" y="342837"/>
              <a:ext cx="65651" cy="73375"/>
            </a:xfrm>
            <a:custGeom>
              <a:avLst/>
              <a:gdLst/>
              <a:ahLst/>
              <a:cxnLst/>
              <a:rect l="l" t="t" r="r" b="b"/>
              <a:pathLst>
                <a:path w="223" h="253" extrusionOk="0">
                  <a:moveTo>
                    <a:pt x="117" y="48"/>
                  </a:moveTo>
                  <a:cubicBezTo>
                    <a:pt x="109" y="48"/>
                    <a:pt x="92" y="54"/>
                    <a:pt x="90" y="55"/>
                  </a:cubicBezTo>
                  <a:cubicBezTo>
                    <a:pt x="89" y="56"/>
                    <a:pt x="73" y="72"/>
                    <a:pt x="70" y="94"/>
                  </a:cubicBezTo>
                  <a:lnTo>
                    <a:pt x="165" y="94"/>
                  </a:lnTo>
                  <a:cubicBezTo>
                    <a:pt x="163" y="66"/>
                    <a:pt x="158" y="48"/>
                    <a:pt x="117" y="48"/>
                  </a:cubicBezTo>
                  <a:close/>
                  <a:moveTo>
                    <a:pt x="68" y="134"/>
                  </a:moveTo>
                  <a:cubicBezTo>
                    <a:pt x="69" y="166"/>
                    <a:pt x="93" y="199"/>
                    <a:pt x="130" y="199"/>
                  </a:cubicBezTo>
                  <a:cubicBezTo>
                    <a:pt x="155" y="199"/>
                    <a:pt x="183" y="188"/>
                    <a:pt x="213" y="164"/>
                  </a:cubicBezTo>
                  <a:lnTo>
                    <a:pt x="219" y="226"/>
                  </a:lnTo>
                  <a:cubicBezTo>
                    <a:pt x="190" y="243"/>
                    <a:pt x="164" y="253"/>
                    <a:pt x="117" y="253"/>
                  </a:cubicBezTo>
                  <a:cubicBezTo>
                    <a:pt x="50" y="253"/>
                    <a:pt x="0" y="206"/>
                    <a:pt x="0" y="127"/>
                  </a:cubicBezTo>
                  <a:cubicBezTo>
                    <a:pt x="0" y="48"/>
                    <a:pt x="48" y="0"/>
                    <a:pt x="117" y="0"/>
                  </a:cubicBezTo>
                  <a:cubicBezTo>
                    <a:pt x="199" y="0"/>
                    <a:pt x="223" y="44"/>
                    <a:pt x="223" y="134"/>
                  </a:cubicBezTo>
                  <a:lnTo>
                    <a:pt x="68" y="134"/>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23" name="Google Shape;123;p14"/>
            <p:cNvSpPr/>
            <p:nvPr/>
          </p:nvSpPr>
          <p:spPr>
            <a:xfrm>
              <a:off x="911798" y="478002"/>
              <a:ext cx="83673" cy="104270"/>
            </a:xfrm>
            <a:custGeom>
              <a:avLst/>
              <a:gdLst/>
              <a:ahLst/>
              <a:cxnLst/>
              <a:rect l="l" t="t" r="r" b="b"/>
              <a:pathLst>
                <a:path w="287" h="355" extrusionOk="0">
                  <a:moveTo>
                    <a:pt x="287" y="224"/>
                  </a:moveTo>
                  <a:cubicBezTo>
                    <a:pt x="287" y="315"/>
                    <a:pt x="224" y="355"/>
                    <a:pt x="139" y="355"/>
                  </a:cubicBezTo>
                  <a:cubicBezTo>
                    <a:pt x="67" y="355"/>
                    <a:pt x="0" y="313"/>
                    <a:pt x="0" y="238"/>
                  </a:cubicBezTo>
                  <a:lnTo>
                    <a:pt x="0" y="0"/>
                  </a:lnTo>
                  <a:lnTo>
                    <a:pt x="64" y="0"/>
                  </a:lnTo>
                  <a:lnTo>
                    <a:pt x="64" y="223"/>
                  </a:lnTo>
                  <a:cubicBezTo>
                    <a:pt x="64" y="285"/>
                    <a:pt x="107" y="300"/>
                    <a:pt x="141" y="300"/>
                  </a:cubicBezTo>
                  <a:cubicBezTo>
                    <a:pt x="181" y="300"/>
                    <a:pt x="223" y="284"/>
                    <a:pt x="223" y="222"/>
                  </a:cubicBezTo>
                  <a:lnTo>
                    <a:pt x="223" y="0"/>
                  </a:lnTo>
                  <a:lnTo>
                    <a:pt x="287" y="0"/>
                  </a:lnTo>
                  <a:lnTo>
                    <a:pt x="287" y="224"/>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24" name="Google Shape;124;p14"/>
            <p:cNvSpPr/>
            <p:nvPr/>
          </p:nvSpPr>
          <p:spPr>
            <a:xfrm>
              <a:off x="1013493" y="507610"/>
              <a:ext cx="65651" cy="72088"/>
            </a:xfrm>
            <a:custGeom>
              <a:avLst/>
              <a:gdLst/>
              <a:ahLst/>
              <a:cxnLst/>
              <a:rect l="l" t="t" r="r" b="b"/>
              <a:pathLst>
                <a:path w="225" h="246" extrusionOk="0">
                  <a:moveTo>
                    <a:pt x="222" y="246"/>
                  </a:moveTo>
                  <a:lnTo>
                    <a:pt x="159" y="246"/>
                  </a:lnTo>
                  <a:cubicBezTo>
                    <a:pt x="160" y="176"/>
                    <a:pt x="161" y="170"/>
                    <a:pt x="161" y="124"/>
                  </a:cubicBezTo>
                  <a:cubicBezTo>
                    <a:pt x="161" y="115"/>
                    <a:pt x="161" y="104"/>
                    <a:pt x="160" y="94"/>
                  </a:cubicBezTo>
                  <a:cubicBezTo>
                    <a:pt x="157" y="64"/>
                    <a:pt x="151" y="55"/>
                    <a:pt x="132" y="55"/>
                  </a:cubicBezTo>
                  <a:cubicBezTo>
                    <a:pt x="122" y="55"/>
                    <a:pt x="105" y="57"/>
                    <a:pt x="102" y="61"/>
                  </a:cubicBezTo>
                  <a:cubicBezTo>
                    <a:pt x="98" y="63"/>
                    <a:pt x="81" y="76"/>
                    <a:pt x="70" y="89"/>
                  </a:cubicBezTo>
                  <a:lnTo>
                    <a:pt x="70" y="246"/>
                  </a:lnTo>
                  <a:lnTo>
                    <a:pt x="6" y="246"/>
                  </a:lnTo>
                  <a:lnTo>
                    <a:pt x="6" y="77"/>
                  </a:lnTo>
                  <a:cubicBezTo>
                    <a:pt x="6" y="56"/>
                    <a:pt x="2" y="19"/>
                    <a:pt x="0" y="6"/>
                  </a:cubicBezTo>
                  <a:lnTo>
                    <a:pt x="57" y="6"/>
                  </a:lnTo>
                  <a:lnTo>
                    <a:pt x="63" y="34"/>
                  </a:lnTo>
                  <a:cubicBezTo>
                    <a:pt x="84" y="10"/>
                    <a:pt x="108" y="0"/>
                    <a:pt x="136" y="0"/>
                  </a:cubicBezTo>
                  <a:cubicBezTo>
                    <a:pt x="218" y="0"/>
                    <a:pt x="225" y="50"/>
                    <a:pt x="225" y="104"/>
                  </a:cubicBezTo>
                  <a:lnTo>
                    <a:pt x="225" y="133"/>
                  </a:lnTo>
                  <a:cubicBezTo>
                    <a:pt x="225" y="167"/>
                    <a:pt x="224" y="185"/>
                    <a:pt x="222" y="246"/>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25" name="Google Shape;125;p14"/>
            <p:cNvSpPr/>
            <p:nvPr/>
          </p:nvSpPr>
          <p:spPr>
            <a:xfrm>
              <a:off x="1099742" y="474140"/>
              <a:ext cx="21884" cy="105558"/>
            </a:xfrm>
            <a:custGeom>
              <a:avLst/>
              <a:gdLst/>
              <a:ahLst/>
              <a:cxnLst/>
              <a:rect l="l" t="t" r="r" b="b"/>
              <a:pathLst>
                <a:path w="75" h="362" extrusionOk="0">
                  <a:moveTo>
                    <a:pt x="6" y="362"/>
                  </a:moveTo>
                  <a:lnTo>
                    <a:pt x="6" y="122"/>
                  </a:lnTo>
                  <a:lnTo>
                    <a:pt x="70" y="122"/>
                  </a:lnTo>
                  <a:lnTo>
                    <a:pt x="70" y="362"/>
                  </a:lnTo>
                  <a:lnTo>
                    <a:pt x="6" y="362"/>
                  </a:lnTo>
                  <a:close/>
                  <a:moveTo>
                    <a:pt x="38" y="77"/>
                  </a:moveTo>
                  <a:cubicBezTo>
                    <a:pt x="17" y="77"/>
                    <a:pt x="0" y="59"/>
                    <a:pt x="0" y="38"/>
                  </a:cubicBezTo>
                  <a:cubicBezTo>
                    <a:pt x="0" y="17"/>
                    <a:pt x="17" y="0"/>
                    <a:pt x="38" y="0"/>
                  </a:cubicBezTo>
                  <a:cubicBezTo>
                    <a:pt x="58" y="0"/>
                    <a:pt x="75" y="16"/>
                    <a:pt x="75" y="37"/>
                  </a:cubicBezTo>
                  <a:cubicBezTo>
                    <a:pt x="75" y="59"/>
                    <a:pt x="58" y="77"/>
                    <a:pt x="38" y="77"/>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26" name="Google Shape;126;p14"/>
            <p:cNvSpPr/>
            <p:nvPr/>
          </p:nvSpPr>
          <p:spPr>
            <a:xfrm>
              <a:off x="1135786" y="510184"/>
              <a:ext cx="65651" cy="72088"/>
            </a:xfrm>
            <a:custGeom>
              <a:avLst/>
              <a:gdLst/>
              <a:ahLst/>
              <a:cxnLst/>
              <a:rect l="l" t="t" r="r" b="b"/>
              <a:pathLst>
                <a:path w="51" h="56" extrusionOk="0">
                  <a:moveTo>
                    <a:pt x="31" y="56"/>
                  </a:moveTo>
                  <a:lnTo>
                    <a:pt x="20" y="56"/>
                  </a:lnTo>
                  <a:lnTo>
                    <a:pt x="0" y="0"/>
                  </a:lnTo>
                  <a:lnTo>
                    <a:pt x="15" y="0"/>
                  </a:lnTo>
                  <a:lnTo>
                    <a:pt x="26" y="33"/>
                  </a:lnTo>
                  <a:lnTo>
                    <a:pt x="37" y="0"/>
                  </a:lnTo>
                  <a:lnTo>
                    <a:pt x="51" y="0"/>
                  </a:lnTo>
                  <a:lnTo>
                    <a:pt x="31" y="56"/>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27" name="Google Shape;127;p14"/>
            <p:cNvSpPr/>
            <p:nvPr/>
          </p:nvSpPr>
          <p:spPr>
            <a:xfrm>
              <a:off x="1213024" y="507610"/>
              <a:ext cx="64365" cy="74663"/>
            </a:xfrm>
            <a:custGeom>
              <a:avLst/>
              <a:gdLst/>
              <a:ahLst/>
              <a:cxnLst/>
              <a:rect l="l" t="t" r="r" b="b"/>
              <a:pathLst>
                <a:path w="222" h="253" extrusionOk="0">
                  <a:moveTo>
                    <a:pt x="117" y="47"/>
                  </a:moveTo>
                  <a:cubicBezTo>
                    <a:pt x="109" y="47"/>
                    <a:pt x="92" y="53"/>
                    <a:pt x="90" y="55"/>
                  </a:cubicBezTo>
                  <a:cubicBezTo>
                    <a:pt x="89" y="56"/>
                    <a:pt x="73" y="71"/>
                    <a:pt x="69" y="93"/>
                  </a:cubicBezTo>
                  <a:lnTo>
                    <a:pt x="165" y="93"/>
                  </a:lnTo>
                  <a:cubicBezTo>
                    <a:pt x="163" y="66"/>
                    <a:pt x="158" y="47"/>
                    <a:pt x="117" y="47"/>
                  </a:cubicBezTo>
                  <a:close/>
                  <a:moveTo>
                    <a:pt x="67" y="133"/>
                  </a:moveTo>
                  <a:cubicBezTo>
                    <a:pt x="69" y="166"/>
                    <a:pt x="93" y="198"/>
                    <a:pt x="130" y="198"/>
                  </a:cubicBezTo>
                  <a:cubicBezTo>
                    <a:pt x="155" y="198"/>
                    <a:pt x="183" y="188"/>
                    <a:pt x="213" y="163"/>
                  </a:cubicBezTo>
                  <a:lnTo>
                    <a:pt x="219" y="226"/>
                  </a:lnTo>
                  <a:cubicBezTo>
                    <a:pt x="190" y="243"/>
                    <a:pt x="164" y="253"/>
                    <a:pt x="117" y="253"/>
                  </a:cubicBezTo>
                  <a:cubicBezTo>
                    <a:pt x="50" y="253"/>
                    <a:pt x="0" y="205"/>
                    <a:pt x="0" y="127"/>
                  </a:cubicBezTo>
                  <a:cubicBezTo>
                    <a:pt x="0" y="47"/>
                    <a:pt x="48" y="0"/>
                    <a:pt x="117" y="0"/>
                  </a:cubicBezTo>
                  <a:cubicBezTo>
                    <a:pt x="199" y="0"/>
                    <a:pt x="222" y="43"/>
                    <a:pt x="222" y="133"/>
                  </a:cubicBezTo>
                  <a:lnTo>
                    <a:pt x="67" y="133"/>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28" name="Google Shape;128;p14"/>
            <p:cNvSpPr/>
            <p:nvPr/>
          </p:nvSpPr>
          <p:spPr>
            <a:xfrm>
              <a:off x="1295411" y="507610"/>
              <a:ext cx="46342" cy="72088"/>
            </a:xfrm>
            <a:custGeom>
              <a:avLst/>
              <a:gdLst/>
              <a:ahLst/>
              <a:cxnLst/>
              <a:rect l="l" t="t" r="r" b="b"/>
              <a:pathLst>
                <a:path w="157" h="246" extrusionOk="0">
                  <a:moveTo>
                    <a:pt x="105" y="78"/>
                  </a:moveTo>
                  <a:cubicBezTo>
                    <a:pt x="105" y="66"/>
                    <a:pt x="106" y="53"/>
                    <a:pt x="96" y="53"/>
                  </a:cubicBezTo>
                  <a:cubicBezTo>
                    <a:pt x="87" y="53"/>
                    <a:pt x="81" y="64"/>
                    <a:pt x="71" y="82"/>
                  </a:cubicBezTo>
                  <a:lnTo>
                    <a:pt x="71" y="246"/>
                  </a:lnTo>
                  <a:lnTo>
                    <a:pt x="7" y="246"/>
                  </a:lnTo>
                  <a:lnTo>
                    <a:pt x="7" y="76"/>
                  </a:lnTo>
                  <a:cubicBezTo>
                    <a:pt x="7" y="53"/>
                    <a:pt x="4" y="29"/>
                    <a:pt x="0" y="6"/>
                  </a:cubicBezTo>
                  <a:lnTo>
                    <a:pt x="57" y="6"/>
                  </a:lnTo>
                  <a:lnTo>
                    <a:pt x="64" y="35"/>
                  </a:lnTo>
                  <a:cubicBezTo>
                    <a:pt x="73" y="18"/>
                    <a:pt x="95" y="0"/>
                    <a:pt x="115" y="0"/>
                  </a:cubicBezTo>
                  <a:cubicBezTo>
                    <a:pt x="146" y="0"/>
                    <a:pt x="157" y="20"/>
                    <a:pt x="157" y="49"/>
                  </a:cubicBezTo>
                  <a:cubicBezTo>
                    <a:pt x="157" y="56"/>
                    <a:pt x="156" y="64"/>
                    <a:pt x="155" y="72"/>
                  </a:cubicBezTo>
                  <a:lnTo>
                    <a:pt x="105" y="78"/>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29" name="Google Shape;129;p14"/>
            <p:cNvSpPr/>
            <p:nvPr/>
          </p:nvSpPr>
          <p:spPr>
            <a:xfrm>
              <a:off x="1353338" y="507610"/>
              <a:ext cx="56641" cy="74663"/>
            </a:xfrm>
            <a:custGeom>
              <a:avLst/>
              <a:gdLst/>
              <a:ahLst/>
              <a:cxnLst/>
              <a:rect l="l" t="t" r="r" b="b"/>
              <a:pathLst>
                <a:path w="190" h="253" extrusionOk="0">
                  <a:moveTo>
                    <a:pt x="89" y="253"/>
                  </a:moveTo>
                  <a:cubicBezTo>
                    <a:pt x="58" y="253"/>
                    <a:pt x="28" y="246"/>
                    <a:pt x="1" y="229"/>
                  </a:cubicBezTo>
                  <a:lnTo>
                    <a:pt x="8" y="176"/>
                  </a:lnTo>
                  <a:cubicBezTo>
                    <a:pt x="36" y="193"/>
                    <a:pt x="52" y="200"/>
                    <a:pt x="87" y="200"/>
                  </a:cubicBezTo>
                  <a:cubicBezTo>
                    <a:pt x="118" y="200"/>
                    <a:pt x="125" y="191"/>
                    <a:pt x="125" y="183"/>
                  </a:cubicBezTo>
                  <a:cubicBezTo>
                    <a:pt x="125" y="145"/>
                    <a:pt x="0" y="155"/>
                    <a:pt x="0" y="69"/>
                  </a:cubicBezTo>
                  <a:cubicBezTo>
                    <a:pt x="0" y="26"/>
                    <a:pt x="36" y="0"/>
                    <a:pt x="99" y="0"/>
                  </a:cubicBezTo>
                  <a:cubicBezTo>
                    <a:pt x="130" y="0"/>
                    <a:pt x="148" y="6"/>
                    <a:pt x="182" y="21"/>
                  </a:cubicBezTo>
                  <a:lnTo>
                    <a:pt x="174" y="77"/>
                  </a:lnTo>
                  <a:cubicBezTo>
                    <a:pt x="142" y="53"/>
                    <a:pt x="113" y="51"/>
                    <a:pt x="96" y="51"/>
                  </a:cubicBezTo>
                  <a:cubicBezTo>
                    <a:pt x="85" y="51"/>
                    <a:pt x="64" y="54"/>
                    <a:pt x="64" y="67"/>
                  </a:cubicBezTo>
                  <a:cubicBezTo>
                    <a:pt x="64" y="103"/>
                    <a:pt x="190" y="97"/>
                    <a:pt x="190" y="177"/>
                  </a:cubicBezTo>
                  <a:cubicBezTo>
                    <a:pt x="190" y="218"/>
                    <a:pt x="155" y="253"/>
                    <a:pt x="89" y="253"/>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30" name="Google Shape;130;p14"/>
            <p:cNvSpPr/>
            <p:nvPr/>
          </p:nvSpPr>
          <p:spPr>
            <a:xfrm>
              <a:off x="1426714" y="474140"/>
              <a:ext cx="21884" cy="105558"/>
            </a:xfrm>
            <a:custGeom>
              <a:avLst/>
              <a:gdLst/>
              <a:ahLst/>
              <a:cxnLst/>
              <a:rect l="l" t="t" r="r" b="b"/>
              <a:pathLst>
                <a:path w="75" h="362" extrusionOk="0">
                  <a:moveTo>
                    <a:pt x="6" y="362"/>
                  </a:moveTo>
                  <a:lnTo>
                    <a:pt x="6" y="122"/>
                  </a:lnTo>
                  <a:lnTo>
                    <a:pt x="70" y="122"/>
                  </a:lnTo>
                  <a:lnTo>
                    <a:pt x="70" y="362"/>
                  </a:lnTo>
                  <a:lnTo>
                    <a:pt x="6" y="362"/>
                  </a:lnTo>
                  <a:close/>
                  <a:moveTo>
                    <a:pt x="38" y="77"/>
                  </a:moveTo>
                  <a:cubicBezTo>
                    <a:pt x="17" y="77"/>
                    <a:pt x="0" y="59"/>
                    <a:pt x="0" y="38"/>
                  </a:cubicBezTo>
                  <a:cubicBezTo>
                    <a:pt x="0" y="17"/>
                    <a:pt x="17" y="0"/>
                    <a:pt x="38" y="0"/>
                  </a:cubicBezTo>
                  <a:cubicBezTo>
                    <a:pt x="58" y="0"/>
                    <a:pt x="75" y="16"/>
                    <a:pt x="75" y="37"/>
                  </a:cubicBezTo>
                  <a:cubicBezTo>
                    <a:pt x="75" y="59"/>
                    <a:pt x="58" y="77"/>
                    <a:pt x="38" y="77"/>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31" name="Google Shape;131;p14"/>
            <p:cNvSpPr/>
            <p:nvPr/>
          </p:nvSpPr>
          <p:spPr>
            <a:xfrm>
              <a:off x="1465333" y="485726"/>
              <a:ext cx="46342" cy="96546"/>
            </a:xfrm>
            <a:custGeom>
              <a:avLst/>
              <a:gdLst/>
              <a:ahLst/>
              <a:cxnLst/>
              <a:rect l="l" t="t" r="r" b="b"/>
              <a:pathLst>
                <a:path w="160" h="328" extrusionOk="0">
                  <a:moveTo>
                    <a:pt x="97" y="328"/>
                  </a:moveTo>
                  <a:cubicBezTo>
                    <a:pt x="61" y="328"/>
                    <a:pt x="35" y="305"/>
                    <a:pt x="35" y="260"/>
                  </a:cubicBezTo>
                  <a:lnTo>
                    <a:pt x="35" y="124"/>
                  </a:lnTo>
                  <a:lnTo>
                    <a:pt x="0" y="124"/>
                  </a:lnTo>
                  <a:lnTo>
                    <a:pt x="0" y="82"/>
                  </a:lnTo>
                  <a:lnTo>
                    <a:pt x="35" y="82"/>
                  </a:lnTo>
                  <a:lnTo>
                    <a:pt x="35" y="0"/>
                  </a:lnTo>
                  <a:lnTo>
                    <a:pt x="98" y="0"/>
                  </a:lnTo>
                  <a:lnTo>
                    <a:pt x="98" y="81"/>
                  </a:lnTo>
                  <a:lnTo>
                    <a:pt x="150" y="81"/>
                  </a:lnTo>
                  <a:lnTo>
                    <a:pt x="150" y="123"/>
                  </a:lnTo>
                  <a:lnTo>
                    <a:pt x="98" y="123"/>
                  </a:lnTo>
                  <a:lnTo>
                    <a:pt x="98" y="248"/>
                  </a:lnTo>
                  <a:cubicBezTo>
                    <a:pt x="98" y="271"/>
                    <a:pt x="104" y="272"/>
                    <a:pt x="110" y="272"/>
                  </a:cubicBezTo>
                  <a:cubicBezTo>
                    <a:pt x="124" y="272"/>
                    <a:pt x="142" y="261"/>
                    <a:pt x="154" y="255"/>
                  </a:cubicBezTo>
                  <a:lnTo>
                    <a:pt x="160" y="307"/>
                  </a:lnTo>
                  <a:cubicBezTo>
                    <a:pt x="140" y="319"/>
                    <a:pt x="117" y="328"/>
                    <a:pt x="97" y="328"/>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32" name="Google Shape;132;p14"/>
            <p:cNvSpPr/>
            <p:nvPr/>
          </p:nvSpPr>
          <p:spPr>
            <a:xfrm>
              <a:off x="1525835" y="478002"/>
              <a:ext cx="59215" cy="104270"/>
            </a:xfrm>
            <a:custGeom>
              <a:avLst/>
              <a:gdLst/>
              <a:ahLst/>
              <a:cxnLst/>
              <a:rect l="l" t="t" r="r" b="b"/>
              <a:pathLst>
                <a:path w="201" h="357" extrusionOk="0">
                  <a:moveTo>
                    <a:pt x="148" y="71"/>
                  </a:moveTo>
                  <a:cubicBezTo>
                    <a:pt x="129" y="71"/>
                    <a:pt x="114" y="56"/>
                    <a:pt x="114" y="36"/>
                  </a:cubicBezTo>
                  <a:cubicBezTo>
                    <a:pt x="114" y="17"/>
                    <a:pt x="128" y="0"/>
                    <a:pt x="148" y="0"/>
                  </a:cubicBezTo>
                  <a:cubicBezTo>
                    <a:pt x="167" y="0"/>
                    <a:pt x="182" y="17"/>
                    <a:pt x="182" y="36"/>
                  </a:cubicBezTo>
                  <a:cubicBezTo>
                    <a:pt x="182" y="56"/>
                    <a:pt x="167" y="71"/>
                    <a:pt x="148" y="71"/>
                  </a:cubicBezTo>
                  <a:close/>
                  <a:moveTo>
                    <a:pt x="128" y="245"/>
                  </a:moveTo>
                  <a:cubicBezTo>
                    <a:pt x="102" y="251"/>
                    <a:pt x="88" y="256"/>
                    <a:pt x="65" y="266"/>
                  </a:cubicBezTo>
                  <a:cubicBezTo>
                    <a:pt x="63" y="273"/>
                    <a:pt x="62" y="276"/>
                    <a:pt x="62" y="284"/>
                  </a:cubicBezTo>
                  <a:cubicBezTo>
                    <a:pt x="62" y="297"/>
                    <a:pt x="65" y="309"/>
                    <a:pt x="81" y="309"/>
                  </a:cubicBezTo>
                  <a:cubicBezTo>
                    <a:pt x="93" y="309"/>
                    <a:pt x="109" y="301"/>
                    <a:pt x="128" y="280"/>
                  </a:cubicBezTo>
                  <a:lnTo>
                    <a:pt x="128" y="245"/>
                  </a:lnTo>
                  <a:close/>
                  <a:moveTo>
                    <a:pt x="58" y="71"/>
                  </a:moveTo>
                  <a:cubicBezTo>
                    <a:pt x="39" y="71"/>
                    <a:pt x="24" y="56"/>
                    <a:pt x="24" y="36"/>
                  </a:cubicBezTo>
                  <a:cubicBezTo>
                    <a:pt x="24" y="17"/>
                    <a:pt x="38" y="0"/>
                    <a:pt x="58" y="0"/>
                  </a:cubicBezTo>
                  <a:cubicBezTo>
                    <a:pt x="77" y="0"/>
                    <a:pt x="92" y="17"/>
                    <a:pt x="92" y="36"/>
                  </a:cubicBezTo>
                  <a:cubicBezTo>
                    <a:pt x="92" y="56"/>
                    <a:pt x="77" y="71"/>
                    <a:pt x="58" y="71"/>
                  </a:cubicBezTo>
                  <a:close/>
                  <a:moveTo>
                    <a:pt x="142" y="350"/>
                  </a:moveTo>
                  <a:cubicBezTo>
                    <a:pt x="139" y="340"/>
                    <a:pt x="139" y="335"/>
                    <a:pt x="136" y="322"/>
                  </a:cubicBezTo>
                  <a:cubicBezTo>
                    <a:pt x="124" y="339"/>
                    <a:pt x="100" y="357"/>
                    <a:pt x="69" y="357"/>
                  </a:cubicBezTo>
                  <a:cubicBezTo>
                    <a:pt x="28" y="357"/>
                    <a:pt x="0" y="331"/>
                    <a:pt x="0" y="297"/>
                  </a:cubicBezTo>
                  <a:cubicBezTo>
                    <a:pt x="0" y="276"/>
                    <a:pt x="4" y="256"/>
                    <a:pt x="11" y="247"/>
                  </a:cubicBezTo>
                  <a:cubicBezTo>
                    <a:pt x="24" y="230"/>
                    <a:pt x="95" y="210"/>
                    <a:pt x="128" y="204"/>
                  </a:cubicBezTo>
                  <a:lnTo>
                    <a:pt x="128" y="186"/>
                  </a:lnTo>
                  <a:cubicBezTo>
                    <a:pt x="128" y="160"/>
                    <a:pt x="124" y="151"/>
                    <a:pt x="97" y="151"/>
                  </a:cubicBezTo>
                  <a:cubicBezTo>
                    <a:pt x="86" y="151"/>
                    <a:pt x="66" y="152"/>
                    <a:pt x="63" y="157"/>
                  </a:cubicBezTo>
                  <a:cubicBezTo>
                    <a:pt x="60" y="163"/>
                    <a:pt x="60" y="167"/>
                    <a:pt x="60" y="176"/>
                  </a:cubicBezTo>
                  <a:lnTo>
                    <a:pt x="8" y="180"/>
                  </a:lnTo>
                  <a:cubicBezTo>
                    <a:pt x="8" y="177"/>
                    <a:pt x="8" y="174"/>
                    <a:pt x="8" y="170"/>
                  </a:cubicBezTo>
                  <a:cubicBezTo>
                    <a:pt x="8" y="157"/>
                    <a:pt x="10" y="146"/>
                    <a:pt x="13" y="134"/>
                  </a:cubicBezTo>
                  <a:cubicBezTo>
                    <a:pt x="15" y="125"/>
                    <a:pt x="54" y="104"/>
                    <a:pt x="102" y="104"/>
                  </a:cubicBezTo>
                  <a:cubicBezTo>
                    <a:pt x="158" y="104"/>
                    <a:pt x="192" y="130"/>
                    <a:pt x="192" y="172"/>
                  </a:cubicBezTo>
                  <a:lnTo>
                    <a:pt x="192" y="279"/>
                  </a:lnTo>
                  <a:cubicBezTo>
                    <a:pt x="192" y="305"/>
                    <a:pt x="197" y="332"/>
                    <a:pt x="201" y="350"/>
                  </a:cubicBezTo>
                  <a:lnTo>
                    <a:pt x="142" y="350"/>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33" name="Google Shape;133;p14"/>
            <p:cNvSpPr/>
            <p:nvPr/>
          </p:nvSpPr>
          <p:spPr>
            <a:xfrm>
              <a:off x="1596637" y="485726"/>
              <a:ext cx="47629" cy="96546"/>
            </a:xfrm>
            <a:custGeom>
              <a:avLst/>
              <a:gdLst/>
              <a:ahLst/>
              <a:cxnLst/>
              <a:rect l="l" t="t" r="r" b="b"/>
              <a:pathLst>
                <a:path w="161" h="328" extrusionOk="0">
                  <a:moveTo>
                    <a:pt x="97" y="328"/>
                  </a:moveTo>
                  <a:cubicBezTo>
                    <a:pt x="61" y="328"/>
                    <a:pt x="35" y="305"/>
                    <a:pt x="35" y="260"/>
                  </a:cubicBezTo>
                  <a:lnTo>
                    <a:pt x="35" y="124"/>
                  </a:lnTo>
                  <a:lnTo>
                    <a:pt x="0" y="124"/>
                  </a:lnTo>
                  <a:lnTo>
                    <a:pt x="0" y="82"/>
                  </a:lnTo>
                  <a:lnTo>
                    <a:pt x="35" y="82"/>
                  </a:lnTo>
                  <a:lnTo>
                    <a:pt x="35" y="0"/>
                  </a:lnTo>
                  <a:lnTo>
                    <a:pt x="98" y="0"/>
                  </a:lnTo>
                  <a:lnTo>
                    <a:pt x="98" y="81"/>
                  </a:lnTo>
                  <a:lnTo>
                    <a:pt x="150" y="81"/>
                  </a:lnTo>
                  <a:lnTo>
                    <a:pt x="150" y="123"/>
                  </a:lnTo>
                  <a:lnTo>
                    <a:pt x="98" y="123"/>
                  </a:lnTo>
                  <a:lnTo>
                    <a:pt x="98" y="248"/>
                  </a:lnTo>
                  <a:cubicBezTo>
                    <a:pt x="98" y="271"/>
                    <a:pt x="104" y="272"/>
                    <a:pt x="110" y="272"/>
                  </a:cubicBezTo>
                  <a:cubicBezTo>
                    <a:pt x="124" y="272"/>
                    <a:pt x="143" y="261"/>
                    <a:pt x="154" y="255"/>
                  </a:cubicBezTo>
                  <a:lnTo>
                    <a:pt x="161" y="307"/>
                  </a:lnTo>
                  <a:cubicBezTo>
                    <a:pt x="140" y="319"/>
                    <a:pt x="117" y="328"/>
                    <a:pt x="97" y="328"/>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34" name="Google Shape;134;p14"/>
            <p:cNvSpPr/>
            <p:nvPr/>
          </p:nvSpPr>
          <p:spPr>
            <a:xfrm>
              <a:off x="913085" y="642776"/>
              <a:ext cx="75950" cy="102983"/>
            </a:xfrm>
            <a:custGeom>
              <a:avLst/>
              <a:gdLst/>
              <a:ahLst/>
              <a:cxnLst/>
              <a:rect l="l" t="t" r="r" b="b"/>
              <a:pathLst>
                <a:path w="257" h="351" extrusionOk="0">
                  <a:moveTo>
                    <a:pt x="122" y="192"/>
                  </a:moveTo>
                  <a:lnTo>
                    <a:pt x="64" y="192"/>
                  </a:lnTo>
                  <a:lnTo>
                    <a:pt x="64" y="299"/>
                  </a:lnTo>
                  <a:lnTo>
                    <a:pt x="118" y="299"/>
                  </a:lnTo>
                  <a:cubicBezTo>
                    <a:pt x="169" y="299"/>
                    <a:pt x="188" y="283"/>
                    <a:pt x="188" y="245"/>
                  </a:cubicBezTo>
                  <a:cubicBezTo>
                    <a:pt x="188" y="210"/>
                    <a:pt x="163" y="192"/>
                    <a:pt x="122" y="192"/>
                  </a:cubicBezTo>
                  <a:close/>
                  <a:moveTo>
                    <a:pt x="115" y="52"/>
                  </a:moveTo>
                  <a:lnTo>
                    <a:pt x="64" y="52"/>
                  </a:lnTo>
                  <a:lnTo>
                    <a:pt x="64" y="141"/>
                  </a:lnTo>
                  <a:lnTo>
                    <a:pt x="111" y="141"/>
                  </a:lnTo>
                  <a:cubicBezTo>
                    <a:pt x="152" y="141"/>
                    <a:pt x="167" y="123"/>
                    <a:pt x="167" y="96"/>
                  </a:cubicBezTo>
                  <a:cubicBezTo>
                    <a:pt x="167" y="72"/>
                    <a:pt x="150" y="52"/>
                    <a:pt x="115" y="52"/>
                  </a:cubicBezTo>
                  <a:close/>
                  <a:moveTo>
                    <a:pt x="138" y="351"/>
                  </a:moveTo>
                  <a:lnTo>
                    <a:pt x="0" y="351"/>
                  </a:lnTo>
                  <a:lnTo>
                    <a:pt x="0" y="5"/>
                  </a:lnTo>
                  <a:cubicBezTo>
                    <a:pt x="42" y="2"/>
                    <a:pt x="83" y="0"/>
                    <a:pt x="125" y="0"/>
                  </a:cubicBezTo>
                  <a:cubicBezTo>
                    <a:pt x="204" y="0"/>
                    <a:pt x="235" y="43"/>
                    <a:pt x="235" y="89"/>
                  </a:cubicBezTo>
                  <a:cubicBezTo>
                    <a:pt x="235" y="119"/>
                    <a:pt x="220" y="152"/>
                    <a:pt x="191" y="163"/>
                  </a:cubicBezTo>
                  <a:cubicBezTo>
                    <a:pt x="231" y="169"/>
                    <a:pt x="257" y="207"/>
                    <a:pt x="257" y="252"/>
                  </a:cubicBezTo>
                  <a:cubicBezTo>
                    <a:pt x="257" y="311"/>
                    <a:pt x="208" y="351"/>
                    <a:pt x="138" y="351"/>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35" name="Google Shape;135;p14"/>
            <p:cNvSpPr/>
            <p:nvPr/>
          </p:nvSpPr>
          <p:spPr>
            <a:xfrm>
              <a:off x="1003195" y="673671"/>
              <a:ext cx="46342" cy="72088"/>
            </a:xfrm>
            <a:custGeom>
              <a:avLst/>
              <a:gdLst/>
              <a:ahLst/>
              <a:cxnLst/>
              <a:rect l="l" t="t" r="r" b="b"/>
              <a:pathLst>
                <a:path w="157" h="245" extrusionOk="0">
                  <a:moveTo>
                    <a:pt x="105" y="77"/>
                  </a:moveTo>
                  <a:cubicBezTo>
                    <a:pt x="105" y="66"/>
                    <a:pt x="106" y="53"/>
                    <a:pt x="96" y="53"/>
                  </a:cubicBezTo>
                  <a:cubicBezTo>
                    <a:pt x="87" y="53"/>
                    <a:pt x="81" y="64"/>
                    <a:pt x="71" y="82"/>
                  </a:cubicBezTo>
                  <a:lnTo>
                    <a:pt x="71" y="245"/>
                  </a:lnTo>
                  <a:lnTo>
                    <a:pt x="7" y="245"/>
                  </a:lnTo>
                  <a:lnTo>
                    <a:pt x="7" y="76"/>
                  </a:lnTo>
                  <a:cubicBezTo>
                    <a:pt x="7" y="53"/>
                    <a:pt x="4" y="29"/>
                    <a:pt x="0" y="5"/>
                  </a:cubicBezTo>
                  <a:lnTo>
                    <a:pt x="58" y="5"/>
                  </a:lnTo>
                  <a:lnTo>
                    <a:pt x="64" y="34"/>
                  </a:lnTo>
                  <a:cubicBezTo>
                    <a:pt x="73" y="17"/>
                    <a:pt x="95" y="0"/>
                    <a:pt x="115" y="0"/>
                  </a:cubicBezTo>
                  <a:cubicBezTo>
                    <a:pt x="146" y="0"/>
                    <a:pt x="157" y="19"/>
                    <a:pt x="157" y="48"/>
                  </a:cubicBezTo>
                  <a:cubicBezTo>
                    <a:pt x="157" y="56"/>
                    <a:pt x="156" y="64"/>
                    <a:pt x="155" y="71"/>
                  </a:cubicBezTo>
                  <a:lnTo>
                    <a:pt x="105" y="77"/>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36" name="Google Shape;136;p14"/>
            <p:cNvSpPr/>
            <p:nvPr/>
          </p:nvSpPr>
          <p:spPr>
            <a:xfrm>
              <a:off x="1058549" y="673671"/>
              <a:ext cx="59215" cy="74663"/>
            </a:xfrm>
            <a:custGeom>
              <a:avLst/>
              <a:gdLst/>
              <a:ahLst/>
              <a:cxnLst/>
              <a:rect l="l" t="t" r="r" b="b"/>
              <a:pathLst>
                <a:path w="201" h="253" extrusionOk="0">
                  <a:moveTo>
                    <a:pt x="128" y="141"/>
                  </a:moveTo>
                  <a:cubicBezTo>
                    <a:pt x="102" y="148"/>
                    <a:pt x="89" y="152"/>
                    <a:pt x="65" y="162"/>
                  </a:cubicBezTo>
                  <a:cubicBezTo>
                    <a:pt x="63" y="169"/>
                    <a:pt x="62" y="172"/>
                    <a:pt x="62" y="180"/>
                  </a:cubicBezTo>
                  <a:cubicBezTo>
                    <a:pt x="62" y="194"/>
                    <a:pt x="65" y="205"/>
                    <a:pt x="81" y="205"/>
                  </a:cubicBezTo>
                  <a:cubicBezTo>
                    <a:pt x="93" y="205"/>
                    <a:pt x="109" y="197"/>
                    <a:pt x="128" y="177"/>
                  </a:cubicBezTo>
                  <a:lnTo>
                    <a:pt x="128" y="141"/>
                  </a:lnTo>
                  <a:close/>
                  <a:moveTo>
                    <a:pt x="142" y="246"/>
                  </a:moveTo>
                  <a:cubicBezTo>
                    <a:pt x="139" y="236"/>
                    <a:pt x="139" y="232"/>
                    <a:pt x="136" y="218"/>
                  </a:cubicBezTo>
                  <a:cubicBezTo>
                    <a:pt x="125" y="235"/>
                    <a:pt x="100" y="253"/>
                    <a:pt x="69" y="253"/>
                  </a:cubicBezTo>
                  <a:cubicBezTo>
                    <a:pt x="28" y="253"/>
                    <a:pt x="0" y="228"/>
                    <a:pt x="0" y="193"/>
                  </a:cubicBezTo>
                  <a:cubicBezTo>
                    <a:pt x="0" y="172"/>
                    <a:pt x="4" y="152"/>
                    <a:pt x="11" y="143"/>
                  </a:cubicBezTo>
                  <a:cubicBezTo>
                    <a:pt x="24" y="126"/>
                    <a:pt x="95" y="106"/>
                    <a:pt x="128" y="100"/>
                  </a:cubicBezTo>
                  <a:lnTo>
                    <a:pt x="128" y="82"/>
                  </a:lnTo>
                  <a:cubicBezTo>
                    <a:pt x="128" y="56"/>
                    <a:pt x="124" y="48"/>
                    <a:pt x="97" y="48"/>
                  </a:cubicBezTo>
                  <a:cubicBezTo>
                    <a:pt x="86" y="48"/>
                    <a:pt x="66" y="48"/>
                    <a:pt x="63" y="54"/>
                  </a:cubicBezTo>
                  <a:cubicBezTo>
                    <a:pt x="60" y="59"/>
                    <a:pt x="60" y="63"/>
                    <a:pt x="60" y="72"/>
                  </a:cubicBezTo>
                  <a:lnTo>
                    <a:pt x="8" y="77"/>
                  </a:lnTo>
                  <a:cubicBezTo>
                    <a:pt x="8" y="73"/>
                    <a:pt x="8" y="70"/>
                    <a:pt x="8" y="67"/>
                  </a:cubicBezTo>
                  <a:cubicBezTo>
                    <a:pt x="8" y="54"/>
                    <a:pt x="10" y="42"/>
                    <a:pt x="13" y="31"/>
                  </a:cubicBezTo>
                  <a:cubicBezTo>
                    <a:pt x="15" y="21"/>
                    <a:pt x="54" y="0"/>
                    <a:pt x="102" y="0"/>
                  </a:cubicBezTo>
                  <a:cubicBezTo>
                    <a:pt x="158" y="0"/>
                    <a:pt x="192" y="26"/>
                    <a:pt x="192" y="69"/>
                  </a:cubicBezTo>
                  <a:lnTo>
                    <a:pt x="192" y="175"/>
                  </a:lnTo>
                  <a:cubicBezTo>
                    <a:pt x="192" y="202"/>
                    <a:pt x="197" y="228"/>
                    <a:pt x="201" y="246"/>
                  </a:cubicBezTo>
                  <a:lnTo>
                    <a:pt x="142" y="246"/>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37" name="Google Shape;137;p14"/>
            <p:cNvSpPr/>
            <p:nvPr/>
          </p:nvSpPr>
          <p:spPr>
            <a:xfrm>
              <a:off x="1134499" y="674958"/>
              <a:ext cx="65651" cy="73375"/>
            </a:xfrm>
            <a:custGeom>
              <a:avLst/>
              <a:gdLst/>
              <a:ahLst/>
              <a:cxnLst/>
              <a:rect l="l" t="t" r="r" b="b"/>
              <a:pathLst>
                <a:path w="223" h="247" extrusionOk="0">
                  <a:moveTo>
                    <a:pt x="166" y="240"/>
                  </a:moveTo>
                  <a:lnTo>
                    <a:pt x="159" y="212"/>
                  </a:lnTo>
                  <a:cubicBezTo>
                    <a:pt x="140" y="234"/>
                    <a:pt x="116" y="247"/>
                    <a:pt x="87" y="247"/>
                  </a:cubicBezTo>
                  <a:cubicBezTo>
                    <a:pt x="23" y="247"/>
                    <a:pt x="0" y="218"/>
                    <a:pt x="0" y="158"/>
                  </a:cubicBezTo>
                  <a:lnTo>
                    <a:pt x="0" y="0"/>
                  </a:lnTo>
                  <a:lnTo>
                    <a:pt x="64" y="0"/>
                  </a:lnTo>
                  <a:lnTo>
                    <a:pt x="64" y="152"/>
                  </a:lnTo>
                  <a:cubicBezTo>
                    <a:pt x="64" y="174"/>
                    <a:pt x="66" y="191"/>
                    <a:pt x="91" y="191"/>
                  </a:cubicBezTo>
                  <a:cubicBezTo>
                    <a:pt x="98" y="191"/>
                    <a:pt x="114" y="190"/>
                    <a:pt x="120" y="187"/>
                  </a:cubicBezTo>
                  <a:cubicBezTo>
                    <a:pt x="129" y="180"/>
                    <a:pt x="145" y="167"/>
                    <a:pt x="152" y="158"/>
                  </a:cubicBezTo>
                  <a:lnTo>
                    <a:pt x="152" y="0"/>
                  </a:lnTo>
                  <a:lnTo>
                    <a:pt x="216" y="0"/>
                  </a:lnTo>
                  <a:lnTo>
                    <a:pt x="216" y="169"/>
                  </a:lnTo>
                  <a:cubicBezTo>
                    <a:pt x="216" y="193"/>
                    <a:pt x="219" y="217"/>
                    <a:pt x="223" y="240"/>
                  </a:cubicBezTo>
                  <a:lnTo>
                    <a:pt x="166" y="240"/>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38" name="Google Shape;138;p14"/>
            <p:cNvSpPr/>
            <p:nvPr/>
          </p:nvSpPr>
          <p:spPr>
            <a:xfrm>
              <a:off x="1216885" y="673671"/>
              <a:ext cx="66939" cy="72088"/>
            </a:xfrm>
            <a:custGeom>
              <a:avLst/>
              <a:gdLst/>
              <a:ahLst/>
              <a:cxnLst/>
              <a:rect l="l" t="t" r="r" b="b"/>
              <a:pathLst>
                <a:path w="226" h="246" extrusionOk="0">
                  <a:moveTo>
                    <a:pt x="223" y="246"/>
                  </a:moveTo>
                  <a:lnTo>
                    <a:pt x="159" y="246"/>
                  </a:lnTo>
                  <a:cubicBezTo>
                    <a:pt x="160" y="176"/>
                    <a:pt x="161" y="170"/>
                    <a:pt x="161" y="124"/>
                  </a:cubicBezTo>
                  <a:cubicBezTo>
                    <a:pt x="161" y="115"/>
                    <a:pt x="161" y="105"/>
                    <a:pt x="160" y="95"/>
                  </a:cubicBezTo>
                  <a:cubicBezTo>
                    <a:pt x="158" y="64"/>
                    <a:pt x="151" y="56"/>
                    <a:pt x="132" y="56"/>
                  </a:cubicBezTo>
                  <a:cubicBezTo>
                    <a:pt x="122" y="56"/>
                    <a:pt x="105" y="58"/>
                    <a:pt x="102" y="61"/>
                  </a:cubicBezTo>
                  <a:cubicBezTo>
                    <a:pt x="99" y="64"/>
                    <a:pt x="81" y="76"/>
                    <a:pt x="70" y="90"/>
                  </a:cubicBezTo>
                  <a:lnTo>
                    <a:pt x="70" y="246"/>
                  </a:lnTo>
                  <a:lnTo>
                    <a:pt x="6" y="246"/>
                  </a:lnTo>
                  <a:lnTo>
                    <a:pt x="6" y="77"/>
                  </a:lnTo>
                  <a:cubicBezTo>
                    <a:pt x="6" y="56"/>
                    <a:pt x="3" y="20"/>
                    <a:pt x="0" y="6"/>
                  </a:cubicBezTo>
                  <a:lnTo>
                    <a:pt x="57" y="6"/>
                  </a:lnTo>
                  <a:lnTo>
                    <a:pt x="64" y="35"/>
                  </a:lnTo>
                  <a:cubicBezTo>
                    <a:pt x="85" y="11"/>
                    <a:pt x="109" y="0"/>
                    <a:pt x="136" y="0"/>
                  </a:cubicBezTo>
                  <a:cubicBezTo>
                    <a:pt x="218" y="0"/>
                    <a:pt x="226" y="51"/>
                    <a:pt x="226" y="104"/>
                  </a:cubicBezTo>
                  <a:lnTo>
                    <a:pt x="226" y="133"/>
                  </a:lnTo>
                  <a:cubicBezTo>
                    <a:pt x="225" y="168"/>
                    <a:pt x="224" y="186"/>
                    <a:pt x="223" y="246"/>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39" name="Google Shape;139;p14"/>
            <p:cNvSpPr/>
            <p:nvPr/>
          </p:nvSpPr>
          <p:spPr>
            <a:xfrm>
              <a:off x="1300560" y="673671"/>
              <a:ext cx="55353" cy="74663"/>
            </a:xfrm>
            <a:custGeom>
              <a:avLst/>
              <a:gdLst/>
              <a:ahLst/>
              <a:cxnLst/>
              <a:rect l="l" t="t" r="r" b="b"/>
              <a:pathLst>
                <a:path w="189" h="253" extrusionOk="0">
                  <a:moveTo>
                    <a:pt x="88" y="253"/>
                  </a:moveTo>
                  <a:cubicBezTo>
                    <a:pt x="58" y="253"/>
                    <a:pt x="27" y="247"/>
                    <a:pt x="0" y="230"/>
                  </a:cubicBezTo>
                  <a:lnTo>
                    <a:pt x="7" y="177"/>
                  </a:lnTo>
                  <a:cubicBezTo>
                    <a:pt x="35" y="193"/>
                    <a:pt x="52" y="201"/>
                    <a:pt x="86" y="201"/>
                  </a:cubicBezTo>
                  <a:cubicBezTo>
                    <a:pt x="117" y="201"/>
                    <a:pt x="124" y="191"/>
                    <a:pt x="124" y="183"/>
                  </a:cubicBezTo>
                  <a:cubicBezTo>
                    <a:pt x="124" y="145"/>
                    <a:pt x="0" y="156"/>
                    <a:pt x="0" y="69"/>
                  </a:cubicBezTo>
                  <a:cubicBezTo>
                    <a:pt x="0" y="27"/>
                    <a:pt x="36" y="0"/>
                    <a:pt x="99" y="0"/>
                  </a:cubicBezTo>
                  <a:cubicBezTo>
                    <a:pt x="129" y="0"/>
                    <a:pt x="148" y="6"/>
                    <a:pt x="181" y="21"/>
                  </a:cubicBezTo>
                  <a:lnTo>
                    <a:pt x="174" y="77"/>
                  </a:lnTo>
                  <a:cubicBezTo>
                    <a:pt x="142" y="54"/>
                    <a:pt x="113" y="51"/>
                    <a:pt x="95" y="51"/>
                  </a:cubicBezTo>
                  <a:cubicBezTo>
                    <a:pt x="85" y="51"/>
                    <a:pt x="64" y="54"/>
                    <a:pt x="64" y="67"/>
                  </a:cubicBezTo>
                  <a:cubicBezTo>
                    <a:pt x="64" y="103"/>
                    <a:pt x="189" y="97"/>
                    <a:pt x="189" y="178"/>
                  </a:cubicBezTo>
                  <a:cubicBezTo>
                    <a:pt x="189" y="218"/>
                    <a:pt x="154" y="253"/>
                    <a:pt x="88" y="253"/>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40" name="Google Shape;140;p14"/>
            <p:cNvSpPr/>
            <p:nvPr/>
          </p:nvSpPr>
          <p:spPr>
            <a:xfrm>
              <a:off x="1367499" y="673671"/>
              <a:ext cx="60502" cy="74663"/>
            </a:xfrm>
            <a:custGeom>
              <a:avLst/>
              <a:gdLst/>
              <a:ahLst/>
              <a:cxnLst/>
              <a:rect l="l" t="t" r="r" b="b"/>
              <a:pathLst>
                <a:path w="206" h="253" extrusionOk="0">
                  <a:moveTo>
                    <a:pt x="118" y="253"/>
                  </a:moveTo>
                  <a:cubicBezTo>
                    <a:pt x="48" y="253"/>
                    <a:pt x="0" y="206"/>
                    <a:pt x="0" y="124"/>
                  </a:cubicBezTo>
                  <a:cubicBezTo>
                    <a:pt x="0" y="38"/>
                    <a:pt x="58" y="0"/>
                    <a:pt x="112" y="0"/>
                  </a:cubicBezTo>
                  <a:cubicBezTo>
                    <a:pt x="161" y="0"/>
                    <a:pt x="202" y="11"/>
                    <a:pt x="202" y="50"/>
                  </a:cubicBezTo>
                  <a:lnTo>
                    <a:pt x="202" y="64"/>
                  </a:lnTo>
                  <a:cubicBezTo>
                    <a:pt x="202" y="68"/>
                    <a:pt x="202" y="72"/>
                    <a:pt x="202" y="77"/>
                  </a:cubicBezTo>
                  <a:lnTo>
                    <a:pt x="140" y="77"/>
                  </a:lnTo>
                  <a:cubicBezTo>
                    <a:pt x="140" y="55"/>
                    <a:pt x="134" y="51"/>
                    <a:pt x="117" y="51"/>
                  </a:cubicBezTo>
                  <a:cubicBezTo>
                    <a:pt x="106" y="51"/>
                    <a:pt x="101" y="52"/>
                    <a:pt x="97" y="54"/>
                  </a:cubicBezTo>
                  <a:cubicBezTo>
                    <a:pt x="92" y="56"/>
                    <a:pt x="68" y="69"/>
                    <a:pt x="68" y="123"/>
                  </a:cubicBezTo>
                  <a:cubicBezTo>
                    <a:pt x="68" y="185"/>
                    <a:pt x="102" y="199"/>
                    <a:pt x="129" y="199"/>
                  </a:cubicBezTo>
                  <a:cubicBezTo>
                    <a:pt x="146" y="199"/>
                    <a:pt x="165" y="197"/>
                    <a:pt x="200" y="168"/>
                  </a:cubicBezTo>
                  <a:lnTo>
                    <a:pt x="206" y="227"/>
                  </a:lnTo>
                  <a:cubicBezTo>
                    <a:pt x="172" y="247"/>
                    <a:pt x="148" y="253"/>
                    <a:pt x="118" y="253"/>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41" name="Google Shape;141;p14"/>
            <p:cNvSpPr/>
            <p:nvPr/>
          </p:nvSpPr>
          <p:spPr>
            <a:xfrm>
              <a:off x="1444736" y="632477"/>
              <a:ext cx="63077" cy="113282"/>
            </a:xfrm>
            <a:custGeom>
              <a:avLst/>
              <a:gdLst/>
              <a:ahLst/>
              <a:cxnLst/>
              <a:rect l="l" t="t" r="r" b="b"/>
              <a:pathLst>
                <a:path w="219" h="386" extrusionOk="0">
                  <a:moveTo>
                    <a:pt x="216" y="386"/>
                  </a:moveTo>
                  <a:lnTo>
                    <a:pt x="152" y="386"/>
                  </a:lnTo>
                  <a:cubicBezTo>
                    <a:pt x="153" y="325"/>
                    <a:pt x="154" y="313"/>
                    <a:pt x="154" y="280"/>
                  </a:cubicBezTo>
                  <a:cubicBezTo>
                    <a:pt x="154" y="213"/>
                    <a:pt x="152" y="196"/>
                    <a:pt x="126" y="196"/>
                  </a:cubicBezTo>
                  <a:cubicBezTo>
                    <a:pt x="116" y="196"/>
                    <a:pt x="100" y="198"/>
                    <a:pt x="95" y="201"/>
                  </a:cubicBezTo>
                  <a:cubicBezTo>
                    <a:pt x="92" y="204"/>
                    <a:pt x="75" y="216"/>
                    <a:pt x="64" y="230"/>
                  </a:cubicBezTo>
                  <a:lnTo>
                    <a:pt x="64" y="386"/>
                  </a:lnTo>
                  <a:lnTo>
                    <a:pt x="0" y="386"/>
                  </a:lnTo>
                  <a:lnTo>
                    <a:pt x="0" y="0"/>
                  </a:lnTo>
                  <a:lnTo>
                    <a:pt x="64" y="0"/>
                  </a:lnTo>
                  <a:lnTo>
                    <a:pt x="64" y="168"/>
                  </a:lnTo>
                  <a:cubicBezTo>
                    <a:pt x="82" y="150"/>
                    <a:pt x="103" y="140"/>
                    <a:pt x="129" y="140"/>
                  </a:cubicBezTo>
                  <a:cubicBezTo>
                    <a:pt x="211" y="140"/>
                    <a:pt x="219" y="191"/>
                    <a:pt x="219" y="244"/>
                  </a:cubicBezTo>
                  <a:cubicBezTo>
                    <a:pt x="219" y="254"/>
                    <a:pt x="218" y="264"/>
                    <a:pt x="218" y="273"/>
                  </a:cubicBezTo>
                  <a:cubicBezTo>
                    <a:pt x="218" y="308"/>
                    <a:pt x="218" y="326"/>
                    <a:pt x="216" y="386"/>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42" name="Google Shape;142;p14"/>
            <p:cNvSpPr/>
            <p:nvPr/>
          </p:nvSpPr>
          <p:spPr>
            <a:xfrm>
              <a:off x="1518111" y="673671"/>
              <a:ext cx="102983" cy="74663"/>
            </a:xfrm>
            <a:custGeom>
              <a:avLst/>
              <a:gdLst/>
              <a:ahLst/>
              <a:cxnLst/>
              <a:rect l="l" t="t" r="r" b="b"/>
              <a:pathLst>
                <a:path w="80" h="58" extrusionOk="0">
                  <a:moveTo>
                    <a:pt x="60" y="58"/>
                  </a:moveTo>
                  <a:lnTo>
                    <a:pt x="52" y="58"/>
                  </a:lnTo>
                  <a:lnTo>
                    <a:pt x="41" y="32"/>
                  </a:lnTo>
                  <a:lnTo>
                    <a:pt x="30" y="58"/>
                  </a:lnTo>
                  <a:lnTo>
                    <a:pt x="22" y="58"/>
                  </a:lnTo>
                  <a:lnTo>
                    <a:pt x="0" y="1"/>
                  </a:lnTo>
                  <a:lnTo>
                    <a:pt x="16" y="1"/>
                  </a:lnTo>
                  <a:lnTo>
                    <a:pt x="27" y="33"/>
                  </a:lnTo>
                  <a:lnTo>
                    <a:pt x="41" y="0"/>
                  </a:lnTo>
                  <a:lnTo>
                    <a:pt x="55" y="33"/>
                  </a:lnTo>
                  <a:lnTo>
                    <a:pt x="66" y="1"/>
                  </a:lnTo>
                  <a:lnTo>
                    <a:pt x="80" y="1"/>
                  </a:lnTo>
                  <a:lnTo>
                    <a:pt x="60" y="58"/>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43" name="Google Shape;143;p14"/>
            <p:cNvSpPr/>
            <p:nvPr/>
          </p:nvSpPr>
          <p:spPr>
            <a:xfrm>
              <a:off x="1626244" y="673671"/>
              <a:ext cx="65651" cy="74663"/>
            </a:xfrm>
            <a:custGeom>
              <a:avLst/>
              <a:gdLst/>
              <a:ahLst/>
              <a:cxnLst/>
              <a:rect l="l" t="t" r="r" b="b"/>
              <a:pathLst>
                <a:path w="223" h="253" extrusionOk="0">
                  <a:moveTo>
                    <a:pt x="117" y="48"/>
                  </a:moveTo>
                  <a:cubicBezTo>
                    <a:pt x="109" y="48"/>
                    <a:pt x="93" y="54"/>
                    <a:pt x="90" y="55"/>
                  </a:cubicBezTo>
                  <a:cubicBezTo>
                    <a:pt x="89" y="56"/>
                    <a:pt x="73" y="72"/>
                    <a:pt x="70" y="94"/>
                  </a:cubicBezTo>
                  <a:lnTo>
                    <a:pt x="165" y="94"/>
                  </a:lnTo>
                  <a:cubicBezTo>
                    <a:pt x="163" y="66"/>
                    <a:pt x="159" y="48"/>
                    <a:pt x="117" y="48"/>
                  </a:cubicBezTo>
                  <a:close/>
                  <a:moveTo>
                    <a:pt x="68" y="133"/>
                  </a:moveTo>
                  <a:cubicBezTo>
                    <a:pt x="70" y="166"/>
                    <a:pt x="94" y="199"/>
                    <a:pt x="131" y="199"/>
                  </a:cubicBezTo>
                  <a:cubicBezTo>
                    <a:pt x="156" y="199"/>
                    <a:pt x="184" y="188"/>
                    <a:pt x="214" y="164"/>
                  </a:cubicBezTo>
                  <a:lnTo>
                    <a:pt x="219" y="226"/>
                  </a:lnTo>
                  <a:cubicBezTo>
                    <a:pt x="191" y="243"/>
                    <a:pt x="165" y="253"/>
                    <a:pt x="118" y="253"/>
                  </a:cubicBezTo>
                  <a:cubicBezTo>
                    <a:pt x="51" y="253"/>
                    <a:pt x="0" y="205"/>
                    <a:pt x="0" y="127"/>
                  </a:cubicBezTo>
                  <a:cubicBezTo>
                    <a:pt x="0" y="48"/>
                    <a:pt x="49" y="0"/>
                    <a:pt x="117" y="0"/>
                  </a:cubicBezTo>
                  <a:cubicBezTo>
                    <a:pt x="199" y="0"/>
                    <a:pt x="223" y="44"/>
                    <a:pt x="223" y="133"/>
                  </a:cubicBezTo>
                  <a:lnTo>
                    <a:pt x="68" y="133"/>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44" name="Google Shape;144;p14"/>
            <p:cNvSpPr/>
            <p:nvPr/>
          </p:nvSpPr>
          <p:spPr>
            <a:xfrm>
              <a:off x="1708631" y="638914"/>
              <a:ext cx="21884" cy="106845"/>
            </a:xfrm>
            <a:custGeom>
              <a:avLst/>
              <a:gdLst/>
              <a:ahLst/>
              <a:cxnLst/>
              <a:rect l="l" t="t" r="r" b="b"/>
              <a:pathLst>
                <a:path w="75" h="362" extrusionOk="0">
                  <a:moveTo>
                    <a:pt x="6" y="362"/>
                  </a:moveTo>
                  <a:lnTo>
                    <a:pt x="6" y="122"/>
                  </a:lnTo>
                  <a:lnTo>
                    <a:pt x="70" y="122"/>
                  </a:lnTo>
                  <a:lnTo>
                    <a:pt x="70" y="362"/>
                  </a:lnTo>
                  <a:lnTo>
                    <a:pt x="6" y="362"/>
                  </a:lnTo>
                  <a:close/>
                  <a:moveTo>
                    <a:pt x="38" y="77"/>
                  </a:moveTo>
                  <a:cubicBezTo>
                    <a:pt x="18" y="77"/>
                    <a:pt x="0" y="59"/>
                    <a:pt x="0" y="38"/>
                  </a:cubicBezTo>
                  <a:cubicBezTo>
                    <a:pt x="0" y="17"/>
                    <a:pt x="18" y="0"/>
                    <a:pt x="38" y="0"/>
                  </a:cubicBezTo>
                  <a:cubicBezTo>
                    <a:pt x="59" y="0"/>
                    <a:pt x="75" y="17"/>
                    <a:pt x="75" y="38"/>
                  </a:cubicBezTo>
                  <a:cubicBezTo>
                    <a:pt x="75" y="59"/>
                    <a:pt x="59" y="77"/>
                    <a:pt x="38" y="77"/>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45" name="Google Shape;145;p14"/>
            <p:cNvSpPr/>
            <p:nvPr/>
          </p:nvSpPr>
          <p:spPr>
            <a:xfrm>
              <a:off x="1745962" y="673671"/>
              <a:ext cx="75950" cy="111994"/>
            </a:xfrm>
            <a:custGeom>
              <a:avLst/>
              <a:gdLst/>
              <a:ahLst/>
              <a:cxnLst/>
              <a:rect l="l" t="t" r="r" b="b"/>
              <a:pathLst>
                <a:path w="260" h="383" extrusionOk="0">
                  <a:moveTo>
                    <a:pt x="115" y="48"/>
                  </a:moveTo>
                  <a:cubicBezTo>
                    <a:pt x="98" y="48"/>
                    <a:pt x="87" y="54"/>
                    <a:pt x="84" y="57"/>
                  </a:cubicBezTo>
                  <a:cubicBezTo>
                    <a:pt x="81" y="59"/>
                    <a:pt x="72" y="73"/>
                    <a:pt x="72" y="92"/>
                  </a:cubicBezTo>
                  <a:cubicBezTo>
                    <a:pt x="72" y="118"/>
                    <a:pt x="88" y="136"/>
                    <a:pt x="115" y="136"/>
                  </a:cubicBezTo>
                  <a:cubicBezTo>
                    <a:pt x="130" y="136"/>
                    <a:pt x="143" y="129"/>
                    <a:pt x="145" y="128"/>
                  </a:cubicBezTo>
                  <a:cubicBezTo>
                    <a:pt x="148" y="125"/>
                    <a:pt x="158" y="115"/>
                    <a:pt x="158" y="92"/>
                  </a:cubicBezTo>
                  <a:cubicBezTo>
                    <a:pt x="158" y="66"/>
                    <a:pt x="146" y="48"/>
                    <a:pt x="115" y="48"/>
                  </a:cubicBezTo>
                  <a:close/>
                  <a:moveTo>
                    <a:pt x="149" y="270"/>
                  </a:moveTo>
                  <a:cubicBezTo>
                    <a:pt x="124" y="270"/>
                    <a:pt x="110" y="272"/>
                    <a:pt x="86" y="273"/>
                  </a:cubicBezTo>
                  <a:cubicBezTo>
                    <a:pt x="71" y="283"/>
                    <a:pt x="60" y="294"/>
                    <a:pt x="60" y="308"/>
                  </a:cubicBezTo>
                  <a:cubicBezTo>
                    <a:pt x="60" y="328"/>
                    <a:pt x="76" y="333"/>
                    <a:pt x="110" y="333"/>
                  </a:cubicBezTo>
                  <a:cubicBezTo>
                    <a:pt x="160" y="333"/>
                    <a:pt x="183" y="306"/>
                    <a:pt x="183" y="286"/>
                  </a:cubicBezTo>
                  <a:cubicBezTo>
                    <a:pt x="183" y="273"/>
                    <a:pt x="181" y="270"/>
                    <a:pt x="149" y="270"/>
                  </a:cubicBezTo>
                  <a:close/>
                  <a:moveTo>
                    <a:pt x="221" y="64"/>
                  </a:moveTo>
                  <a:cubicBezTo>
                    <a:pt x="224" y="73"/>
                    <a:pt x="225" y="79"/>
                    <a:pt x="225" y="91"/>
                  </a:cubicBezTo>
                  <a:cubicBezTo>
                    <a:pt x="225" y="148"/>
                    <a:pt x="182" y="186"/>
                    <a:pt x="114" y="186"/>
                  </a:cubicBezTo>
                  <a:cubicBezTo>
                    <a:pt x="104" y="186"/>
                    <a:pt x="95" y="185"/>
                    <a:pt x="82" y="182"/>
                  </a:cubicBezTo>
                  <a:cubicBezTo>
                    <a:pt x="73" y="190"/>
                    <a:pt x="67" y="195"/>
                    <a:pt x="67" y="206"/>
                  </a:cubicBezTo>
                  <a:cubicBezTo>
                    <a:pt x="67" y="215"/>
                    <a:pt x="74" y="218"/>
                    <a:pt x="80" y="218"/>
                  </a:cubicBezTo>
                  <a:cubicBezTo>
                    <a:pt x="106" y="218"/>
                    <a:pt x="129" y="215"/>
                    <a:pt x="155" y="215"/>
                  </a:cubicBezTo>
                  <a:cubicBezTo>
                    <a:pt x="213" y="215"/>
                    <a:pt x="248" y="223"/>
                    <a:pt x="248" y="278"/>
                  </a:cubicBezTo>
                  <a:cubicBezTo>
                    <a:pt x="248" y="348"/>
                    <a:pt x="173" y="383"/>
                    <a:pt x="104" y="383"/>
                  </a:cubicBezTo>
                  <a:cubicBezTo>
                    <a:pt x="47" y="383"/>
                    <a:pt x="0" y="373"/>
                    <a:pt x="0" y="325"/>
                  </a:cubicBezTo>
                  <a:cubicBezTo>
                    <a:pt x="0" y="290"/>
                    <a:pt x="26" y="276"/>
                    <a:pt x="43" y="267"/>
                  </a:cubicBezTo>
                  <a:cubicBezTo>
                    <a:pt x="29" y="263"/>
                    <a:pt x="6" y="252"/>
                    <a:pt x="6" y="224"/>
                  </a:cubicBezTo>
                  <a:cubicBezTo>
                    <a:pt x="6" y="199"/>
                    <a:pt x="35" y="186"/>
                    <a:pt x="54" y="169"/>
                  </a:cubicBezTo>
                  <a:cubicBezTo>
                    <a:pt x="23" y="152"/>
                    <a:pt x="4" y="133"/>
                    <a:pt x="4" y="91"/>
                  </a:cubicBezTo>
                  <a:cubicBezTo>
                    <a:pt x="4" y="39"/>
                    <a:pt x="49" y="0"/>
                    <a:pt x="114" y="0"/>
                  </a:cubicBezTo>
                  <a:cubicBezTo>
                    <a:pt x="147" y="0"/>
                    <a:pt x="163" y="9"/>
                    <a:pt x="178" y="18"/>
                  </a:cubicBezTo>
                  <a:cubicBezTo>
                    <a:pt x="190" y="18"/>
                    <a:pt x="228" y="18"/>
                    <a:pt x="260" y="9"/>
                  </a:cubicBezTo>
                  <a:lnTo>
                    <a:pt x="260" y="64"/>
                  </a:lnTo>
                  <a:lnTo>
                    <a:pt x="221" y="64"/>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grpSp>
      <p:pic>
        <p:nvPicPr>
          <p:cNvPr id="146" name="Google Shape;146;p14" descr="F:\1. Work\2.0 - Allgemeines und Institut\4.0 - Bilder\mhh-s.jpg"/>
          <p:cNvPicPr preferRelativeResize="0"/>
          <p:nvPr/>
        </p:nvPicPr>
        <p:blipFill rotWithShape="1">
          <a:blip r:embed="rId3">
            <a:alphaModFix/>
          </a:blip>
          <a:srcRect t="18060" r="13846" b="6041"/>
          <a:stretch/>
        </p:blipFill>
        <p:spPr>
          <a:xfrm>
            <a:off x="4680161" y="1484710"/>
            <a:ext cx="3024188" cy="1997869"/>
          </a:xfrm>
          <a:prstGeom prst="rect">
            <a:avLst/>
          </a:prstGeom>
          <a:noFill/>
          <a:ln>
            <a:noFill/>
          </a:ln>
        </p:spPr>
      </p:pic>
      <p:pic>
        <p:nvPicPr>
          <p:cNvPr id="147" name="Google Shape;147;p14" descr="F:\1. Work\2.0 - Allgemeines und Institut\4.0 - Bilder\PLRI_bild_herbst.jpg"/>
          <p:cNvPicPr preferRelativeResize="0"/>
          <p:nvPr/>
        </p:nvPicPr>
        <p:blipFill rotWithShape="1">
          <a:blip r:embed="rId4">
            <a:alphaModFix/>
          </a:blip>
          <a:srcRect t="27876" b="864"/>
          <a:stretch/>
        </p:blipFill>
        <p:spPr>
          <a:xfrm>
            <a:off x="1331640" y="1485900"/>
            <a:ext cx="2909888" cy="20002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4_PLRI DE - Titel">
  <p:cSld name="4_PLRI DE - Titel">
    <p:spTree>
      <p:nvGrpSpPr>
        <p:cNvPr id="1" name="Shape 148"/>
        <p:cNvGrpSpPr/>
        <p:nvPr/>
      </p:nvGrpSpPr>
      <p:grpSpPr>
        <a:xfrm>
          <a:off x="0" y="0"/>
          <a:ext cx="0" cy="0"/>
          <a:chOff x="0" y="0"/>
          <a:chExt cx="0" cy="0"/>
        </a:xfrm>
      </p:grpSpPr>
      <p:sp>
        <p:nvSpPr>
          <p:cNvPr id="149" name="Google Shape;149;p15"/>
          <p:cNvSpPr/>
          <p:nvPr/>
        </p:nvSpPr>
        <p:spPr>
          <a:xfrm>
            <a:off x="0" y="4801792"/>
            <a:ext cx="9144000" cy="40481"/>
          </a:xfrm>
          <a:prstGeom prst="rect">
            <a:avLst/>
          </a:prstGeom>
          <a:solidFill>
            <a:srgbClr val="BE1E3C"/>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Times New Roman"/>
              <a:ea typeface="Times New Roman"/>
              <a:cs typeface="Times New Roman"/>
              <a:sym typeface="Times New Roman"/>
            </a:endParaRPr>
          </a:p>
        </p:txBody>
      </p:sp>
      <p:sp>
        <p:nvSpPr>
          <p:cNvPr id="150" name="Google Shape;150;p15"/>
          <p:cNvSpPr txBox="1">
            <a:spLocks noGrp="1"/>
          </p:cNvSpPr>
          <p:nvPr>
            <p:ph type="title"/>
          </p:nvPr>
        </p:nvSpPr>
        <p:spPr>
          <a:xfrm>
            <a:off x="361892" y="173422"/>
            <a:ext cx="5990291" cy="1352687"/>
          </a:xfrm>
          <a:prstGeom prst="rect">
            <a:avLst/>
          </a:prstGeom>
          <a:noFill/>
          <a:ln>
            <a:noFill/>
          </a:ln>
        </p:spPr>
        <p:txBody>
          <a:bodyPr spcFirstLastPara="1" wrap="square" lIns="68575" tIns="34275" rIns="68575" bIns="34275" anchor="b" anchorCtr="0">
            <a:noAutofit/>
          </a:bodyPr>
          <a:lstStyle>
            <a:lvl1pPr marR="0" lvl="0" algn="l" rtl="0">
              <a:spcBef>
                <a:spcPts val="0"/>
              </a:spcBef>
              <a:spcAft>
                <a:spcPts val="0"/>
              </a:spcAft>
              <a:buSzPts val="1100"/>
              <a:buNone/>
              <a:defRPr sz="2400" b="0" i="0" u="none" strike="noStrike" cap="none">
                <a:solidFill>
                  <a:srgbClr val="786E64"/>
                </a:solidFill>
                <a:latin typeface="Arial"/>
                <a:ea typeface="Arial"/>
                <a:cs typeface="Arial"/>
                <a:sym typeface="Arial"/>
              </a:defRPr>
            </a:lvl1pPr>
            <a:lvl2pPr marR="0" lvl="1"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9pPr>
          </a:lstStyle>
          <a:p>
            <a:endParaRPr/>
          </a:p>
        </p:txBody>
      </p:sp>
      <p:sp>
        <p:nvSpPr>
          <p:cNvPr id="151" name="Google Shape;151;p15"/>
          <p:cNvSpPr txBox="1">
            <a:spLocks noGrp="1"/>
          </p:cNvSpPr>
          <p:nvPr>
            <p:ph type="dt" idx="10"/>
          </p:nvPr>
        </p:nvSpPr>
        <p:spPr>
          <a:xfrm>
            <a:off x="71400" y="4863249"/>
            <a:ext cx="1980264"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1200">
                <a:solidFill>
                  <a:schemeClr val="lt1"/>
                </a:solidFill>
                <a:latin typeface="Arial"/>
                <a:ea typeface="Arial"/>
                <a:cs typeface="Arial"/>
                <a:sym typeface="Arial"/>
              </a:defRPr>
            </a:lvl1pPr>
            <a:lvl2pPr marR="0" lvl="1"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152" name="Google Shape;152;p15"/>
          <p:cNvSpPr txBox="1">
            <a:spLocks noGrp="1"/>
          </p:cNvSpPr>
          <p:nvPr>
            <p:ph type="ftr" idx="11"/>
          </p:nvPr>
        </p:nvSpPr>
        <p:spPr>
          <a:xfrm>
            <a:off x="1961652" y="4863249"/>
            <a:ext cx="4680624"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1200">
                <a:solidFill>
                  <a:schemeClr val="lt1"/>
                </a:solidFill>
                <a:latin typeface="Arial"/>
                <a:ea typeface="Arial"/>
                <a:cs typeface="Arial"/>
                <a:sym typeface="Arial"/>
              </a:defRPr>
            </a:lvl1pPr>
            <a:lvl2pPr marR="0" lvl="1"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153" name="Google Shape;153;p15"/>
          <p:cNvSpPr txBox="1">
            <a:spLocks noGrp="1"/>
          </p:cNvSpPr>
          <p:nvPr>
            <p:ph type="sldNum" idx="12"/>
          </p:nvPr>
        </p:nvSpPr>
        <p:spPr>
          <a:xfrm>
            <a:off x="6642276" y="4863249"/>
            <a:ext cx="720096"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None/>
              <a:defRPr sz="1200">
                <a:solidFill>
                  <a:schemeClr val="lt1"/>
                </a:solidFill>
                <a:latin typeface="Arial"/>
                <a:ea typeface="Arial"/>
                <a:cs typeface="Arial"/>
                <a:sym typeface="Arial"/>
              </a:defRPr>
            </a:lvl1pPr>
            <a:lvl2pPr marL="0" marR="0" lvl="1" indent="0" algn="r" rtl="0">
              <a:spcBef>
                <a:spcPts val="0"/>
              </a:spcBef>
              <a:spcAft>
                <a:spcPts val="0"/>
              </a:spcAft>
              <a:buNone/>
              <a:defRPr sz="1200">
                <a:solidFill>
                  <a:schemeClr val="lt1"/>
                </a:solidFill>
                <a:latin typeface="Arial"/>
                <a:ea typeface="Arial"/>
                <a:cs typeface="Arial"/>
                <a:sym typeface="Arial"/>
              </a:defRPr>
            </a:lvl2pPr>
            <a:lvl3pPr marL="0" marR="0" lvl="2" indent="0" algn="r" rtl="0">
              <a:spcBef>
                <a:spcPts val="0"/>
              </a:spcBef>
              <a:spcAft>
                <a:spcPts val="0"/>
              </a:spcAft>
              <a:buNone/>
              <a:defRPr sz="1200">
                <a:solidFill>
                  <a:schemeClr val="lt1"/>
                </a:solidFill>
                <a:latin typeface="Arial"/>
                <a:ea typeface="Arial"/>
                <a:cs typeface="Arial"/>
                <a:sym typeface="Arial"/>
              </a:defRPr>
            </a:lvl3pPr>
            <a:lvl4pPr marL="0" marR="0" lvl="3" indent="0" algn="r" rtl="0">
              <a:spcBef>
                <a:spcPts val="0"/>
              </a:spcBef>
              <a:spcAft>
                <a:spcPts val="0"/>
              </a:spcAft>
              <a:buNone/>
              <a:defRPr sz="1200">
                <a:solidFill>
                  <a:schemeClr val="lt1"/>
                </a:solidFill>
                <a:latin typeface="Arial"/>
                <a:ea typeface="Arial"/>
                <a:cs typeface="Arial"/>
                <a:sym typeface="Arial"/>
              </a:defRPr>
            </a:lvl4pPr>
            <a:lvl5pPr marL="0" marR="0" lvl="4" indent="0" algn="r" rtl="0">
              <a:spcBef>
                <a:spcPts val="0"/>
              </a:spcBef>
              <a:spcAft>
                <a:spcPts val="0"/>
              </a:spcAft>
              <a:buNone/>
              <a:defRPr sz="1200">
                <a:solidFill>
                  <a:schemeClr val="lt1"/>
                </a:solidFill>
                <a:latin typeface="Arial"/>
                <a:ea typeface="Arial"/>
                <a:cs typeface="Arial"/>
                <a:sym typeface="Arial"/>
              </a:defRPr>
            </a:lvl5pPr>
            <a:lvl6pPr marL="0" marR="0" lvl="5" indent="0" algn="r" rtl="0">
              <a:spcBef>
                <a:spcPts val="0"/>
              </a:spcBef>
              <a:spcAft>
                <a:spcPts val="0"/>
              </a:spcAft>
              <a:buNone/>
              <a:defRPr sz="1200">
                <a:solidFill>
                  <a:schemeClr val="lt1"/>
                </a:solidFill>
                <a:latin typeface="Arial"/>
                <a:ea typeface="Arial"/>
                <a:cs typeface="Arial"/>
                <a:sym typeface="Arial"/>
              </a:defRPr>
            </a:lvl6pPr>
            <a:lvl7pPr marL="0" marR="0" lvl="6" indent="0" algn="r" rtl="0">
              <a:spcBef>
                <a:spcPts val="0"/>
              </a:spcBef>
              <a:spcAft>
                <a:spcPts val="0"/>
              </a:spcAft>
              <a:buNone/>
              <a:defRPr sz="1200">
                <a:solidFill>
                  <a:schemeClr val="lt1"/>
                </a:solidFill>
                <a:latin typeface="Arial"/>
                <a:ea typeface="Arial"/>
                <a:cs typeface="Arial"/>
                <a:sym typeface="Arial"/>
              </a:defRPr>
            </a:lvl7pPr>
            <a:lvl8pPr marL="0" marR="0" lvl="7" indent="0" algn="r" rtl="0">
              <a:spcBef>
                <a:spcPts val="0"/>
              </a:spcBef>
              <a:spcAft>
                <a:spcPts val="0"/>
              </a:spcAft>
              <a:buNone/>
              <a:defRPr sz="1200">
                <a:solidFill>
                  <a:schemeClr val="lt1"/>
                </a:solidFill>
                <a:latin typeface="Arial"/>
                <a:ea typeface="Arial"/>
                <a:cs typeface="Arial"/>
                <a:sym typeface="Arial"/>
              </a:defRPr>
            </a:lvl8pPr>
            <a:lvl9pPr marL="0" marR="0" lvl="8" indent="0" algn="r" rtl="0">
              <a:spcBef>
                <a:spcPts val="0"/>
              </a:spcBef>
              <a:spcAft>
                <a:spcPts val="0"/>
              </a:spcAft>
              <a:buNone/>
              <a:defRPr sz="12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a:t>
            </a:fld>
            <a:endParaRPr/>
          </a:p>
        </p:txBody>
      </p:sp>
      <p:grpSp>
        <p:nvGrpSpPr>
          <p:cNvPr id="154" name="Google Shape;154;p15"/>
          <p:cNvGrpSpPr/>
          <p:nvPr/>
        </p:nvGrpSpPr>
        <p:grpSpPr>
          <a:xfrm>
            <a:off x="637136" y="4083146"/>
            <a:ext cx="1820996" cy="425399"/>
            <a:chOff x="42863" y="981075"/>
            <a:chExt cx="1820996" cy="567198"/>
          </a:xfrm>
        </p:grpSpPr>
        <p:grpSp>
          <p:nvGrpSpPr>
            <p:cNvPr id="155" name="Google Shape;155;p15"/>
            <p:cNvGrpSpPr/>
            <p:nvPr/>
          </p:nvGrpSpPr>
          <p:grpSpPr>
            <a:xfrm>
              <a:off x="42863" y="981075"/>
              <a:ext cx="656283" cy="337185"/>
              <a:chOff x="249555" y="1539240"/>
              <a:chExt cx="1935480" cy="994410"/>
            </a:xfrm>
          </p:grpSpPr>
          <p:sp>
            <p:nvSpPr>
              <p:cNvPr id="156" name="Google Shape;156;p15"/>
              <p:cNvSpPr/>
              <p:nvPr/>
            </p:nvSpPr>
            <p:spPr>
              <a:xfrm>
                <a:off x="249555" y="1539240"/>
                <a:ext cx="699135" cy="994410"/>
              </a:xfrm>
              <a:custGeom>
                <a:avLst/>
                <a:gdLst/>
                <a:ahLst/>
                <a:cxnLst/>
                <a:rect l="l" t="t" r="r" b="b"/>
                <a:pathLst>
                  <a:path w="699135" h="994410" extrusionOk="0">
                    <a:moveTo>
                      <a:pt x="0" y="691515"/>
                    </a:moveTo>
                    <a:lnTo>
                      <a:pt x="1905" y="0"/>
                    </a:lnTo>
                    <a:lnTo>
                      <a:pt x="123825" y="0"/>
                    </a:lnTo>
                    <a:lnTo>
                      <a:pt x="360045" y="358140"/>
                    </a:lnTo>
                    <a:lnTo>
                      <a:pt x="586740" y="1905"/>
                    </a:lnTo>
                    <a:lnTo>
                      <a:pt x="697230" y="1905"/>
                    </a:lnTo>
                    <a:lnTo>
                      <a:pt x="699135" y="994410"/>
                    </a:lnTo>
                    <a:lnTo>
                      <a:pt x="582930" y="994410"/>
                    </a:lnTo>
                    <a:lnTo>
                      <a:pt x="582930" y="198120"/>
                    </a:lnTo>
                    <a:lnTo>
                      <a:pt x="388620" y="502920"/>
                    </a:lnTo>
                    <a:lnTo>
                      <a:pt x="329565" y="502920"/>
                    </a:lnTo>
                    <a:lnTo>
                      <a:pt x="120015" y="194310"/>
                    </a:lnTo>
                    <a:lnTo>
                      <a:pt x="123825" y="691515"/>
                    </a:lnTo>
                    <a:lnTo>
                      <a:pt x="0" y="691515"/>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7" name="Google Shape;157;p15"/>
              <p:cNvSpPr/>
              <p:nvPr/>
            </p:nvSpPr>
            <p:spPr>
              <a:xfrm>
                <a:off x="1009651" y="1849755"/>
                <a:ext cx="400050" cy="680085"/>
              </a:xfrm>
              <a:custGeom>
                <a:avLst/>
                <a:gdLst/>
                <a:ahLst/>
                <a:cxnLst/>
                <a:rect l="l" t="t" r="r" b="b"/>
                <a:pathLst>
                  <a:path w="400050" h="680085" extrusionOk="0">
                    <a:moveTo>
                      <a:pt x="0" y="287655"/>
                    </a:moveTo>
                    <a:lnTo>
                      <a:pt x="291465" y="287655"/>
                    </a:lnTo>
                    <a:lnTo>
                      <a:pt x="291465" y="0"/>
                    </a:lnTo>
                    <a:lnTo>
                      <a:pt x="400050" y="0"/>
                    </a:lnTo>
                    <a:lnTo>
                      <a:pt x="400050" y="680085"/>
                    </a:lnTo>
                    <a:lnTo>
                      <a:pt x="289560" y="680085"/>
                    </a:lnTo>
                    <a:lnTo>
                      <a:pt x="289560" y="379095"/>
                    </a:lnTo>
                    <a:lnTo>
                      <a:pt x="0" y="379095"/>
                    </a:lnTo>
                    <a:lnTo>
                      <a:pt x="0" y="287655"/>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8" name="Google Shape;158;p15"/>
              <p:cNvSpPr/>
              <p:nvPr/>
            </p:nvSpPr>
            <p:spPr>
              <a:xfrm>
                <a:off x="1604010" y="1541145"/>
                <a:ext cx="114300" cy="691515"/>
              </a:xfrm>
              <a:custGeom>
                <a:avLst/>
                <a:gdLst/>
                <a:ahLst/>
                <a:cxnLst/>
                <a:rect l="l" t="t" r="r" b="b"/>
                <a:pathLst>
                  <a:path w="114300" h="691515" extrusionOk="0">
                    <a:moveTo>
                      <a:pt x="0" y="691515"/>
                    </a:moveTo>
                    <a:lnTo>
                      <a:pt x="0" y="0"/>
                    </a:lnTo>
                    <a:lnTo>
                      <a:pt x="114300" y="0"/>
                    </a:lnTo>
                    <a:lnTo>
                      <a:pt x="114300" y="691515"/>
                    </a:lnTo>
                    <a:lnTo>
                      <a:pt x="0" y="691515"/>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9" name="Google Shape;159;p15"/>
              <p:cNvSpPr/>
              <p:nvPr/>
            </p:nvSpPr>
            <p:spPr>
              <a:xfrm>
                <a:off x="1779270" y="1539240"/>
                <a:ext cx="405765" cy="697230"/>
              </a:xfrm>
              <a:custGeom>
                <a:avLst/>
                <a:gdLst/>
                <a:ahLst/>
                <a:cxnLst/>
                <a:rect l="l" t="t" r="r" b="b"/>
                <a:pathLst>
                  <a:path w="405765" h="697230" extrusionOk="0">
                    <a:moveTo>
                      <a:pt x="1905" y="297180"/>
                    </a:moveTo>
                    <a:lnTo>
                      <a:pt x="297180" y="297180"/>
                    </a:lnTo>
                    <a:lnTo>
                      <a:pt x="297180" y="0"/>
                    </a:lnTo>
                    <a:lnTo>
                      <a:pt x="405765" y="0"/>
                    </a:lnTo>
                    <a:lnTo>
                      <a:pt x="405765" y="697230"/>
                    </a:lnTo>
                    <a:lnTo>
                      <a:pt x="295275" y="697230"/>
                    </a:lnTo>
                    <a:lnTo>
                      <a:pt x="295275" y="386715"/>
                    </a:lnTo>
                    <a:lnTo>
                      <a:pt x="0" y="386715"/>
                    </a:lnTo>
                    <a:lnTo>
                      <a:pt x="1905" y="29718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grpSp>
        <p:sp>
          <p:nvSpPr>
            <p:cNvPr id="160" name="Google Shape;160;p15"/>
            <p:cNvSpPr txBox="1"/>
            <p:nvPr/>
          </p:nvSpPr>
          <p:spPr>
            <a:xfrm>
              <a:off x="686854" y="1163552"/>
              <a:ext cx="1177005" cy="38472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fr" sz="700" b="1">
                  <a:solidFill>
                    <a:schemeClr val="lt1"/>
                  </a:solidFill>
                  <a:latin typeface="Arial"/>
                  <a:ea typeface="Arial"/>
                  <a:cs typeface="Arial"/>
                  <a:sym typeface="Arial"/>
                </a:rPr>
                <a:t>Medizinische Hochschule</a:t>
              </a:r>
              <a:br>
                <a:rPr lang="fr" sz="700" b="1">
                  <a:solidFill>
                    <a:schemeClr val="lt1"/>
                  </a:solidFill>
                  <a:latin typeface="Arial"/>
                  <a:ea typeface="Arial"/>
                  <a:cs typeface="Arial"/>
                  <a:sym typeface="Arial"/>
                </a:rPr>
              </a:br>
              <a:r>
                <a:rPr lang="fr" sz="700" b="1">
                  <a:solidFill>
                    <a:schemeClr val="lt1"/>
                  </a:solidFill>
                  <a:latin typeface="Arial"/>
                  <a:ea typeface="Arial"/>
                  <a:cs typeface="Arial"/>
                  <a:sym typeface="Arial"/>
                </a:rPr>
                <a:t>Hannover</a:t>
              </a:r>
              <a:endParaRPr sz="700" b="1">
                <a:solidFill>
                  <a:schemeClr val="lt1"/>
                </a:solidFill>
                <a:latin typeface="Arial"/>
                <a:ea typeface="Arial"/>
                <a:cs typeface="Arial"/>
                <a:sym typeface="Arial"/>
              </a:endParaRPr>
            </a:p>
          </p:txBody>
        </p:sp>
      </p:grpSp>
      <p:pic>
        <p:nvPicPr>
          <p:cNvPr id="161" name="Google Shape;161;p15"/>
          <p:cNvPicPr preferRelativeResize="0"/>
          <p:nvPr/>
        </p:nvPicPr>
        <p:blipFill rotWithShape="1">
          <a:blip r:embed="rId2">
            <a:alphaModFix/>
          </a:blip>
          <a:srcRect/>
          <a:stretch/>
        </p:blipFill>
        <p:spPr>
          <a:xfrm>
            <a:off x="7006293" y="14426"/>
            <a:ext cx="2048205" cy="941105"/>
          </a:xfrm>
          <a:prstGeom prst="rect">
            <a:avLst/>
          </a:prstGeom>
          <a:noFill/>
          <a:ln>
            <a:noFill/>
          </a:ln>
        </p:spPr>
      </p:pic>
      <p:sp>
        <p:nvSpPr>
          <p:cNvPr id="162" name="Google Shape;162;p15"/>
          <p:cNvSpPr/>
          <p:nvPr/>
        </p:nvSpPr>
        <p:spPr>
          <a:xfrm>
            <a:off x="1249765" y="1653648"/>
            <a:ext cx="2998199" cy="2995743"/>
          </a:xfrm>
          <a:prstGeom prst="roundRect">
            <a:avLst>
              <a:gd name="adj" fmla="val 4818"/>
            </a:avLst>
          </a:prstGeom>
          <a:solidFill>
            <a:srgbClr val="786E6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163" name="Google Shape;163;p15"/>
          <p:cNvSpPr/>
          <p:nvPr/>
        </p:nvSpPr>
        <p:spPr>
          <a:xfrm>
            <a:off x="4706149" y="1653648"/>
            <a:ext cx="2998199" cy="2995742"/>
          </a:xfrm>
          <a:prstGeom prst="roundRect">
            <a:avLst>
              <a:gd name="adj" fmla="val 4818"/>
            </a:avLst>
          </a:prstGeom>
          <a:solidFill>
            <a:srgbClr val="BE1E3C"/>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pic>
        <p:nvPicPr>
          <p:cNvPr id="164" name="Google Shape;164;p15" descr="F:\1. Work\2.0 - Allgemeines und Institut\4.0 - Bilder\mhh-s.jpg"/>
          <p:cNvPicPr preferRelativeResize="0"/>
          <p:nvPr/>
        </p:nvPicPr>
        <p:blipFill rotWithShape="1">
          <a:blip r:embed="rId3">
            <a:alphaModFix/>
          </a:blip>
          <a:srcRect t="18060" r="13846" b="6041"/>
          <a:stretch/>
        </p:blipFill>
        <p:spPr>
          <a:xfrm>
            <a:off x="1385960" y="1828142"/>
            <a:ext cx="2725086" cy="1800273"/>
          </a:xfrm>
          <a:prstGeom prst="rect">
            <a:avLst/>
          </a:prstGeom>
          <a:noFill/>
          <a:ln>
            <a:noFill/>
          </a:ln>
        </p:spPr>
      </p:pic>
      <p:pic>
        <p:nvPicPr>
          <p:cNvPr id="165" name="Google Shape;165;p15" descr="F:\1. Work\2.0 - Allgemeines und Institut\4.0 - Bilder\PLRI_bild_herbst.jpg"/>
          <p:cNvPicPr preferRelativeResize="0"/>
          <p:nvPr/>
        </p:nvPicPr>
        <p:blipFill rotWithShape="1">
          <a:blip r:embed="rId4">
            <a:alphaModFix/>
          </a:blip>
          <a:srcRect t="27876" b="864"/>
          <a:stretch/>
        </p:blipFill>
        <p:spPr>
          <a:xfrm>
            <a:off x="4842517" y="2638697"/>
            <a:ext cx="2725463" cy="1873478"/>
          </a:xfrm>
          <a:prstGeom prst="rect">
            <a:avLst/>
          </a:prstGeom>
          <a:noFill/>
          <a:ln>
            <a:noFill/>
          </a:ln>
        </p:spPr>
      </p:pic>
      <p:grpSp>
        <p:nvGrpSpPr>
          <p:cNvPr id="166" name="Google Shape;166;p15"/>
          <p:cNvGrpSpPr/>
          <p:nvPr/>
        </p:nvGrpSpPr>
        <p:grpSpPr>
          <a:xfrm>
            <a:off x="6160565" y="1777674"/>
            <a:ext cx="1543784" cy="578315"/>
            <a:chOff x="-7328" y="148456"/>
            <a:chExt cx="2058378" cy="771087"/>
          </a:xfrm>
        </p:grpSpPr>
        <p:sp>
          <p:nvSpPr>
            <p:cNvPr id="167" name="Google Shape;167;p15"/>
            <p:cNvSpPr/>
            <p:nvPr/>
          </p:nvSpPr>
          <p:spPr>
            <a:xfrm>
              <a:off x="-7328" y="148456"/>
              <a:ext cx="2058378" cy="771087"/>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68" name="Google Shape;168;p15"/>
            <p:cNvSpPr/>
            <p:nvPr/>
          </p:nvSpPr>
          <p:spPr>
            <a:xfrm>
              <a:off x="-7328" y="148456"/>
              <a:ext cx="2042931" cy="753065"/>
            </a:xfrm>
            <a:prstGeom prst="rect">
              <a:avLst/>
            </a:prstGeom>
            <a:solidFill>
              <a:srgbClr val="BE1E3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69" name="Google Shape;169;p15"/>
            <p:cNvSpPr/>
            <p:nvPr/>
          </p:nvSpPr>
          <p:spPr>
            <a:xfrm>
              <a:off x="382721" y="449682"/>
              <a:ext cx="56641" cy="72088"/>
            </a:xfrm>
            <a:custGeom>
              <a:avLst/>
              <a:gdLst/>
              <a:ahLst/>
              <a:cxnLst/>
              <a:rect l="l" t="t" r="r" b="b"/>
              <a:pathLst>
                <a:path w="191" h="245" extrusionOk="0">
                  <a:moveTo>
                    <a:pt x="116" y="149"/>
                  </a:moveTo>
                  <a:cubicBezTo>
                    <a:pt x="131" y="140"/>
                    <a:pt x="150" y="129"/>
                    <a:pt x="160" y="121"/>
                  </a:cubicBezTo>
                  <a:cubicBezTo>
                    <a:pt x="173" y="110"/>
                    <a:pt x="191" y="86"/>
                    <a:pt x="191" y="77"/>
                  </a:cubicBezTo>
                  <a:cubicBezTo>
                    <a:pt x="171" y="54"/>
                    <a:pt x="175" y="32"/>
                    <a:pt x="173" y="10"/>
                  </a:cubicBezTo>
                  <a:cubicBezTo>
                    <a:pt x="173" y="5"/>
                    <a:pt x="167" y="0"/>
                    <a:pt x="159" y="4"/>
                  </a:cubicBezTo>
                  <a:cubicBezTo>
                    <a:pt x="135" y="15"/>
                    <a:pt x="108" y="24"/>
                    <a:pt x="108" y="24"/>
                  </a:cubicBezTo>
                  <a:cubicBezTo>
                    <a:pt x="108" y="24"/>
                    <a:pt x="103" y="57"/>
                    <a:pt x="110" y="65"/>
                  </a:cubicBezTo>
                  <a:cubicBezTo>
                    <a:pt x="118" y="73"/>
                    <a:pt x="136" y="70"/>
                    <a:pt x="134" y="82"/>
                  </a:cubicBezTo>
                  <a:cubicBezTo>
                    <a:pt x="133" y="90"/>
                    <a:pt x="122" y="103"/>
                    <a:pt x="115" y="109"/>
                  </a:cubicBezTo>
                  <a:cubicBezTo>
                    <a:pt x="102" y="119"/>
                    <a:pt x="87" y="127"/>
                    <a:pt x="79" y="131"/>
                  </a:cubicBezTo>
                  <a:cubicBezTo>
                    <a:pt x="79" y="131"/>
                    <a:pt x="57" y="123"/>
                    <a:pt x="26" y="126"/>
                  </a:cubicBezTo>
                  <a:cubicBezTo>
                    <a:pt x="13" y="127"/>
                    <a:pt x="13" y="137"/>
                    <a:pt x="13" y="137"/>
                  </a:cubicBezTo>
                  <a:cubicBezTo>
                    <a:pt x="13" y="137"/>
                    <a:pt x="9" y="137"/>
                    <a:pt x="6" y="139"/>
                  </a:cubicBezTo>
                  <a:cubicBezTo>
                    <a:pt x="2" y="140"/>
                    <a:pt x="0" y="144"/>
                    <a:pt x="0" y="144"/>
                  </a:cubicBezTo>
                  <a:cubicBezTo>
                    <a:pt x="0" y="144"/>
                    <a:pt x="2" y="147"/>
                    <a:pt x="6" y="148"/>
                  </a:cubicBezTo>
                  <a:cubicBezTo>
                    <a:pt x="9" y="149"/>
                    <a:pt x="13" y="149"/>
                    <a:pt x="13" y="149"/>
                  </a:cubicBezTo>
                  <a:cubicBezTo>
                    <a:pt x="14" y="154"/>
                    <a:pt x="18" y="158"/>
                    <a:pt x="25" y="159"/>
                  </a:cubicBezTo>
                  <a:cubicBezTo>
                    <a:pt x="40" y="162"/>
                    <a:pt x="50" y="160"/>
                    <a:pt x="58" y="158"/>
                  </a:cubicBezTo>
                  <a:cubicBezTo>
                    <a:pt x="63" y="157"/>
                    <a:pt x="66" y="157"/>
                    <a:pt x="68" y="161"/>
                  </a:cubicBezTo>
                  <a:cubicBezTo>
                    <a:pt x="69" y="165"/>
                    <a:pt x="65" y="168"/>
                    <a:pt x="62" y="170"/>
                  </a:cubicBezTo>
                  <a:cubicBezTo>
                    <a:pt x="50" y="176"/>
                    <a:pt x="42" y="182"/>
                    <a:pt x="37" y="188"/>
                  </a:cubicBezTo>
                  <a:cubicBezTo>
                    <a:pt x="33" y="193"/>
                    <a:pt x="30" y="201"/>
                    <a:pt x="32" y="207"/>
                  </a:cubicBezTo>
                  <a:cubicBezTo>
                    <a:pt x="31" y="209"/>
                    <a:pt x="30" y="212"/>
                    <a:pt x="29" y="215"/>
                  </a:cubicBezTo>
                  <a:cubicBezTo>
                    <a:pt x="28" y="218"/>
                    <a:pt x="28" y="221"/>
                    <a:pt x="29" y="224"/>
                  </a:cubicBezTo>
                  <a:cubicBezTo>
                    <a:pt x="31" y="224"/>
                    <a:pt x="33" y="224"/>
                    <a:pt x="36" y="223"/>
                  </a:cubicBezTo>
                  <a:cubicBezTo>
                    <a:pt x="38" y="222"/>
                    <a:pt x="41" y="221"/>
                    <a:pt x="43" y="218"/>
                  </a:cubicBezTo>
                  <a:cubicBezTo>
                    <a:pt x="49" y="220"/>
                    <a:pt x="57" y="219"/>
                    <a:pt x="63" y="210"/>
                  </a:cubicBezTo>
                  <a:cubicBezTo>
                    <a:pt x="68" y="203"/>
                    <a:pt x="74" y="190"/>
                    <a:pt x="75" y="185"/>
                  </a:cubicBezTo>
                  <a:cubicBezTo>
                    <a:pt x="77" y="180"/>
                    <a:pt x="79" y="179"/>
                    <a:pt x="82" y="179"/>
                  </a:cubicBezTo>
                  <a:cubicBezTo>
                    <a:pt x="85" y="180"/>
                    <a:pt x="87" y="182"/>
                    <a:pt x="85" y="190"/>
                  </a:cubicBezTo>
                  <a:cubicBezTo>
                    <a:pt x="84" y="196"/>
                    <a:pt x="84" y="208"/>
                    <a:pt x="85" y="214"/>
                  </a:cubicBezTo>
                  <a:cubicBezTo>
                    <a:pt x="89" y="234"/>
                    <a:pt x="100" y="233"/>
                    <a:pt x="100" y="233"/>
                  </a:cubicBezTo>
                  <a:cubicBezTo>
                    <a:pt x="100" y="233"/>
                    <a:pt x="101" y="236"/>
                    <a:pt x="103" y="239"/>
                  </a:cubicBezTo>
                  <a:cubicBezTo>
                    <a:pt x="106" y="242"/>
                    <a:pt x="109" y="244"/>
                    <a:pt x="111" y="245"/>
                  </a:cubicBezTo>
                  <a:cubicBezTo>
                    <a:pt x="113" y="242"/>
                    <a:pt x="114" y="238"/>
                    <a:pt x="113" y="234"/>
                  </a:cubicBezTo>
                  <a:cubicBezTo>
                    <a:pt x="113" y="231"/>
                    <a:pt x="112" y="229"/>
                    <a:pt x="112" y="229"/>
                  </a:cubicBezTo>
                  <a:cubicBezTo>
                    <a:pt x="115" y="227"/>
                    <a:pt x="118" y="222"/>
                    <a:pt x="116" y="214"/>
                  </a:cubicBezTo>
                  <a:cubicBezTo>
                    <a:pt x="113" y="199"/>
                    <a:pt x="108" y="192"/>
                    <a:pt x="103" y="186"/>
                  </a:cubicBezTo>
                  <a:cubicBezTo>
                    <a:pt x="101" y="181"/>
                    <a:pt x="102" y="178"/>
                    <a:pt x="104" y="176"/>
                  </a:cubicBezTo>
                  <a:cubicBezTo>
                    <a:pt x="107" y="174"/>
                    <a:pt x="111" y="175"/>
                    <a:pt x="114" y="180"/>
                  </a:cubicBezTo>
                  <a:cubicBezTo>
                    <a:pt x="118" y="186"/>
                    <a:pt x="124" y="193"/>
                    <a:pt x="134" y="198"/>
                  </a:cubicBezTo>
                  <a:cubicBezTo>
                    <a:pt x="141" y="202"/>
                    <a:pt x="147" y="200"/>
                    <a:pt x="150" y="198"/>
                  </a:cubicBezTo>
                  <a:cubicBezTo>
                    <a:pt x="150" y="198"/>
                    <a:pt x="153" y="200"/>
                    <a:pt x="156" y="200"/>
                  </a:cubicBezTo>
                  <a:cubicBezTo>
                    <a:pt x="159" y="201"/>
                    <a:pt x="162" y="202"/>
                    <a:pt x="165" y="201"/>
                  </a:cubicBezTo>
                  <a:cubicBezTo>
                    <a:pt x="164" y="198"/>
                    <a:pt x="163" y="195"/>
                    <a:pt x="162" y="193"/>
                  </a:cubicBezTo>
                  <a:cubicBezTo>
                    <a:pt x="161" y="190"/>
                    <a:pt x="160" y="189"/>
                    <a:pt x="158" y="187"/>
                  </a:cubicBezTo>
                  <a:cubicBezTo>
                    <a:pt x="158" y="183"/>
                    <a:pt x="157" y="175"/>
                    <a:pt x="154" y="172"/>
                  </a:cubicBezTo>
                  <a:cubicBezTo>
                    <a:pt x="142" y="160"/>
                    <a:pt x="116" y="149"/>
                    <a:pt x="116" y="149"/>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70" name="Google Shape;170;p15"/>
            <p:cNvSpPr/>
            <p:nvPr/>
          </p:nvSpPr>
          <p:spPr>
            <a:xfrm>
              <a:off x="311920" y="323528"/>
              <a:ext cx="171209" cy="196955"/>
            </a:xfrm>
            <a:custGeom>
              <a:avLst/>
              <a:gdLst/>
              <a:ahLst/>
              <a:cxnLst/>
              <a:rect l="l" t="t" r="r" b="b"/>
              <a:pathLst>
                <a:path w="580" h="671" extrusionOk="0">
                  <a:moveTo>
                    <a:pt x="237" y="95"/>
                  </a:moveTo>
                  <a:cubicBezTo>
                    <a:pt x="237" y="95"/>
                    <a:pt x="255" y="118"/>
                    <a:pt x="264" y="111"/>
                  </a:cubicBezTo>
                  <a:cubicBezTo>
                    <a:pt x="272" y="105"/>
                    <a:pt x="268" y="96"/>
                    <a:pt x="262" y="90"/>
                  </a:cubicBezTo>
                  <a:cubicBezTo>
                    <a:pt x="254" y="81"/>
                    <a:pt x="245" y="87"/>
                    <a:pt x="237" y="95"/>
                  </a:cubicBezTo>
                  <a:lnTo>
                    <a:pt x="237" y="95"/>
                  </a:lnTo>
                  <a:close/>
                  <a:moveTo>
                    <a:pt x="580" y="628"/>
                  </a:moveTo>
                  <a:cubicBezTo>
                    <a:pt x="577" y="628"/>
                    <a:pt x="574" y="628"/>
                    <a:pt x="571" y="627"/>
                  </a:cubicBezTo>
                  <a:cubicBezTo>
                    <a:pt x="568" y="626"/>
                    <a:pt x="565" y="624"/>
                    <a:pt x="565" y="624"/>
                  </a:cubicBezTo>
                  <a:cubicBezTo>
                    <a:pt x="562" y="627"/>
                    <a:pt x="556" y="628"/>
                    <a:pt x="549" y="625"/>
                  </a:cubicBezTo>
                  <a:cubicBezTo>
                    <a:pt x="539" y="620"/>
                    <a:pt x="533" y="612"/>
                    <a:pt x="529" y="606"/>
                  </a:cubicBezTo>
                  <a:cubicBezTo>
                    <a:pt x="526" y="601"/>
                    <a:pt x="522" y="601"/>
                    <a:pt x="519" y="603"/>
                  </a:cubicBezTo>
                  <a:cubicBezTo>
                    <a:pt x="517" y="605"/>
                    <a:pt x="516" y="608"/>
                    <a:pt x="518" y="612"/>
                  </a:cubicBezTo>
                  <a:cubicBezTo>
                    <a:pt x="523" y="619"/>
                    <a:pt x="528" y="625"/>
                    <a:pt x="531" y="640"/>
                  </a:cubicBezTo>
                  <a:cubicBezTo>
                    <a:pt x="533" y="649"/>
                    <a:pt x="529" y="653"/>
                    <a:pt x="527" y="655"/>
                  </a:cubicBezTo>
                  <a:cubicBezTo>
                    <a:pt x="527" y="655"/>
                    <a:pt x="528" y="658"/>
                    <a:pt x="528" y="661"/>
                  </a:cubicBezTo>
                  <a:cubicBezTo>
                    <a:pt x="529" y="664"/>
                    <a:pt x="528" y="668"/>
                    <a:pt x="526" y="671"/>
                  </a:cubicBezTo>
                  <a:cubicBezTo>
                    <a:pt x="524" y="670"/>
                    <a:pt x="521" y="669"/>
                    <a:pt x="518" y="666"/>
                  </a:cubicBezTo>
                  <a:cubicBezTo>
                    <a:pt x="516" y="663"/>
                    <a:pt x="515" y="659"/>
                    <a:pt x="515" y="659"/>
                  </a:cubicBezTo>
                  <a:cubicBezTo>
                    <a:pt x="515" y="659"/>
                    <a:pt x="504" y="661"/>
                    <a:pt x="500" y="640"/>
                  </a:cubicBezTo>
                  <a:cubicBezTo>
                    <a:pt x="499" y="635"/>
                    <a:pt x="499" y="622"/>
                    <a:pt x="500" y="616"/>
                  </a:cubicBezTo>
                  <a:cubicBezTo>
                    <a:pt x="502" y="608"/>
                    <a:pt x="500" y="606"/>
                    <a:pt x="497" y="606"/>
                  </a:cubicBezTo>
                  <a:cubicBezTo>
                    <a:pt x="494" y="605"/>
                    <a:pt x="492" y="606"/>
                    <a:pt x="490" y="611"/>
                  </a:cubicBezTo>
                  <a:cubicBezTo>
                    <a:pt x="489" y="616"/>
                    <a:pt x="483" y="629"/>
                    <a:pt x="478" y="636"/>
                  </a:cubicBezTo>
                  <a:cubicBezTo>
                    <a:pt x="472" y="645"/>
                    <a:pt x="464" y="646"/>
                    <a:pt x="458" y="644"/>
                  </a:cubicBezTo>
                  <a:cubicBezTo>
                    <a:pt x="456" y="647"/>
                    <a:pt x="453" y="649"/>
                    <a:pt x="451" y="650"/>
                  </a:cubicBezTo>
                  <a:cubicBezTo>
                    <a:pt x="448" y="651"/>
                    <a:pt x="446" y="651"/>
                    <a:pt x="444" y="651"/>
                  </a:cubicBezTo>
                  <a:cubicBezTo>
                    <a:pt x="443" y="647"/>
                    <a:pt x="443" y="644"/>
                    <a:pt x="444" y="641"/>
                  </a:cubicBezTo>
                  <a:cubicBezTo>
                    <a:pt x="444" y="638"/>
                    <a:pt x="446" y="636"/>
                    <a:pt x="447" y="634"/>
                  </a:cubicBezTo>
                  <a:cubicBezTo>
                    <a:pt x="445" y="628"/>
                    <a:pt x="447" y="620"/>
                    <a:pt x="452" y="614"/>
                  </a:cubicBezTo>
                  <a:cubicBezTo>
                    <a:pt x="457" y="608"/>
                    <a:pt x="465" y="603"/>
                    <a:pt x="477" y="596"/>
                  </a:cubicBezTo>
                  <a:cubicBezTo>
                    <a:pt x="480" y="594"/>
                    <a:pt x="484" y="591"/>
                    <a:pt x="483" y="587"/>
                  </a:cubicBezTo>
                  <a:cubicBezTo>
                    <a:pt x="481" y="584"/>
                    <a:pt x="478" y="583"/>
                    <a:pt x="473" y="584"/>
                  </a:cubicBezTo>
                  <a:cubicBezTo>
                    <a:pt x="465" y="586"/>
                    <a:pt x="455" y="588"/>
                    <a:pt x="439" y="586"/>
                  </a:cubicBezTo>
                  <a:cubicBezTo>
                    <a:pt x="433" y="585"/>
                    <a:pt x="429" y="580"/>
                    <a:pt x="428" y="576"/>
                  </a:cubicBezTo>
                  <a:cubicBezTo>
                    <a:pt x="428" y="576"/>
                    <a:pt x="424" y="576"/>
                    <a:pt x="421" y="575"/>
                  </a:cubicBezTo>
                  <a:cubicBezTo>
                    <a:pt x="417" y="573"/>
                    <a:pt x="415" y="570"/>
                    <a:pt x="415" y="570"/>
                  </a:cubicBezTo>
                  <a:cubicBezTo>
                    <a:pt x="415" y="570"/>
                    <a:pt x="417" y="566"/>
                    <a:pt x="420" y="565"/>
                  </a:cubicBezTo>
                  <a:cubicBezTo>
                    <a:pt x="424" y="564"/>
                    <a:pt x="428" y="563"/>
                    <a:pt x="428" y="563"/>
                  </a:cubicBezTo>
                  <a:cubicBezTo>
                    <a:pt x="428" y="563"/>
                    <a:pt x="428" y="554"/>
                    <a:pt x="440" y="553"/>
                  </a:cubicBezTo>
                  <a:cubicBezTo>
                    <a:pt x="464" y="549"/>
                    <a:pt x="486" y="557"/>
                    <a:pt x="494" y="559"/>
                  </a:cubicBezTo>
                  <a:cubicBezTo>
                    <a:pt x="500" y="546"/>
                    <a:pt x="507" y="510"/>
                    <a:pt x="504" y="489"/>
                  </a:cubicBezTo>
                  <a:cubicBezTo>
                    <a:pt x="500" y="468"/>
                    <a:pt x="472" y="474"/>
                    <a:pt x="462" y="454"/>
                  </a:cubicBezTo>
                  <a:cubicBezTo>
                    <a:pt x="450" y="429"/>
                    <a:pt x="452" y="391"/>
                    <a:pt x="435" y="388"/>
                  </a:cubicBezTo>
                  <a:cubicBezTo>
                    <a:pt x="407" y="382"/>
                    <a:pt x="430" y="404"/>
                    <a:pt x="331" y="429"/>
                  </a:cubicBezTo>
                  <a:cubicBezTo>
                    <a:pt x="301" y="436"/>
                    <a:pt x="277" y="432"/>
                    <a:pt x="260" y="449"/>
                  </a:cubicBezTo>
                  <a:cubicBezTo>
                    <a:pt x="253" y="456"/>
                    <a:pt x="242" y="488"/>
                    <a:pt x="226" y="509"/>
                  </a:cubicBezTo>
                  <a:cubicBezTo>
                    <a:pt x="197" y="545"/>
                    <a:pt x="176" y="556"/>
                    <a:pt x="176" y="556"/>
                  </a:cubicBezTo>
                  <a:cubicBezTo>
                    <a:pt x="180" y="557"/>
                    <a:pt x="196" y="565"/>
                    <a:pt x="204" y="575"/>
                  </a:cubicBezTo>
                  <a:cubicBezTo>
                    <a:pt x="207" y="579"/>
                    <a:pt x="209" y="586"/>
                    <a:pt x="208" y="590"/>
                  </a:cubicBezTo>
                  <a:cubicBezTo>
                    <a:pt x="210" y="592"/>
                    <a:pt x="211" y="593"/>
                    <a:pt x="213" y="596"/>
                  </a:cubicBezTo>
                  <a:cubicBezTo>
                    <a:pt x="214" y="599"/>
                    <a:pt x="215" y="601"/>
                    <a:pt x="215" y="604"/>
                  </a:cubicBezTo>
                  <a:cubicBezTo>
                    <a:pt x="212" y="605"/>
                    <a:pt x="209" y="604"/>
                    <a:pt x="206" y="603"/>
                  </a:cubicBezTo>
                  <a:cubicBezTo>
                    <a:pt x="204" y="603"/>
                    <a:pt x="201" y="601"/>
                    <a:pt x="201" y="601"/>
                  </a:cubicBezTo>
                  <a:cubicBezTo>
                    <a:pt x="197" y="604"/>
                    <a:pt x="192" y="605"/>
                    <a:pt x="185" y="601"/>
                  </a:cubicBezTo>
                  <a:cubicBezTo>
                    <a:pt x="174" y="596"/>
                    <a:pt x="169" y="589"/>
                    <a:pt x="165" y="583"/>
                  </a:cubicBezTo>
                  <a:cubicBezTo>
                    <a:pt x="161" y="578"/>
                    <a:pt x="157" y="577"/>
                    <a:pt x="155" y="579"/>
                  </a:cubicBezTo>
                  <a:cubicBezTo>
                    <a:pt x="152" y="581"/>
                    <a:pt x="151" y="585"/>
                    <a:pt x="154" y="589"/>
                  </a:cubicBezTo>
                  <a:cubicBezTo>
                    <a:pt x="158" y="595"/>
                    <a:pt x="164" y="602"/>
                    <a:pt x="167" y="617"/>
                  </a:cubicBezTo>
                  <a:cubicBezTo>
                    <a:pt x="169" y="625"/>
                    <a:pt x="165" y="630"/>
                    <a:pt x="162" y="632"/>
                  </a:cubicBezTo>
                  <a:cubicBezTo>
                    <a:pt x="162" y="632"/>
                    <a:pt x="163" y="634"/>
                    <a:pt x="164" y="638"/>
                  </a:cubicBezTo>
                  <a:cubicBezTo>
                    <a:pt x="164" y="641"/>
                    <a:pt x="163" y="645"/>
                    <a:pt x="162" y="648"/>
                  </a:cubicBezTo>
                  <a:cubicBezTo>
                    <a:pt x="159" y="647"/>
                    <a:pt x="156" y="645"/>
                    <a:pt x="154" y="642"/>
                  </a:cubicBezTo>
                  <a:cubicBezTo>
                    <a:pt x="151" y="639"/>
                    <a:pt x="150" y="636"/>
                    <a:pt x="150" y="636"/>
                  </a:cubicBezTo>
                  <a:cubicBezTo>
                    <a:pt x="150" y="636"/>
                    <a:pt x="139" y="637"/>
                    <a:pt x="136" y="617"/>
                  </a:cubicBezTo>
                  <a:cubicBezTo>
                    <a:pt x="135" y="611"/>
                    <a:pt x="135" y="599"/>
                    <a:pt x="136" y="593"/>
                  </a:cubicBezTo>
                  <a:cubicBezTo>
                    <a:pt x="137" y="585"/>
                    <a:pt x="135" y="583"/>
                    <a:pt x="132" y="582"/>
                  </a:cubicBezTo>
                  <a:cubicBezTo>
                    <a:pt x="129" y="582"/>
                    <a:pt x="127" y="583"/>
                    <a:pt x="126" y="588"/>
                  </a:cubicBezTo>
                  <a:cubicBezTo>
                    <a:pt x="124" y="593"/>
                    <a:pt x="118" y="606"/>
                    <a:pt x="113" y="613"/>
                  </a:cubicBezTo>
                  <a:cubicBezTo>
                    <a:pt x="107" y="622"/>
                    <a:pt x="99" y="623"/>
                    <a:pt x="93" y="621"/>
                  </a:cubicBezTo>
                  <a:cubicBezTo>
                    <a:pt x="91" y="624"/>
                    <a:pt x="89" y="625"/>
                    <a:pt x="86" y="626"/>
                  </a:cubicBezTo>
                  <a:cubicBezTo>
                    <a:pt x="84" y="627"/>
                    <a:pt x="81" y="628"/>
                    <a:pt x="79" y="628"/>
                  </a:cubicBezTo>
                  <a:cubicBezTo>
                    <a:pt x="78" y="624"/>
                    <a:pt x="78" y="621"/>
                    <a:pt x="79" y="618"/>
                  </a:cubicBezTo>
                  <a:cubicBezTo>
                    <a:pt x="80" y="615"/>
                    <a:pt x="81" y="612"/>
                    <a:pt x="83" y="610"/>
                  </a:cubicBezTo>
                  <a:cubicBezTo>
                    <a:pt x="80" y="604"/>
                    <a:pt x="83" y="596"/>
                    <a:pt x="88" y="591"/>
                  </a:cubicBezTo>
                  <a:cubicBezTo>
                    <a:pt x="92" y="585"/>
                    <a:pt x="101" y="579"/>
                    <a:pt x="113" y="573"/>
                  </a:cubicBezTo>
                  <a:cubicBezTo>
                    <a:pt x="116" y="571"/>
                    <a:pt x="119" y="568"/>
                    <a:pt x="118" y="564"/>
                  </a:cubicBezTo>
                  <a:cubicBezTo>
                    <a:pt x="117" y="560"/>
                    <a:pt x="113" y="560"/>
                    <a:pt x="109" y="561"/>
                  </a:cubicBezTo>
                  <a:cubicBezTo>
                    <a:pt x="100" y="563"/>
                    <a:pt x="90" y="565"/>
                    <a:pt x="75" y="562"/>
                  </a:cubicBezTo>
                  <a:cubicBezTo>
                    <a:pt x="69" y="562"/>
                    <a:pt x="64" y="557"/>
                    <a:pt x="63" y="552"/>
                  </a:cubicBezTo>
                  <a:cubicBezTo>
                    <a:pt x="63" y="552"/>
                    <a:pt x="59" y="552"/>
                    <a:pt x="56" y="551"/>
                  </a:cubicBezTo>
                  <a:cubicBezTo>
                    <a:pt x="52" y="550"/>
                    <a:pt x="50" y="546"/>
                    <a:pt x="50" y="546"/>
                  </a:cubicBezTo>
                  <a:cubicBezTo>
                    <a:pt x="50" y="546"/>
                    <a:pt x="52" y="543"/>
                    <a:pt x="56" y="542"/>
                  </a:cubicBezTo>
                  <a:cubicBezTo>
                    <a:pt x="59" y="540"/>
                    <a:pt x="63" y="540"/>
                    <a:pt x="63" y="540"/>
                  </a:cubicBezTo>
                  <a:cubicBezTo>
                    <a:pt x="63" y="540"/>
                    <a:pt x="65" y="530"/>
                    <a:pt x="77" y="529"/>
                  </a:cubicBezTo>
                  <a:cubicBezTo>
                    <a:pt x="108" y="525"/>
                    <a:pt x="135" y="536"/>
                    <a:pt x="135" y="536"/>
                  </a:cubicBezTo>
                  <a:cubicBezTo>
                    <a:pt x="135" y="536"/>
                    <a:pt x="172" y="511"/>
                    <a:pt x="184" y="494"/>
                  </a:cubicBezTo>
                  <a:cubicBezTo>
                    <a:pt x="194" y="480"/>
                    <a:pt x="201" y="464"/>
                    <a:pt x="204" y="449"/>
                  </a:cubicBezTo>
                  <a:cubicBezTo>
                    <a:pt x="207" y="431"/>
                    <a:pt x="202" y="430"/>
                    <a:pt x="196" y="426"/>
                  </a:cubicBezTo>
                  <a:cubicBezTo>
                    <a:pt x="189" y="420"/>
                    <a:pt x="176" y="412"/>
                    <a:pt x="161" y="394"/>
                  </a:cubicBezTo>
                  <a:cubicBezTo>
                    <a:pt x="153" y="384"/>
                    <a:pt x="141" y="359"/>
                    <a:pt x="141" y="335"/>
                  </a:cubicBezTo>
                  <a:cubicBezTo>
                    <a:pt x="129" y="324"/>
                    <a:pt x="113" y="306"/>
                    <a:pt x="102" y="291"/>
                  </a:cubicBezTo>
                  <a:cubicBezTo>
                    <a:pt x="102" y="298"/>
                    <a:pt x="103" y="311"/>
                    <a:pt x="98" y="325"/>
                  </a:cubicBezTo>
                  <a:cubicBezTo>
                    <a:pt x="96" y="329"/>
                    <a:pt x="89" y="333"/>
                    <a:pt x="85" y="334"/>
                  </a:cubicBezTo>
                  <a:cubicBezTo>
                    <a:pt x="85" y="337"/>
                    <a:pt x="83" y="338"/>
                    <a:pt x="82" y="341"/>
                  </a:cubicBezTo>
                  <a:cubicBezTo>
                    <a:pt x="80" y="343"/>
                    <a:pt x="77" y="345"/>
                    <a:pt x="75" y="346"/>
                  </a:cubicBezTo>
                  <a:cubicBezTo>
                    <a:pt x="73" y="344"/>
                    <a:pt x="72" y="341"/>
                    <a:pt x="72" y="338"/>
                  </a:cubicBezTo>
                  <a:cubicBezTo>
                    <a:pt x="72" y="335"/>
                    <a:pt x="73" y="332"/>
                    <a:pt x="73" y="332"/>
                  </a:cubicBezTo>
                  <a:cubicBezTo>
                    <a:pt x="69" y="330"/>
                    <a:pt x="65" y="325"/>
                    <a:pt x="66" y="317"/>
                  </a:cubicBezTo>
                  <a:cubicBezTo>
                    <a:pt x="66" y="305"/>
                    <a:pt x="71" y="297"/>
                    <a:pt x="75" y="291"/>
                  </a:cubicBezTo>
                  <a:cubicBezTo>
                    <a:pt x="78" y="286"/>
                    <a:pt x="77" y="283"/>
                    <a:pt x="74" y="281"/>
                  </a:cubicBezTo>
                  <a:cubicBezTo>
                    <a:pt x="71" y="279"/>
                    <a:pt x="68" y="280"/>
                    <a:pt x="65" y="284"/>
                  </a:cubicBezTo>
                  <a:cubicBezTo>
                    <a:pt x="61" y="290"/>
                    <a:pt x="57" y="298"/>
                    <a:pt x="44" y="307"/>
                  </a:cubicBezTo>
                  <a:cubicBezTo>
                    <a:pt x="37" y="312"/>
                    <a:pt x="32" y="310"/>
                    <a:pt x="29" y="308"/>
                  </a:cubicBezTo>
                  <a:cubicBezTo>
                    <a:pt x="29" y="308"/>
                    <a:pt x="27" y="310"/>
                    <a:pt x="24" y="312"/>
                  </a:cubicBezTo>
                  <a:cubicBezTo>
                    <a:pt x="21" y="314"/>
                    <a:pt x="17" y="314"/>
                    <a:pt x="14" y="314"/>
                  </a:cubicBezTo>
                  <a:cubicBezTo>
                    <a:pt x="14" y="311"/>
                    <a:pt x="14" y="308"/>
                    <a:pt x="16" y="304"/>
                  </a:cubicBezTo>
                  <a:cubicBezTo>
                    <a:pt x="18" y="301"/>
                    <a:pt x="20" y="299"/>
                    <a:pt x="20" y="299"/>
                  </a:cubicBezTo>
                  <a:cubicBezTo>
                    <a:pt x="20" y="299"/>
                    <a:pt x="15" y="289"/>
                    <a:pt x="32" y="278"/>
                  </a:cubicBezTo>
                  <a:cubicBezTo>
                    <a:pt x="37" y="275"/>
                    <a:pt x="49" y="270"/>
                    <a:pt x="54" y="269"/>
                  </a:cubicBezTo>
                  <a:cubicBezTo>
                    <a:pt x="62" y="267"/>
                    <a:pt x="63" y="264"/>
                    <a:pt x="63" y="261"/>
                  </a:cubicBezTo>
                  <a:cubicBezTo>
                    <a:pt x="62" y="258"/>
                    <a:pt x="60" y="257"/>
                    <a:pt x="55" y="257"/>
                  </a:cubicBezTo>
                  <a:cubicBezTo>
                    <a:pt x="49" y="258"/>
                    <a:pt x="35" y="257"/>
                    <a:pt x="27" y="256"/>
                  </a:cubicBezTo>
                  <a:cubicBezTo>
                    <a:pt x="17" y="254"/>
                    <a:pt x="12" y="247"/>
                    <a:pt x="12" y="240"/>
                  </a:cubicBezTo>
                  <a:cubicBezTo>
                    <a:pt x="8" y="240"/>
                    <a:pt x="6" y="238"/>
                    <a:pt x="4" y="236"/>
                  </a:cubicBezTo>
                  <a:cubicBezTo>
                    <a:pt x="2" y="234"/>
                    <a:pt x="1" y="232"/>
                    <a:pt x="0" y="230"/>
                  </a:cubicBezTo>
                  <a:cubicBezTo>
                    <a:pt x="3" y="228"/>
                    <a:pt x="6" y="227"/>
                    <a:pt x="9" y="226"/>
                  </a:cubicBezTo>
                  <a:cubicBezTo>
                    <a:pt x="12" y="226"/>
                    <a:pt x="15" y="226"/>
                    <a:pt x="17" y="227"/>
                  </a:cubicBezTo>
                  <a:cubicBezTo>
                    <a:pt x="22" y="222"/>
                    <a:pt x="30" y="221"/>
                    <a:pt x="38" y="224"/>
                  </a:cubicBezTo>
                  <a:cubicBezTo>
                    <a:pt x="45" y="226"/>
                    <a:pt x="53" y="231"/>
                    <a:pt x="64" y="239"/>
                  </a:cubicBezTo>
                  <a:cubicBezTo>
                    <a:pt x="67" y="242"/>
                    <a:pt x="71" y="244"/>
                    <a:pt x="74" y="241"/>
                  </a:cubicBezTo>
                  <a:cubicBezTo>
                    <a:pt x="77" y="238"/>
                    <a:pt x="76" y="235"/>
                    <a:pt x="73" y="231"/>
                  </a:cubicBezTo>
                  <a:cubicBezTo>
                    <a:pt x="68" y="224"/>
                    <a:pt x="63" y="216"/>
                    <a:pt x="59" y="201"/>
                  </a:cubicBezTo>
                  <a:cubicBezTo>
                    <a:pt x="57" y="195"/>
                    <a:pt x="60" y="189"/>
                    <a:pt x="63" y="186"/>
                  </a:cubicBezTo>
                  <a:cubicBezTo>
                    <a:pt x="63" y="186"/>
                    <a:pt x="62" y="183"/>
                    <a:pt x="62" y="180"/>
                  </a:cubicBezTo>
                  <a:cubicBezTo>
                    <a:pt x="62" y="175"/>
                    <a:pt x="63" y="172"/>
                    <a:pt x="63" y="172"/>
                  </a:cubicBezTo>
                  <a:cubicBezTo>
                    <a:pt x="63" y="172"/>
                    <a:pt x="68" y="172"/>
                    <a:pt x="70" y="175"/>
                  </a:cubicBezTo>
                  <a:cubicBezTo>
                    <a:pt x="73" y="177"/>
                    <a:pt x="75" y="181"/>
                    <a:pt x="75" y="181"/>
                  </a:cubicBezTo>
                  <a:cubicBezTo>
                    <a:pt x="75" y="181"/>
                    <a:pt x="86" y="179"/>
                    <a:pt x="92" y="189"/>
                  </a:cubicBezTo>
                  <a:cubicBezTo>
                    <a:pt x="103" y="210"/>
                    <a:pt x="101" y="227"/>
                    <a:pt x="100" y="233"/>
                  </a:cubicBezTo>
                  <a:cubicBezTo>
                    <a:pt x="109" y="250"/>
                    <a:pt x="117" y="257"/>
                    <a:pt x="128" y="267"/>
                  </a:cubicBezTo>
                  <a:cubicBezTo>
                    <a:pt x="133" y="273"/>
                    <a:pt x="143" y="278"/>
                    <a:pt x="154" y="284"/>
                  </a:cubicBezTo>
                  <a:cubicBezTo>
                    <a:pt x="162" y="272"/>
                    <a:pt x="172" y="261"/>
                    <a:pt x="185" y="249"/>
                  </a:cubicBezTo>
                  <a:cubicBezTo>
                    <a:pt x="200" y="234"/>
                    <a:pt x="211" y="227"/>
                    <a:pt x="222" y="217"/>
                  </a:cubicBezTo>
                  <a:cubicBezTo>
                    <a:pt x="235" y="205"/>
                    <a:pt x="242" y="192"/>
                    <a:pt x="242" y="192"/>
                  </a:cubicBezTo>
                  <a:cubicBezTo>
                    <a:pt x="242" y="192"/>
                    <a:pt x="219" y="185"/>
                    <a:pt x="195" y="193"/>
                  </a:cubicBezTo>
                  <a:cubicBezTo>
                    <a:pt x="192" y="188"/>
                    <a:pt x="187" y="179"/>
                    <a:pt x="191" y="173"/>
                  </a:cubicBezTo>
                  <a:cubicBezTo>
                    <a:pt x="209" y="166"/>
                    <a:pt x="236" y="167"/>
                    <a:pt x="248" y="170"/>
                  </a:cubicBezTo>
                  <a:cubicBezTo>
                    <a:pt x="252" y="164"/>
                    <a:pt x="261" y="149"/>
                    <a:pt x="251" y="140"/>
                  </a:cubicBezTo>
                  <a:cubicBezTo>
                    <a:pt x="238" y="130"/>
                    <a:pt x="207" y="127"/>
                    <a:pt x="184" y="139"/>
                  </a:cubicBezTo>
                  <a:cubicBezTo>
                    <a:pt x="179" y="136"/>
                    <a:pt x="171" y="125"/>
                    <a:pt x="176" y="113"/>
                  </a:cubicBezTo>
                  <a:cubicBezTo>
                    <a:pt x="164" y="100"/>
                    <a:pt x="172" y="95"/>
                    <a:pt x="176" y="93"/>
                  </a:cubicBezTo>
                  <a:cubicBezTo>
                    <a:pt x="190" y="87"/>
                    <a:pt x="202" y="90"/>
                    <a:pt x="215" y="89"/>
                  </a:cubicBezTo>
                  <a:cubicBezTo>
                    <a:pt x="215" y="84"/>
                    <a:pt x="215" y="81"/>
                    <a:pt x="218" y="75"/>
                  </a:cubicBezTo>
                  <a:cubicBezTo>
                    <a:pt x="224" y="59"/>
                    <a:pt x="263" y="64"/>
                    <a:pt x="278" y="64"/>
                  </a:cubicBezTo>
                  <a:cubicBezTo>
                    <a:pt x="288" y="64"/>
                    <a:pt x="296" y="62"/>
                    <a:pt x="305" y="61"/>
                  </a:cubicBezTo>
                  <a:cubicBezTo>
                    <a:pt x="317" y="58"/>
                    <a:pt x="317" y="70"/>
                    <a:pt x="314" y="74"/>
                  </a:cubicBezTo>
                  <a:lnTo>
                    <a:pt x="306" y="85"/>
                  </a:lnTo>
                  <a:cubicBezTo>
                    <a:pt x="318" y="89"/>
                    <a:pt x="330" y="97"/>
                    <a:pt x="335" y="109"/>
                  </a:cubicBezTo>
                  <a:cubicBezTo>
                    <a:pt x="338" y="119"/>
                    <a:pt x="336" y="130"/>
                    <a:pt x="338" y="139"/>
                  </a:cubicBezTo>
                  <a:cubicBezTo>
                    <a:pt x="341" y="149"/>
                    <a:pt x="346" y="153"/>
                    <a:pt x="351" y="161"/>
                  </a:cubicBezTo>
                  <a:cubicBezTo>
                    <a:pt x="358" y="174"/>
                    <a:pt x="359" y="184"/>
                    <a:pt x="361" y="198"/>
                  </a:cubicBezTo>
                  <a:cubicBezTo>
                    <a:pt x="362" y="210"/>
                    <a:pt x="351" y="210"/>
                    <a:pt x="346" y="206"/>
                  </a:cubicBezTo>
                  <a:cubicBezTo>
                    <a:pt x="344" y="204"/>
                    <a:pt x="337" y="195"/>
                    <a:pt x="329" y="196"/>
                  </a:cubicBezTo>
                  <a:cubicBezTo>
                    <a:pt x="324" y="197"/>
                    <a:pt x="320" y="204"/>
                    <a:pt x="318" y="209"/>
                  </a:cubicBezTo>
                  <a:cubicBezTo>
                    <a:pt x="318" y="209"/>
                    <a:pt x="329" y="228"/>
                    <a:pt x="333" y="245"/>
                  </a:cubicBezTo>
                  <a:cubicBezTo>
                    <a:pt x="336" y="260"/>
                    <a:pt x="335" y="272"/>
                    <a:pt x="333" y="284"/>
                  </a:cubicBezTo>
                  <a:cubicBezTo>
                    <a:pt x="332" y="295"/>
                    <a:pt x="320" y="292"/>
                    <a:pt x="317" y="288"/>
                  </a:cubicBezTo>
                  <a:cubicBezTo>
                    <a:pt x="314" y="284"/>
                    <a:pt x="310" y="275"/>
                    <a:pt x="303" y="274"/>
                  </a:cubicBezTo>
                  <a:cubicBezTo>
                    <a:pt x="294" y="272"/>
                    <a:pt x="287" y="281"/>
                    <a:pt x="286" y="291"/>
                  </a:cubicBezTo>
                  <a:cubicBezTo>
                    <a:pt x="285" y="301"/>
                    <a:pt x="286" y="309"/>
                    <a:pt x="292" y="317"/>
                  </a:cubicBezTo>
                  <a:cubicBezTo>
                    <a:pt x="316" y="352"/>
                    <a:pt x="425" y="286"/>
                    <a:pt x="472" y="323"/>
                  </a:cubicBezTo>
                  <a:cubicBezTo>
                    <a:pt x="475" y="311"/>
                    <a:pt x="477" y="297"/>
                    <a:pt x="474" y="286"/>
                  </a:cubicBezTo>
                  <a:cubicBezTo>
                    <a:pt x="468" y="260"/>
                    <a:pt x="425" y="248"/>
                    <a:pt x="404" y="219"/>
                  </a:cubicBezTo>
                  <a:lnTo>
                    <a:pt x="404" y="219"/>
                  </a:lnTo>
                  <a:cubicBezTo>
                    <a:pt x="400" y="213"/>
                    <a:pt x="397" y="207"/>
                    <a:pt x="395" y="200"/>
                  </a:cubicBezTo>
                  <a:cubicBezTo>
                    <a:pt x="387" y="166"/>
                    <a:pt x="410" y="119"/>
                    <a:pt x="421" y="98"/>
                  </a:cubicBezTo>
                  <a:cubicBezTo>
                    <a:pt x="412" y="83"/>
                    <a:pt x="417" y="55"/>
                    <a:pt x="422" y="43"/>
                  </a:cubicBezTo>
                  <a:cubicBezTo>
                    <a:pt x="428" y="28"/>
                    <a:pt x="433" y="20"/>
                    <a:pt x="440" y="10"/>
                  </a:cubicBezTo>
                  <a:cubicBezTo>
                    <a:pt x="447" y="0"/>
                    <a:pt x="466" y="1"/>
                    <a:pt x="466" y="7"/>
                  </a:cubicBezTo>
                  <a:cubicBezTo>
                    <a:pt x="466" y="7"/>
                    <a:pt x="445" y="32"/>
                    <a:pt x="452" y="40"/>
                  </a:cubicBezTo>
                  <a:cubicBezTo>
                    <a:pt x="460" y="48"/>
                    <a:pt x="498" y="21"/>
                    <a:pt x="470" y="81"/>
                  </a:cubicBezTo>
                  <a:cubicBezTo>
                    <a:pt x="460" y="102"/>
                    <a:pt x="447" y="108"/>
                    <a:pt x="436" y="107"/>
                  </a:cubicBezTo>
                  <a:cubicBezTo>
                    <a:pt x="424" y="130"/>
                    <a:pt x="410" y="166"/>
                    <a:pt x="417" y="193"/>
                  </a:cubicBezTo>
                  <a:cubicBezTo>
                    <a:pt x="419" y="204"/>
                    <a:pt x="426" y="212"/>
                    <a:pt x="435" y="219"/>
                  </a:cubicBezTo>
                  <a:lnTo>
                    <a:pt x="435" y="219"/>
                  </a:lnTo>
                  <a:cubicBezTo>
                    <a:pt x="457" y="238"/>
                    <a:pt x="491" y="250"/>
                    <a:pt x="498" y="283"/>
                  </a:cubicBezTo>
                  <a:cubicBezTo>
                    <a:pt x="502" y="302"/>
                    <a:pt x="496" y="329"/>
                    <a:pt x="490" y="348"/>
                  </a:cubicBezTo>
                  <a:cubicBezTo>
                    <a:pt x="499" y="367"/>
                    <a:pt x="499" y="388"/>
                    <a:pt x="504" y="406"/>
                  </a:cubicBezTo>
                  <a:cubicBezTo>
                    <a:pt x="507" y="413"/>
                    <a:pt x="512" y="424"/>
                    <a:pt x="520" y="423"/>
                  </a:cubicBezTo>
                  <a:cubicBezTo>
                    <a:pt x="528" y="422"/>
                    <a:pt x="532" y="414"/>
                    <a:pt x="535" y="410"/>
                  </a:cubicBezTo>
                  <a:cubicBezTo>
                    <a:pt x="539" y="404"/>
                    <a:pt x="550" y="403"/>
                    <a:pt x="551" y="415"/>
                  </a:cubicBezTo>
                  <a:cubicBezTo>
                    <a:pt x="553" y="427"/>
                    <a:pt x="558" y="438"/>
                    <a:pt x="558" y="451"/>
                  </a:cubicBezTo>
                  <a:cubicBezTo>
                    <a:pt x="557" y="502"/>
                    <a:pt x="541" y="542"/>
                    <a:pt x="528" y="574"/>
                  </a:cubicBezTo>
                  <a:cubicBezTo>
                    <a:pt x="528" y="574"/>
                    <a:pt x="543" y="577"/>
                    <a:pt x="563" y="591"/>
                  </a:cubicBezTo>
                  <a:cubicBezTo>
                    <a:pt x="577" y="601"/>
                    <a:pt x="573" y="609"/>
                    <a:pt x="573" y="613"/>
                  </a:cubicBezTo>
                  <a:cubicBezTo>
                    <a:pt x="575" y="615"/>
                    <a:pt x="576" y="617"/>
                    <a:pt x="577" y="619"/>
                  </a:cubicBezTo>
                  <a:cubicBezTo>
                    <a:pt x="578" y="622"/>
                    <a:pt x="579" y="625"/>
                    <a:pt x="580" y="628"/>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71" name="Google Shape;171;p15"/>
            <p:cNvSpPr/>
            <p:nvPr/>
          </p:nvSpPr>
          <p:spPr>
            <a:xfrm>
              <a:off x="345390" y="360859"/>
              <a:ext cx="23171" cy="15447"/>
            </a:xfrm>
            <a:custGeom>
              <a:avLst/>
              <a:gdLst/>
              <a:ahLst/>
              <a:cxnLst/>
              <a:rect l="l" t="t" r="r" b="b"/>
              <a:pathLst>
                <a:path w="81" h="50" extrusionOk="0">
                  <a:moveTo>
                    <a:pt x="17" y="38"/>
                  </a:moveTo>
                  <a:cubicBezTo>
                    <a:pt x="45" y="50"/>
                    <a:pt x="81" y="31"/>
                    <a:pt x="81" y="27"/>
                  </a:cubicBezTo>
                  <a:cubicBezTo>
                    <a:pt x="37" y="34"/>
                    <a:pt x="21" y="21"/>
                    <a:pt x="31" y="0"/>
                  </a:cubicBezTo>
                  <a:cubicBezTo>
                    <a:pt x="0" y="3"/>
                    <a:pt x="2" y="31"/>
                    <a:pt x="17" y="38"/>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72" name="Google Shape;172;p15"/>
            <p:cNvSpPr/>
            <p:nvPr/>
          </p:nvSpPr>
          <p:spPr>
            <a:xfrm>
              <a:off x="382721" y="646637"/>
              <a:ext cx="56641" cy="72088"/>
            </a:xfrm>
            <a:custGeom>
              <a:avLst/>
              <a:gdLst/>
              <a:ahLst/>
              <a:cxnLst/>
              <a:rect l="l" t="t" r="r" b="b"/>
              <a:pathLst>
                <a:path w="191" h="244" extrusionOk="0">
                  <a:moveTo>
                    <a:pt x="116" y="148"/>
                  </a:moveTo>
                  <a:cubicBezTo>
                    <a:pt x="131" y="139"/>
                    <a:pt x="150" y="129"/>
                    <a:pt x="160" y="120"/>
                  </a:cubicBezTo>
                  <a:cubicBezTo>
                    <a:pt x="173" y="110"/>
                    <a:pt x="191" y="86"/>
                    <a:pt x="191" y="77"/>
                  </a:cubicBezTo>
                  <a:cubicBezTo>
                    <a:pt x="171" y="54"/>
                    <a:pt x="175" y="31"/>
                    <a:pt x="173" y="10"/>
                  </a:cubicBezTo>
                  <a:cubicBezTo>
                    <a:pt x="173" y="5"/>
                    <a:pt x="167" y="0"/>
                    <a:pt x="159" y="4"/>
                  </a:cubicBezTo>
                  <a:cubicBezTo>
                    <a:pt x="135" y="15"/>
                    <a:pt x="108" y="23"/>
                    <a:pt x="108" y="23"/>
                  </a:cubicBezTo>
                  <a:cubicBezTo>
                    <a:pt x="108" y="23"/>
                    <a:pt x="103" y="57"/>
                    <a:pt x="110" y="65"/>
                  </a:cubicBezTo>
                  <a:cubicBezTo>
                    <a:pt x="118" y="73"/>
                    <a:pt x="136" y="70"/>
                    <a:pt x="134" y="82"/>
                  </a:cubicBezTo>
                  <a:cubicBezTo>
                    <a:pt x="133" y="90"/>
                    <a:pt x="122" y="103"/>
                    <a:pt x="115" y="109"/>
                  </a:cubicBezTo>
                  <a:cubicBezTo>
                    <a:pt x="102" y="119"/>
                    <a:pt x="87" y="127"/>
                    <a:pt x="79" y="131"/>
                  </a:cubicBezTo>
                  <a:cubicBezTo>
                    <a:pt x="79" y="131"/>
                    <a:pt x="57" y="123"/>
                    <a:pt x="26" y="126"/>
                  </a:cubicBezTo>
                  <a:cubicBezTo>
                    <a:pt x="13" y="127"/>
                    <a:pt x="13" y="137"/>
                    <a:pt x="13" y="137"/>
                  </a:cubicBezTo>
                  <a:cubicBezTo>
                    <a:pt x="13" y="137"/>
                    <a:pt x="9" y="137"/>
                    <a:pt x="6" y="138"/>
                  </a:cubicBezTo>
                  <a:cubicBezTo>
                    <a:pt x="2" y="140"/>
                    <a:pt x="0" y="143"/>
                    <a:pt x="0" y="143"/>
                  </a:cubicBezTo>
                  <a:cubicBezTo>
                    <a:pt x="0" y="143"/>
                    <a:pt x="2" y="146"/>
                    <a:pt x="6" y="148"/>
                  </a:cubicBezTo>
                  <a:cubicBezTo>
                    <a:pt x="9" y="149"/>
                    <a:pt x="13" y="149"/>
                    <a:pt x="13" y="149"/>
                  </a:cubicBezTo>
                  <a:cubicBezTo>
                    <a:pt x="14" y="153"/>
                    <a:pt x="18" y="158"/>
                    <a:pt x="25" y="159"/>
                  </a:cubicBezTo>
                  <a:cubicBezTo>
                    <a:pt x="40" y="161"/>
                    <a:pt x="50" y="160"/>
                    <a:pt x="58" y="158"/>
                  </a:cubicBezTo>
                  <a:cubicBezTo>
                    <a:pt x="63" y="156"/>
                    <a:pt x="66" y="157"/>
                    <a:pt x="68" y="161"/>
                  </a:cubicBezTo>
                  <a:cubicBezTo>
                    <a:pt x="69" y="165"/>
                    <a:pt x="65" y="167"/>
                    <a:pt x="62" y="169"/>
                  </a:cubicBezTo>
                  <a:cubicBezTo>
                    <a:pt x="50" y="176"/>
                    <a:pt x="42" y="181"/>
                    <a:pt x="37" y="187"/>
                  </a:cubicBezTo>
                  <a:cubicBezTo>
                    <a:pt x="33" y="193"/>
                    <a:pt x="30" y="201"/>
                    <a:pt x="32" y="207"/>
                  </a:cubicBezTo>
                  <a:cubicBezTo>
                    <a:pt x="31" y="209"/>
                    <a:pt x="30" y="211"/>
                    <a:pt x="29" y="214"/>
                  </a:cubicBezTo>
                  <a:cubicBezTo>
                    <a:pt x="28" y="218"/>
                    <a:pt x="28" y="221"/>
                    <a:pt x="29" y="224"/>
                  </a:cubicBezTo>
                  <a:cubicBezTo>
                    <a:pt x="31" y="224"/>
                    <a:pt x="33" y="224"/>
                    <a:pt x="36" y="223"/>
                  </a:cubicBezTo>
                  <a:cubicBezTo>
                    <a:pt x="38" y="222"/>
                    <a:pt x="41" y="221"/>
                    <a:pt x="43" y="218"/>
                  </a:cubicBezTo>
                  <a:cubicBezTo>
                    <a:pt x="49" y="220"/>
                    <a:pt x="57" y="218"/>
                    <a:pt x="63" y="210"/>
                  </a:cubicBezTo>
                  <a:cubicBezTo>
                    <a:pt x="68" y="203"/>
                    <a:pt x="74" y="190"/>
                    <a:pt x="75" y="185"/>
                  </a:cubicBezTo>
                  <a:cubicBezTo>
                    <a:pt x="77" y="179"/>
                    <a:pt x="79" y="178"/>
                    <a:pt x="82" y="179"/>
                  </a:cubicBezTo>
                  <a:cubicBezTo>
                    <a:pt x="85" y="180"/>
                    <a:pt x="87" y="181"/>
                    <a:pt x="85" y="189"/>
                  </a:cubicBezTo>
                  <a:cubicBezTo>
                    <a:pt x="84" y="195"/>
                    <a:pt x="84" y="208"/>
                    <a:pt x="85" y="214"/>
                  </a:cubicBezTo>
                  <a:cubicBezTo>
                    <a:pt x="89" y="234"/>
                    <a:pt x="100" y="233"/>
                    <a:pt x="100" y="233"/>
                  </a:cubicBezTo>
                  <a:cubicBezTo>
                    <a:pt x="100" y="233"/>
                    <a:pt x="101" y="236"/>
                    <a:pt x="103" y="239"/>
                  </a:cubicBezTo>
                  <a:cubicBezTo>
                    <a:pt x="106" y="242"/>
                    <a:pt x="109" y="244"/>
                    <a:pt x="111" y="244"/>
                  </a:cubicBezTo>
                  <a:cubicBezTo>
                    <a:pt x="113" y="242"/>
                    <a:pt x="114" y="238"/>
                    <a:pt x="113" y="234"/>
                  </a:cubicBezTo>
                  <a:cubicBezTo>
                    <a:pt x="113" y="231"/>
                    <a:pt x="112" y="228"/>
                    <a:pt x="112" y="228"/>
                  </a:cubicBezTo>
                  <a:cubicBezTo>
                    <a:pt x="115" y="226"/>
                    <a:pt x="118" y="222"/>
                    <a:pt x="116" y="214"/>
                  </a:cubicBezTo>
                  <a:cubicBezTo>
                    <a:pt x="113" y="199"/>
                    <a:pt x="108" y="192"/>
                    <a:pt x="103" y="185"/>
                  </a:cubicBezTo>
                  <a:cubicBezTo>
                    <a:pt x="101" y="181"/>
                    <a:pt x="102" y="178"/>
                    <a:pt x="104" y="176"/>
                  </a:cubicBezTo>
                  <a:cubicBezTo>
                    <a:pt x="107" y="174"/>
                    <a:pt x="111" y="175"/>
                    <a:pt x="114" y="180"/>
                  </a:cubicBezTo>
                  <a:cubicBezTo>
                    <a:pt x="118" y="185"/>
                    <a:pt x="124" y="193"/>
                    <a:pt x="134" y="198"/>
                  </a:cubicBezTo>
                  <a:cubicBezTo>
                    <a:pt x="141" y="201"/>
                    <a:pt x="147" y="200"/>
                    <a:pt x="150" y="197"/>
                  </a:cubicBezTo>
                  <a:cubicBezTo>
                    <a:pt x="150" y="197"/>
                    <a:pt x="153" y="199"/>
                    <a:pt x="156" y="200"/>
                  </a:cubicBezTo>
                  <a:cubicBezTo>
                    <a:pt x="159" y="201"/>
                    <a:pt x="162" y="201"/>
                    <a:pt x="165" y="201"/>
                  </a:cubicBezTo>
                  <a:cubicBezTo>
                    <a:pt x="164" y="198"/>
                    <a:pt x="163" y="195"/>
                    <a:pt x="162" y="193"/>
                  </a:cubicBezTo>
                  <a:cubicBezTo>
                    <a:pt x="161" y="190"/>
                    <a:pt x="160" y="188"/>
                    <a:pt x="158" y="186"/>
                  </a:cubicBezTo>
                  <a:cubicBezTo>
                    <a:pt x="158" y="182"/>
                    <a:pt x="157" y="175"/>
                    <a:pt x="154" y="172"/>
                  </a:cubicBezTo>
                  <a:cubicBezTo>
                    <a:pt x="142" y="160"/>
                    <a:pt x="116" y="148"/>
                    <a:pt x="116" y="148"/>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73" name="Google Shape;173;p15"/>
            <p:cNvSpPr/>
            <p:nvPr/>
          </p:nvSpPr>
          <p:spPr>
            <a:xfrm>
              <a:off x="304196" y="537218"/>
              <a:ext cx="178933" cy="180221"/>
            </a:xfrm>
            <a:custGeom>
              <a:avLst/>
              <a:gdLst/>
              <a:ahLst/>
              <a:cxnLst/>
              <a:rect l="l" t="t" r="r" b="b"/>
              <a:pathLst>
                <a:path w="606" h="613" extrusionOk="0">
                  <a:moveTo>
                    <a:pt x="290" y="52"/>
                  </a:moveTo>
                  <a:cubicBezTo>
                    <a:pt x="281" y="59"/>
                    <a:pt x="263" y="36"/>
                    <a:pt x="263" y="36"/>
                  </a:cubicBezTo>
                  <a:cubicBezTo>
                    <a:pt x="271" y="29"/>
                    <a:pt x="280" y="23"/>
                    <a:pt x="288" y="31"/>
                  </a:cubicBezTo>
                  <a:cubicBezTo>
                    <a:pt x="294" y="38"/>
                    <a:pt x="298" y="47"/>
                    <a:pt x="290" y="52"/>
                  </a:cubicBezTo>
                  <a:close/>
                  <a:moveTo>
                    <a:pt x="603" y="561"/>
                  </a:moveTo>
                  <a:cubicBezTo>
                    <a:pt x="602" y="558"/>
                    <a:pt x="601" y="557"/>
                    <a:pt x="599" y="555"/>
                  </a:cubicBezTo>
                  <a:cubicBezTo>
                    <a:pt x="599" y="551"/>
                    <a:pt x="603" y="542"/>
                    <a:pt x="589" y="533"/>
                  </a:cubicBezTo>
                  <a:cubicBezTo>
                    <a:pt x="569" y="519"/>
                    <a:pt x="554" y="515"/>
                    <a:pt x="554" y="515"/>
                  </a:cubicBezTo>
                  <a:cubicBezTo>
                    <a:pt x="567" y="484"/>
                    <a:pt x="583" y="444"/>
                    <a:pt x="584" y="393"/>
                  </a:cubicBezTo>
                  <a:cubicBezTo>
                    <a:pt x="584" y="380"/>
                    <a:pt x="579" y="368"/>
                    <a:pt x="577" y="357"/>
                  </a:cubicBezTo>
                  <a:cubicBezTo>
                    <a:pt x="576" y="345"/>
                    <a:pt x="565" y="346"/>
                    <a:pt x="561" y="352"/>
                  </a:cubicBezTo>
                  <a:cubicBezTo>
                    <a:pt x="558" y="356"/>
                    <a:pt x="554" y="364"/>
                    <a:pt x="546" y="365"/>
                  </a:cubicBezTo>
                  <a:cubicBezTo>
                    <a:pt x="538" y="366"/>
                    <a:pt x="533" y="354"/>
                    <a:pt x="530" y="347"/>
                  </a:cubicBezTo>
                  <a:cubicBezTo>
                    <a:pt x="526" y="333"/>
                    <a:pt x="525" y="318"/>
                    <a:pt x="521" y="302"/>
                  </a:cubicBezTo>
                  <a:cubicBezTo>
                    <a:pt x="535" y="299"/>
                    <a:pt x="547" y="291"/>
                    <a:pt x="558" y="282"/>
                  </a:cubicBezTo>
                  <a:cubicBezTo>
                    <a:pt x="577" y="266"/>
                    <a:pt x="576" y="240"/>
                    <a:pt x="565" y="220"/>
                  </a:cubicBezTo>
                  <a:cubicBezTo>
                    <a:pt x="557" y="204"/>
                    <a:pt x="546" y="197"/>
                    <a:pt x="495" y="178"/>
                  </a:cubicBezTo>
                  <a:cubicBezTo>
                    <a:pt x="474" y="171"/>
                    <a:pt x="459" y="162"/>
                    <a:pt x="449" y="150"/>
                  </a:cubicBezTo>
                  <a:cubicBezTo>
                    <a:pt x="445" y="146"/>
                    <a:pt x="441" y="140"/>
                    <a:pt x="438" y="134"/>
                  </a:cubicBezTo>
                  <a:cubicBezTo>
                    <a:pt x="433" y="123"/>
                    <a:pt x="437" y="111"/>
                    <a:pt x="446" y="103"/>
                  </a:cubicBezTo>
                  <a:cubicBezTo>
                    <a:pt x="448" y="101"/>
                    <a:pt x="453" y="98"/>
                    <a:pt x="458" y="94"/>
                  </a:cubicBezTo>
                  <a:cubicBezTo>
                    <a:pt x="474" y="106"/>
                    <a:pt x="517" y="100"/>
                    <a:pt x="533" y="94"/>
                  </a:cubicBezTo>
                  <a:cubicBezTo>
                    <a:pt x="553" y="87"/>
                    <a:pt x="567" y="78"/>
                    <a:pt x="581" y="70"/>
                  </a:cubicBezTo>
                  <a:cubicBezTo>
                    <a:pt x="595" y="62"/>
                    <a:pt x="593" y="46"/>
                    <a:pt x="585" y="46"/>
                  </a:cubicBezTo>
                  <a:cubicBezTo>
                    <a:pt x="585" y="46"/>
                    <a:pt x="535" y="67"/>
                    <a:pt x="526" y="59"/>
                  </a:cubicBezTo>
                  <a:cubicBezTo>
                    <a:pt x="519" y="52"/>
                    <a:pt x="536" y="24"/>
                    <a:pt x="483" y="48"/>
                  </a:cubicBezTo>
                  <a:cubicBezTo>
                    <a:pt x="464" y="56"/>
                    <a:pt x="449" y="68"/>
                    <a:pt x="450" y="79"/>
                  </a:cubicBezTo>
                  <a:cubicBezTo>
                    <a:pt x="432" y="89"/>
                    <a:pt x="414" y="106"/>
                    <a:pt x="416" y="128"/>
                  </a:cubicBezTo>
                  <a:cubicBezTo>
                    <a:pt x="417" y="135"/>
                    <a:pt x="421" y="144"/>
                    <a:pt x="426" y="151"/>
                  </a:cubicBezTo>
                  <a:lnTo>
                    <a:pt x="426" y="151"/>
                  </a:lnTo>
                  <a:cubicBezTo>
                    <a:pt x="441" y="172"/>
                    <a:pt x="470" y="188"/>
                    <a:pt x="501" y="198"/>
                  </a:cubicBezTo>
                  <a:cubicBezTo>
                    <a:pt x="532" y="208"/>
                    <a:pt x="543" y="214"/>
                    <a:pt x="549" y="234"/>
                  </a:cubicBezTo>
                  <a:cubicBezTo>
                    <a:pt x="556" y="260"/>
                    <a:pt x="541" y="276"/>
                    <a:pt x="512" y="281"/>
                  </a:cubicBezTo>
                  <a:cubicBezTo>
                    <a:pt x="509" y="274"/>
                    <a:pt x="505" y="269"/>
                    <a:pt x="501" y="265"/>
                  </a:cubicBezTo>
                  <a:cubicBezTo>
                    <a:pt x="460" y="223"/>
                    <a:pt x="342" y="294"/>
                    <a:pt x="318" y="259"/>
                  </a:cubicBezTo>
                  <a:cubicBezTo>
                    <a:pt x="312" y="251"/>
                    <a:pt x="311" y="242"/>
                    <a:pt x="312" y="232"/>
                  </a:cubicBezTo>
                  <a:cubicBezTo>
                    <a:pt x="313" y="223"/>
                    <a:pt x="320" y="214"/>
                    <a:pt x="329" y="215"/>
                  </a:cubicBezTo>
                  <a:cubicBezTo>
                    <a:pt x="336" y="216"/>
                    <a:pt x="340" y="226"/>
                    <a:pt x="343" y="229"/>
                  </a:cubicBezTo>
                  <a:cubicBezTo>
                    <a:pt x="346" y="234"/>
                    <a:pt x="358" y="237"/>
                    <a:pt x="359" y="225"/>
                  </a:cubicBezTo>
                  <a:cubicBezTo>
                    <a:pt x="361" y="213"/>
                    <a:pt x="362" y="202"/>
                    <a:pt x="359" y="187"/>
                  </a:cubicBezTo>
                  <a:cubicBezTo>
                    <a:pt x="355" y="170"/>
                    <a:pt x="344" y="150"/>
                    <a:pt x="344" y="150"/>
                  </a:cubicBezTo>
                  <a:cubicBezTo>
                    <a:pt x="346" y="145"/>
                    <a:pt x="350" y="138"/>
                    <a:pt x="355" y="138"/>
                  </a:cubicBezTo>
                  <a:cubicBezTo>
                    <a:pt x="363" y="137"/>
                    <a:pt x="370" y="146"/>
                    <a:pt x="372" y="148"/>
                  </a:cubicBezTo>
                  <a:cubicBezTo>
                    <a:pt x="377" y="151"/>
                    <a:pt x="388" y="151"/>
                    <a:pt x="387" y="139"/>
                  </a:cubicBezTo>
                  <a:cubicBezTo>
                    <a:pt x="385" y="126"/>
                    <a:pt x="384" y="116"/>
                    <a:pt x="377" y="103"/>
                  </a:cubicBezTo>
                  <a:cubicBezTo>
                    <a:pt x="372" y="94"/>
                    <a:pt x="367" y="91"/>
                    <a:pt x="364" y="81"/>
                  </a:cubicBezTo>
                  <a:cubicBezTo>
                    <a:pt x="362" y="72"/>
                    <a:pt x="364" y="61"/>
                    <a:pt x="361" y="51"/>
                  </a:cubicBezTo>
                  <a:cubicBezTo>
                    <a:pt x="356" y="38"/>
                    <a:pt x="344" y="31"/>
                    <a:pt x="332" y="26"/>
                  </a:cubicBezTo>
                  <a:lnTo>
                    <a:pt x="340" y="16"/>
                  </a:lnTo>
                  <a:cubicBezTo>
                    <a:pt x="343" y="11"/>
                    <a:pt x="343" y="0"/>
                    <a:pt x="331" y="2"/>
                  </a:cubicBezTo>
                  <a:cubicBezTo>
                    <a:pt x="322" y="4"/>
                    <a:pt x="314" y="6"/>
                    <a:pt x="304" y="6"/>
                  </a:cubicBezTo>
                  <a:cubicBezTo>
                    <a:pt x="289" y="6"/>
                    <a:pt x="250" y="1"/>
                    <a:pt x="244" y="16"/>
                  </a:cubicBezTo>
                  <a:cubicBezTo>
                    <a:pt x="241" y="22"/>
                    <a:pt x="241" y="25"/>
                    <a:pt x="241" y="31"/>
                  </a:cubicBezTo>
                  <a:cubicBezTo>
                    <a:pt x="228" y="31"/>
                    <a:pt x="216" y="29"/>
                    <a:pt x="202" y="35"/>
                  </a:cubicBezTo>
                  <a:cubicBezTo>
                    <a:pt x="198" y="37"/>
                    <a:pt x="190" y="41"/>
                    <a:pt x="202" y="55"/>
                  </a:cubicBezTo>
                  <a:cubicBezTo>
                    <a:pt x="197" y="67"/>
                    <a:pt x="205" y="78"/>
                    <a:pt x="210" y="81"/>
                  </a:cubicBezTo>
                  <a:cubicBezTo>
                    <a:pt x="233" y="69"/>
                    <a:pt x="264" y="71"/>
                    <a:pt x="277" y="82"/>
                  </a:cubicBezTo>
                  <a:cubicBezTo>
                    <a:pt x="287" y="90"/>
                    <a:pt x="278" y="106"/>
                    <a:pt x="274" y="112"/>
                  </a:cubicBezTo>
                  <a:cubicBezTo>
                    <a:pt x="262" y="108"/>
                    <a:pt x="235" y="107"/>
                    <a:pt x="217" y="115"/>
                  </a:cubicBezTo>
                  <a:cubicBezTo>
                    <a:pt x="213" y="121"/>
                    <a:pt x="218" y="130"/>
                    <a:pt x="221" y="134"/>
                  </a:cubicBezTo>
                  <a:cubicBezTo>
                    <a:pt x="245" y="127"/>
                    <a:pt x="268" y="134"/>
                    <a:pt x="268" y="134"/>
                  </a:cubicBezTo>
                  <a:cubicBezTo>
                    <a:pt x="268" y="134"/>
                    <a:pt x="261" y="147"/>
                    <a:pt x="248" y="159"/>
                  </a:cubicBezTo>
                  <a:cubicBezTo>
                    <a:pt x="236" y="169"/>
                    <a:pt x="226" y="176"/>
                    <a:pt x="211" y="190"/>
                  </a:cubicBezTo>
                  <a:cubicBezTo>
                    <a:pt x="196" y="205"/>
                    <a:pt x="185" y="217"/>
                    <a:pt x="177" y="231"/>
                  </a:cubicBezTo>
                  <a:cubicBezTo>
                    <a:pt x="159" y="226"/>
                    <a:pt x="141" y="221"/>
                    <a:pt x="132" y="214"/>
                  </a:cubicBezTo>
                  <a:cubicBezTo>
                    <a:pt x="120" y="206"/>
                    <a:pt x="110" y="200"/>
                    <a:pt x="99" y="186"/>
                  </a:cubicBezTo>
                  <a:cubicBezTo>
                    <a:pt x="99" y="179"/>
                    <a:pt x="98" y="162"/>
                    <a:pt x="84" y="144"/>
                  </a:cubicBezTo>
                  <a:cubicBezTo>
                    <a:pt x="76" y="134"/>
                    <a:pt x="65" y="138"/>
                    <a:pt x="65" y="138"/>
                  </a:cubicBezTo>
                  <a:cubicBezTo>
                    <a:pt x="65" y="138"/>
                    <a:pt x="63" y="135"/>
                    <a:pt x="60" y="133"/>
                  </a:cubicBezTo>
                  <a:cubicBezTo>
                    <a:pt x="57" y="131"/>
                    <a:pt x="52" y="131"/>
                    <a:pt x="52" y="131"/>
                  </a:cubicBezTo>
                  <a:cubicBezTo>
                    <a:pt x="52" y="131"/>
                    <a:pt x="51" y="134"/>
                    <a:pt x="52" y="139"/>
                  </a:cubicBezTo>
                  <a:cubicBezTo>
                    <a:pt x="53" y="142"/>
                    <a:pt x="55" y="145"/>
                    <a:pt x="55" y="145"/>
                  </a:cubicBezTo>
                  <a:cubicBezTo>
                    <a:pt x="52" y="148"/>
                    <a:pt x="50" y="155"/>
                    <a:pt x="53" y="160"/>
                  </a:cubicBezTo>
                  <a:cubicBezTo>
                    <a:pt x="59" y="174"/>
                    <a:pt x="66" y="182"/>
                    <a:pt x="72" y="188"/>
                  </a:cubicBezTo>
                  <a:cubicBezTo>
                    <a:pt x="76" y="191"/>
                    <a:pt x="77" y="194"/>
                    <a:pt x="74" y="197"/>
                  </a:cubicBezTo>
                  <a:cubicBezTo>
                    <a:pt x="72" y="200"/>
                    <a:pt x="68" y="199"/>
                    <a:pt x="64" y="198"/>
                  </a:cubicBezTo>
                  <a:cubicBezTo>
                    <a:pt x="52" y="191"/>
                    <a:pt x="43" y="187"/>
                    <a:pt x="36" y="186"/>
                  </a:cubicBezTo>
                  <a:cubicBezTo>
                    <a:pt x="28" y="185"/>
                    <a:pt x="20" y="187"/>
                    <a:pt x="16" y="193"/>
                  </a:cubicBezTo>
                  <a:cubicBezTo>
                    <a:pt x="14" y="193"/>
                    <a:pt x="11" y="193"/>
                    <a:pt x="8" y="194"/>
                  </a:cubicBezTo>
                  <a:cubicBezTo>
                    <a:pt x="5" y="195"/>
                    <a:pt x="2" y="196"/>
                    <a:pt x="0" y="199"/>
                  </a:cubicBezTo>
                  <a:cubicBezTo>
                    <a:pt x="1" y="201"/>
                    <a:pt x="3" y="203"/>
                    <a:pt x="5" y="204"/>
                  </a:cubicBezTo>
                  <a:cubicBezTo>
                    <a:pt x="7" y="206"/>
                    <a:pt x="9" y="207"/>
                    <a:pt x="13" y="207"/>
                  </a:cubicBezTo>
                  <a:cubicBezTo>
                    <a:pt x="15" y="213"/>
                    <a:pt x="20" y="219"/>
                    <a:pt x="31" y="220"/>
                  </a:cubicBezTo>
                  <a:cubicBezTo>
                    <a:pt x="39" y="220"/>
                    <a:pt x="53" y="218"/>
                    <a:pt x="58" y="217"/>
                  </a:cubicBezTo>
                  <a:cubicBezTo>
                    <a:pt x="64" y="215"/>
                    <a:pt x="66" y="217"/>
                    <a:pt x="67" y="219"/>
                  </a:cubicBezTo>
                  <a:cubicBezTo>
                    <a:pt x="68" y="222"/>
                    <a:pt x="67" y="225"/>
                    <a:pt x="60" y="228"/>
                  </a:cubicBezTo>
                  <a:cubicBezTo>
                    <a:pt x="54" y="230"/>
                    <a:pt x="44" y="237"/>
                    <a:pt x="40" y="241"/>
                  </a:cubicBezTo>
                  <a:cubicBezTo>
                    <a:pt x="24" y="255"/>
                    <a:pt x="31" y="264"/>
                    <a:pt x="31" y="264"/>
                  </a:cubicBezTo>
                  <a:cubicBezTo>
                    <a:pt x="31" y="264"/>
                    <a:pt x="29" y="266"/>
                    <a:pt x="28" y="270"/>
                  </a:cubicBezTo>
                  <a:cubicBezTo>
                    <a:pt x="27" y="273"/>
                    <a:pt x="27" y="277"/>
                    <a:pt x="27" y="280"/>
                  </a:cubicBezTo>
                  <a:cubicBezTo>
                    <a:pt x="30" y="279"/>
                    <a:pt x="34" y="278"/>
                    <a:pt x="37" y="276"/>
                  </a:cubicBezTo>
                  <a:cubicBezTo>
                    <a:pt x="40" y="273"/>
                    <a:pt x="41" y="271"/>
                    <a:pt x="41" y="271"/>
                  </a:cubicBezTo>
                  <a:cubicBezTo>
                    <a:pt x="44" y="272"/>
                    <a:pt x="50" y="273"/>
                    <a:pt x="56" y="267"/>
                  </a:cubicBezTo>
                  <a:cubicBezTo>
                    <a:pt x="67" y="257"/>
                    <a:pt x="70" y="248"/>
                    <a:pt x="73" y="241"/>
                  </a:cubicBezTo>
                  <a:cubicBezTo>
                    <a:pt x="75" y="236"/>
                    <a:pt x="78" y="235"/>
                    <a:pt x="81" y="237"/>
                  </a:cubicBezTo>
                  <a:cubicBezTo>
                    <a:pt x="84" y="238"/>
                    <a:pt x="86" y="241"/>
                    <a:pt x="84" y="247"/>
                  </a:cubicBezTo>
                  <a:cubicBezTo>
                    <a:pt x="81" y="253"/>
                    <a:pt x="78" y="262"/>
                    <a:pt x="79" y="274"/>
                  </a:cubicBezTo>
                  <a:cubicBezTo>
                    <a:pt x="80" y="281"/>
                    <a:pt x="84" y="286"/>
                    <a:pt x="88" y="287"/>
                  </a:cubicBezTo>
                  <a:cubicBezTo>
                    <a:pt x="88" y="287"/>
                    <a:pt x="88" y="290"/>
                    <a:pt x="89" y="293"/>
                  </a:cubicBezTo>
                  <a:cubicBezTo>
                    <a:pt x="90" y="296"/>
                    <a:pt x="91" y="299"/>
                    <a:pt x="93" y="301"/>
                  </a:cubicBezTo>
                  <a:cubicBezTo>
                    <a:pt x="95" y="299"/>
                    <a:pt x="97" y="297"/>
                    <a:pt x="99" y="294"/>
                  </a:cubicBezTo>
                  <a:cubicBezTo>
                    <a:pt x="100" y="292"/>
                    <a:pt x="101" y="290"/>
                    <a:pt x="101" y="287"/>
                  </a:cubicBezTo>
                  <a:cubicBezTo>
                    <a:pt x="105" y="285"/>
                    <a:pt x="111" y="281"/>
                    <a:pt x="112" y="276"/>
                  </a:cubicBezTo>
                  <a:cubicBezTo>
                    <a:pt x="115" y="261"/>
                    <a:pt x="112" y="248"/>
                    <a:pt x="111" y="242"/>
                  </a:cubicBezTo>
                  <a:cubicBezTo>
                    <a:pt x="127" y="258"/>
                    <a:pt x="152" y="278"/>
                    <a:pt x="165" y="283"/>
                  </a:cubicBezTo>
                  <a:cubicBezTo>
                    <a:pt x="166" y="284"/>
                    <a:pt x="167" y="284"/>
                    <a:pt x="167" y="284"/>
                  </a:cubicBezTo>
                  <a:cubicBezTo>
                    <a:pt x="170" y="306"/>
                    <a:pt x="180" y="327"/>
                    <a:pt x="187" y="336"/>
                  </a:cubicBezTo>
                  <a:cubicBezTo>
                    <a:pt x="202" y="354"/>
                    <a:pt x="215" y="362"/>
                    <a:pt x="222" y="367"/>
                  </a:cubicBezTo>
                  <a:cubicBezTo>
                    <a:pt x="228" y="371"/>
                    <a:pt x="233" y="373"/>
                    <a:pt x="230" y="391"/>
                  </a:cubicBezTo>
                  <a:cubicBezTo>
                    <a:pt x="227" y="406"/>
                    <a:pt x="220" y="422"/>
                    <a:pt x="210" y="435"/>
                  </a:cubicBezTo>
                  <a:cubicBezTo>
                    <a:pt x="198" y="452"/>
                    <a:pt x="161" y="477"/>
                    <a:pt x="161" y="477"/>
                  </a:cubicBezTo>
                  <a:cubicBezTo>
                    <a:pt x="161" y="477"/>
                    <a:pt x="134" y="466"/>
                    <a:pt x="103" y="471"/>
                  </a:cubicBezTo>
                  <a:cubicBezTo>
                    <a:pt x="91" y="472"/>
                    <a:pt x="89" y="482"/>
                    <a:pt x="89" y="482"/>
                  </a:cubicBezTo>
                  <a:cubicBezTo>
                    <a:pt x="89" y="482"/>
                    <a:pt x="85" y="482"/>
                    <a:pt x="82" y="483"/>
                  </a:cubicBezTo>
                  <a:cubicBezTo>
                    <a:pt x="78" y="485"/>
                    <a:pt x="76" y="488"/>
                    <a:pt x="76" y="488"/>
                  </a:cubicBezTo>
                  <a:cubicBezTo>
                    <a:pt x="76" y="488"/>
                    <a:pt x="78" y="491"/>
                    <a:pt x="82" y="493"/>
                  </a:cubicBezTo>
                  <a:cubicBezTo>
                    <a:pt x="85" y="494"/>
                    <a:pt x="89" y="494"/>
                    <a:pt x="89" y="494"/>
                  </a:cubicBezTo>
                  <a:cubicBezTo>
                    <a:pt x="90" y="498"/>
                    <a:pt x="95" y="503"/>
                    <a:pt x="101" y="504"/>
                  </a:cubicBezTo>
                  <a:cubicBezTo>
                    <a:pt x="116" y="506"/>
                    <a:pt x="126" y="505"/>
                    <a:pt x="135" y="503"/>
                  </a:cubicBezTo>
                  <a:cubicBezTo>
                    <a:pt x="139" y="501"/>
                    <a:pt x="143" y="502"/>
                    <a:pt x="144" y="506"/>
                  </a:cubicBezTo>
                  <a:cubicBezTo>
                    <a:pt x="145" y="510"/>
                    <a:pt x="142" y="512"/>
                    <a:pt x="139" y="514"/>
                  </a:cubicBezTo>
                  <a:cubicBezTo>
                    <a:pt x="127" y="521"/>
                    <a:pt x="118" y="526"/>
                    <a:pt x="114" y="532"/>
                  </a:cubicBezTo>
                  <a:cubicBezTo>
                    <a:pt x="109" y="538"/>
                    <a:pt x="106" y="546"/>
                    <a:pt x="109" y="552"/>
                  </a:cubicBezTo>
                  <a:cubicBezTo>
                    <a:pt x="107" y="554"/>
                    <a:pt x="106" y="556"/>
                    <a:pt x="105" y="559"/>
                  </a:cubicBezTo>
                  <a:cubicBezTo>
                    <a:pt x="104" y="563"/>
                    <a:pt x="104" y="566"/>
                    <a:pt x="105" y="569"/>
                  </a:cubicBezTo>
                  <a:cubicBezTo>
                    <a:pt x="107" y="569"/>
                    <a:pt x="110" y="569"/>
                    <a:pt x="112" y="568"/>
                  </a:cubicBezTo>
                  <a:cubicBezTo>
                    <a:pt x="115" y="567"/>
                    <a:pt x="117" y="566"/>
                    <a:pt x="119" y="563"/>
                  </a:cubicBezTo>
                  <a:cubicBezTo>
                    <a:pt x="125" y="565"/>
                    <a:pt x="133" y="563"/>
                    <a:pt x="139" y="555"/>
                  </a:cubicBezTo>
                  <a:cubicBezTo>
                    <a:pt x="144" y="548"/>
                    <a:pt x="150" y="535"/>
                    <a:pt x="152" y="530"/>
                  </a:cubicBezTo>
                  <a:cubicBezTo>
                    <a:pt x="153" y="525"/>
                    <a:pt x="155" y="523"/>
                    <a:pt x="158" y="524"/>
                  </a:cubicBezTo>
                  <a:cubicBezTo>
                    <a:pt x="161" y="525"/>
                    <a:pt x="163" y="526"/>
                    <a:pt x="162" y="535"/>
                  </a:cubicBezTo>
                  <a:cubicBezTo>
                    <a:pt x="161" y="540"/>
                    <a:pt x="161" y="553"/>
                    <a:pt x="162" y="559"/>
                  </a:cubicBezTo>
                  <a:cubicBezTo>
                    <a:pt x="165" y="579"/>
                    <a:pt x="176" y="578"/>
                    <a:pt x="176" y="578"/>
                  </a:cubicBezTo>
                  <a:cubicBezTo>
                    <a:pt x="176" y="578"/>
                    <a:pt x="177" y="581"/>
                    <a:pt x="180" y="584"/>
                  </a:cubicBezTo>
                  <a:cubicBezTo>
                    <a:pt x="182" y="587"/>
                    <a:pt x="185" y="589"/>
                    <a:pt x="188" y="590"/>
                  </a:cubicBezTo>
                  <a:cubicBezTo>
                    <a:pt x="189" y="587"/>
                    <a:pt x="190" y="583"/>
                    <a:pt x="190" y="579"/>
                  </a:cubicBezTo>
                  <a:cubicBezTo>
                    <a:pt x="189" y="576"/>
                    <a:pt x="188" y="574"/>
                    <a:pt x="188" y="574"/>
                  </a:cubicBezTo>
                  <a:cubicBezTo>
                    <a:pt x="191" y="571"/>
                    <a:pt x="195" y="567"/>
                    <a:pt x="193" y="559"/>
                  </a:cubicBezTo>
                  <a:cubicBezTo>
                    <a:pt x="190" y="544"/>
                    <a:pt x="184" y="537"/>
                    <a:pt x="180" y="531"/>
                  </a:cubicBezTo>
                  <a:cubicBezTo>
                    <a:pt x="177" y="526"/>
                    <a:pt x="178" y="523"/>
                    <a:pt x="181" y="521"/>
                  </a:cubicBezTo>
                  <a:cubicBezTo>
                    <a:pt x="183" y="519"/>
                    <a:pt x="187" y="520"/>
                    <a:pt x="191" y="525"/>
                  </a:cubicBezTo>
                  <a:cubicBezTo>
                    <a:pt x="195" y="530"/>
                    <a:pt x="200" y="538"/>
                    <a:pt x="211" y="543"/>
                  </a:cubicBezTo>
                  <a:cubicBezTo>
                    <a:pt x="218" y="546"/>
                    <a:pt x="223" y="545"/>
                    <a:pt x="227" y="542"/>
                  </a:cubicBezTo>
                  <a:cubicBezTo>
                    <a:pt x="227" y="542"/>
                    <a:pt x="230" y="544"/>
                    <a:pt x="232" y="545"/>
                  </a:cubicBezTo>
                  <a:cubicBezTo>
                    <a:pt x="235" y="546"/>
                    <a:pt x="238" y="546"/>
                    <a:pt x="241" y="546"/>
                  </a:cubicBezTo>
                  <a:cubicBezTo>
                    <a:pt x="241" y="543"/>
                    <a:pt x="240" y="540"/>
                    <a:pt x="239" y="538"/>
                  </a:cubicBezTo>
                  <a:cubicBezTo>
                    <a:pt x="237" y="535"/>
                    <a:pt x="236" y="533"/>
                    <a:pt x="234" y="532"/>
                  </a:cubicBezTo>
                  <a:cubicBezTo>
                    <a:pt x="235" y="528"/>
                    <a:pt x="233" y="520"/>
                    <a:pt x="230" y="517"/>
                  </a:cubicBezTo>
                  <a:cubicBezTo>
                    <a:pt x="222" y="506"/>
                    <a:pt x="206" y="499"/>
                    <a:pt x="202" y="497"/>
                  </a:cubicBezTo>
                  <a:cubicBezTo>
                    <a:pt x="202" y="497"/>
                    <a:pt x="223" y="487"/>
                    <a:pt x="252" y="450"/>
                  </a:cubicBezTo>
                  <a:cubicBezTo>
                    <a:pt x="268" y="430"/>
                    <a:pt x="279" y="398"/>
                    <a:pt x="286" y="391"/>
                  </a:cubicBezTo>
                  <a:cubicBezTo>
                    <a:pt x="303" y="374"/>
                    <a:pt x="327" y="378"/>
                    <a:pt x="357" y="370"/>
                  </a:cubicBezTo>
                  <a:cubicBezTo>
                    <a:pt x="456" y="346"/>
                    <a:pt x="433" y="324"/>
                    <a:pt x="461" y="329"/>
                  </a:cubicBezTo>
                  <a:cubicBezTo>
                    <a:pt x="478" y="333"/>
                    <a:pt x="476" y="371"/>
                    <a:pt x="488" y="395"/>
                  </a:cubicBezTo>
                  <a:cubicBezTo>
                    <a:pt x="498" y="415"/>
                    <a:pt x="526" y="410"/>
                    <a:pt x="530" y="431"/>
                  </a:cubicBezTo>
                  <a:cubicBezTo>
                    <a:pt x="533" y="451"/>
                    <a:pt x="526" y="487"/>
                    <a:pt x="520" y="501"/>
                  </a:cubicBezTo>
                  <a:cubicBezTo>
                    <a:pt x="512" y="499"/>
                    <a:pt x="490" y="491"/>
                    <a:pt x="466" y="494"/>
                  </a:cubicBezTo>
                  <a:cubicBezTo>
                    <a:pt x="454" y="496"/>
                    <a:pt x="454" y="505"/>
                    <a:pt x="454" y="505"/>
                  </a:cubicBezTo>
                  <a:cubicBezTo>
                    <a:pt x="454" y="505"/>
                    <a:pt x="450" y="505"/>
                    <a:pt x="446" y="507"/>
                  </a:cubicBezTo>
                  <a:cubicBezTo>
                    <a:pt x="443" y="508"/>
                    <a:pt x="441" y="512"/>
                    <a:pt x="441" y="512"/>
                  </a:cubicBezTo>
                  <a:cubicBezTo>
                    <a:pt x="441" y="512"/>
                    <a:pt x="443" y="515"/>
                    <a:pt x="447" y="516"/>
                  </a:cubicBezTo>
                  <a:cubicBezTo>
                    <a:pt x="450" y="518"/>
                    <a:pt x="454" y="517"/>
                    <a:pt x="454" y="517"/>
                  </a:cubicBezTo>
                  <a:cubicBezTo>
                    <a:pt x="455" y="522"/>
                    <a:pt x="459" y="527"/>
                    <a:pt x="465" y="527"/>
                  </a:cubicBezTo>
                  <a:cubicBezTo>
                    <a:pt x="481" y="530"/>
                    <a:pt x="491" y="528"/>
                    <a:pt x="499" y="526"/>
                  </a:cubicBezTo>
                  <a:cubicBezTo>
                    <a:pt x="504" y="525"/>
                    <a:pt x="507" y="525"/>
                    <a:pt x="509" y="529"/>
                  </a:cubicBezTo>
                  <a:cubicBezTo>
                    <a:pt x="510" y="533"/>
                    <a:pt x="506" y="536"/>
                    <a:pt x="503" y="538"/>
                  </a:cubicBezTo>
                  <a:cubicBezTo>
                    <a:pt x="491" y="545"/>
                    <a:pt x="483" y="550"/>
                    <a:pt x="478" y="556"/>
                  </a:cubicBezTo>
                  <a:cubicBezTo>
                    <a:pt x="473" y="562"/>
                    <a:pt x="471" y="569"/>
                    <a:pt x="473" y="576"/>
                  </a:cubicBezTo>
                  <a:cubicBezTo>
                    <a:pt x="472" y="577"/>
                    <a:pt x="470" y="580"/>
                    <a:pt x="470" y="583"/>
                  </a:cubicBezTo>
                  <a:cubicBezTo>
                    <a:pt x="469" y="586"/>
                    <a:pt x="469" y="589"/>
                    <a:pt x="470" y="593"/>
                  </a:cubicBezTo>
                  <a:cubicBezTo>
                    <a:pt x="472" y="593"/>
                    <a:pt x="474" y="592"/>
                    <a:pt x="477" y="591"/>
                  </a:cubicBezTo>
                  <a:cubicBezTo>
                    <a:pt x="479" y="590"/>
                    <a:pt x="482" y="589"/>
                    <a:pt x="484" y="586"/>
                  </a:cubicBezTo>
                  <a:cubicBezTo>
                    <a:pt x="490" y="588"/>
                    <a:pt x="498" y="587"/>
                    <a:pt x="504" y="578"/>
                  </a:cubicBezTo>
                  <a:cubicBezTo>
                    <a:pt x="509" y="571"/>
                    <a:pt x="515" y="558"/>
                    <a:pt x="516" y="553"/>
                  </a:cubicBezTo>
                  <a:cubicBezTo>
                    <a:pt x="518" y="548"/>
                    <a:pt x="520" y="547"/>
                    <a:pt x="523" y="547"/>
                  </a:cubicBezTo>
                  <a:cubicBezTo>
                    <a:pt x="526" y="548"/>
                    <a:pt x="528" y="550"/>
                    <a:pt x="526" y="558"/>
                  </a:cubicBezTo>
                  <a:cubicBezTo>
                    <a:pt x="525" y="564"/>
                    <a:pt x="525" y="576"/>
                    <a:pt x="526" y="582"/>
                  </a:cubicBezTo>
                  <a:cubicBezTo>
                    <a:pt x="530" y="602"/>
                    <a:pt x="541" y="601"/>
                    <a:pt x="541" y="601"/>
                  </a:cubicBezTo>
                  <a:cubicBezTo>
                    <a:pt x="541" y="601"/>
                    <a:pt x="542" y="605"/>
                    <a:pt x="544" y="607"/>
                  </a:cubicBezTo>
                  <a:cubicBezTo>
                    <a:pt x="547" y="610"/>
                    <a:pt x="550" y="612"/>
                    <a:pt x="552" y="613"/>
                  </a:cubicBezTo>
                  <a:cubicBezTo>
                    <a:pt x="554" y="610"/>
                    <a:pt x="555" y="606"/>
                    <a:pt x="554" y="603"/>
                  </a:cubicBezTo>
                  <a:cubicBezTo>
                    <a:pt x="554" y="599"/>
                    <a:pt x="553" y="597"/>
                    <a:pt x="553" y="597"/>
                  </a:cubicBezTo>
                  <a:cubicBezTo>
                    <a:pt x="555" y="595"/>
                    <a:pt x="559" y="590"/>
                    <a:pt x="557" y="582"/>
                  </a:cubicBezTo>
                  <a:cubicBezTo>
                    <a:pt x="554" y="567"/>
                    <a:pt x="549" y="560"/>
                    <a:pt x="544" y="554"/>
                  </a:cubicBezTo>
                  <a:cubicBezTo>
                    <a:pt x="542" y="550"/>
                    <a:pt x="543" y="546"/>
                    <a:pt x="545" y="544"/>
                  </a:cubicBezTo>
                  <a:cubicBezTo>
                    <a:pt x="548" y="543"/>
                    <a:pt x="552" y="543"/>
                    <a:pt x="555" y="548"/>
                  </a:cubicBezTo>
                  <a:cubicBezTo>
                    <a:pt x="559" y="554"/>
                    <a:pt x="565" y="561"/>
                    <a:pt x="575" y="566"/>
                  </a:cubicBezTo>
                  <a:cubicBezTo>
                    <a:pt x="582" y="570"/>
                    <a:pt x="588" y="569"/>
                    <a:pt x="591" y="566"/>
                  </a:cubicBezTo>
                  <a:cubicBezTo>
                    <a:pt x="591" y="566"/>
                    <a:pt x="594" y="568"/>
                    <a:pt x="597" y="569"/>
                  </a:cubicBezTo>
                  <a:cubicBezTo>
                    <a:pt x="600" y="569"/>
                    <a:pt x="603" y="570"/>
                    <a:pt x="606" y="569"/>
                  </a:cubicBezTo>
                  <a:cubicBezTo>
                    <a:pt x="605" y="567"/>
                    <a:pt x="604" y="564"/>
                    <a:pt x="603" y="561"/>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74" name="Google Shape;174;p15"/>
            <p:cNvSpPr/>
            <p:nvPr/>
          </p:nvSpPr>
          <p:spPr>
            <a:xfrm>
              <a:off x="345390" y="557815"/>
              <a:ext cx="23171" cy="14160"/>
            </a:xfrm>
            <a:custGeom>
              <a:avLst/>
              <a:gdLst/>
              <a:ahLst/>
              <a:cxnLst/>
              <a:rect l="l" t="t" r="r" b="b"/>
              <a:pathLst>
                <a:path w="81" h="50" extrusionOk="0">
                  <a:moveTo>
                    <a:pt x="17" y="38"/>
                  </a:moveTo>
                  <a:cubicBezTo>
                    <a:pt x="46" y="50"/>
                    <a:pt x="81" y="32"/>
                    <a:pt x="81" y="28"/>
                  </a:cubicBezTo>
                  <a:cubicBezTo>
                    <a:pt x="37" y="34"/>
                    <a:pt x="21" y="22"/>
                    <a:pt x="31" y="0"/>
                  </a:cubicBezTo>
                  <a:cubicBezTo>
                    <a:pt x="0" y="4"/>
                    <a:pt x="1" y="32"/>
                    <a:pt x="17" y="38"/>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75" name="Google Shape;175;p15"/>
            <p:cNvSpPr/>
            <p:nvPr/>
          </p:nvSpPr>
          <p:spPr>
            <a:xfrm>
              <a:off x="577102" y="394328"/>
              <a:ext cx="48917" cy="18022"/>
            </a:xfrm>
            <a:custGeom>
              <a:avLst/>
              <a:gdLst/>
              <a:ahLst/>
              <a:cxnLst/>
              <a:rect l="l" t="t" r="r" b="b"/>
              <a:pathLst>
                <a:path w="167" h="62" extrusionOk="0">
                  <a:moveTo>
                    <a:pt x="167" y="50"/>
                  </a:moveTo>
                  <a:cubicBezTo>
                    <a:pt x="166" y="37"/>
                    <a:pt x="156" y="30"/>
                    <a:pt x="111" y="39"/>
                  </a:cubicBezTo>
                  <a:cubicBezTo>
                    <a:pt x="56" y="47"/>
                    <a:pt x="27" y="25"/>
                    <a:pt x="43" y="0"/>
                  </a:cubicBezTo>
                  <a:cubicBezTo>
                    <a:pt x="2" y="3"/>
                    <a:pt x="0" y="59"/>
                    <a:pt x="45" y="60"/>
                  </a:cubicBezTo>
                  <a:cubicBezTo>
                    <a:pt x="90" y="62"/>
                    <a:pt x="117" y="43"/>
                    <a:pt x="167" y="50"/>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76" name="Google Shape;176;p15"/>
            <p:cNvSpPr/>
            <p:nvPr/>
          </p:nvSpPr>
          <p:spPr>
            <a:xfrm>
              <a:off x="528185" y="560389"/>
              <a:ext cx="119718" cy="142889"/>
            </a:xfrm>
            <a:custGeom>
              <a:avLst/>
              <a:gdLst/>
              <a:ahLst/>
              <a:cxnLst/>
              <a:rect l="l" t="t" r="r" b="b"/>
              <a:pathLst>
                <a:path w="409" h="486" extrusionOk="0">
                  <a:moveTo>
                    <a:pt x="391" y="10"/>
                  </a:moveTo>
                  <a:cubicBezTo>
                    <a:pt x="383" y="7"/>
                    <a:pt x="360" y="0"/>
                    <a:pt x="360" y="0"/>
                  </a:cubicBezTo>
                  <a:cubicBezTo>
                    <a:pt x="360" y="0"/>
                    <a:pt x="322" y="48"/>
                    <a:pt x="251" y="73"/>
                  </a:cubicBezTo>
                  <a:cubicBezTo>
                    <a:pt x="192" y="93"/>
                    <a:pt x="165" y="110"/>
                    <a:pt x="152" y="133"/>
                  </a:cubicBezTo>
                  <a:cubicBezTo>
                    <a:pt x="140" y="152"/>
                    <a:pt x="134" y="171"/>
                    <a:pt x="133" y="183"/>
                  </a:cubicBezTo>
                  <a:cubicBezTo>
                    <a:pt x="132" y="202"/>
                    <a:pt x="134" y="215"/>
                    <a:pt x="136" y="231"/>
                  </a:cubicBezTo>
                  <a:cubicBezTo>
                    <a:pt x="139" y="248"/>
                    <a:pt x="157" y="246"/>
                    <a:pt x="160" y="234"/>
                  </a:cubicBezTo>
                  <a:cubicBezTo>
                    <a:pt x="161" y="226"/>
                    <a:pt x="167" y="216"/>
                    <a:pt x="175" y="215"/>
                  </a:cubicBezTo>
                  <a:cubicBezTo>
                    <a:pt x="184" y="214"/>
                    <a:pt x="192" y="223"/>
                    <a:pt x="192" y="223"/>
                  </a:cubicBezTo>
                  <a:cubicBezTo>
                    <a:pt x="192" y="223"/>
                    <a:pt x="183" y="258"/>
                    <a:pt x="157" y="292"/>
                  </a:cubicBezTo>
                  <a:cubicBezTo>
                    <a:pt x="149" y="303"/>
                    <a:pt x="111" y="342"/>
                    <a:pt x="98" y="349"/>
                  </a:cubicBezTo>
                  <a:cubicBezTo>
                    <a:pt x="80" y="341"/>
                    <a:pt x="57" y="333"/>
                    <a:pt x="46" y="332"/>
                  </a:cubicBezTo>
                  <a:cubicBezTo>
                    <a:pt x="36" y="331"/>
                    <a:pt x="22" y="330"/>
                    <a:pt x="17" y="337"/>
                  </a:cubicBezTo>
                  <a:cubicBezTo>
                    <a:pt x="11" y="337"/>
                    <a:pt x="5" y="340"/>
                    <a:pt x="0" y="344"/>
                  </a:cubicBezTo>
                  <a:cubicBezTo>
                    <a:pt x="5" y="350"/>
                    <a:pt x="14" y="354"/>
                    <a:pt x="14" y="354"/>
                  </a:cubicBezTo>
                  <a:cubicBezTo>
                    <a:pt x="16" y="365"/>
                    <a:pt x="26" y="370"/>
                    <a:pt x="39" y="371"/>
                  </a:cubicBezTo>
                  <a:cubicBezTo>
                    <a:pt x="52" y="373"/>
                    <a:pt x="62" y="372"/>
                    <a:pt x="68" y="372"/>
                  </a:cubicBezTo>
                  <a:cubicBezTo>
                    <a:pt x="74" y="371"/>
                    <a:pt x="77" y="375"/>
                    <a:pt x="78" y="378"/>
                  </a:cubicBezTo>
                  <a:cubicBezTo>
                    <a:pt x="78" y="382"/>
                    <a:pt x="76" y="387"/>
                    <a:pt x="70" y="388"/>
                  </a:cubicBezTo>
                  <a:cubicBezTo>
                    <a:pt x="37" y="392"/>
                    <a:pt x="26" y="409"/>
                    <a:pt x="27" y="426"/>
                  </a:cubicBezTo>
                  <a:cubicBezTo>
                    <a:pt x="23" y="430"/>
                    <a:pt x="18" y="438"/>
                    <a:pt x="19" y="447"/>
                  </a:cubicBezTo>
                  <a:cubicBezTo>
                    <a:pt x="24" y="447"/>
                    <a:pt x="34" y="445"/>
                    <a:pt x="39" y="440"/>
                  </a:cubicBezTo>
                  <a:cubicBezTo>
                    <a:pt x="60" y="443"/>
                    <a:pt x="76" y="421"/>
                    <a:pt x="82" y="409"/>
                  </a:cubicBezTo>
                  <a:cubicBezTo>
                    <a:pt x="85" y="403"/>
                    <a:pt x="88" y="400"/>
                    <a:pt x="92" y="403"/>
                  </a:cubicBezTo>
                  <a:cubicBezTo>
                    <a:pt x="96" y="404"/>
                    <a:pt x="97" y="408"/>
                    <a:pt x="95" y="415"/>
                  </a:cubicBezTo>
                  <a:cubicBezTo>
                    <a:pt x="92" y="423"/>
                    <a:pt x="88" y="433"/>
                    <a:pt x="88" y="443"/>
                  </a:cubicBezTo>
                  <a:cubicBezTo>
                    <a:pt x="88" y="458"/>
                    <a:pt x="94" y="466"/>
                    <a:pt x="102" y="470"/>
                  </a:cubicBezTo>
                  <a:cubicBezTo>
                    <a:pt x="102" y="470"/>
                    <a:pt x="107" y="483"/>
                    <a:pt x="114" y="486"/>
                  </a:cubicBezTo>
                  <a:cubicBezTo>
                    <a:pt x="118" y="480"/>
                    <a:pt x="117" y="468"/>
                    <a:pt x="117" y="468"/>
                  </a:cubicBezTo>
                  <a:cubicBezTo>
                    <a:pt x="125" y="464"/>
                    <a:pt x="128" y="452"/>
                    <a:pt x="127" y="440"/>
                  </a:cubicBezTo>
                  <a:cubicBezTo>
                    <a:pt x="126" y="433"/>
                    <a:pt x="121" y="423"/>
                    <a:pt x="117" y="415"/>
                  </a:cubicBezTo>
                  <a:cubicBezTo>
                    <a:pt x="114" y="409"/>
                    <a:pt x="116" y="405"/>
                    <a:pt x="119" y="404"/>
                  </a:cubicBezTo>
                  <a:cubicBezTo>
                    <a:pt x="123" y="402"/>
                    <a:pt x="127" y="404"/>
                    <a:pt x="130" y="411"/>
                  </a:cubicBezTo>
                  <a:cubicBezTo>
                    <a:pt x="132" y="416"/>
                    <a:pt x="138" y="427"/>
                    <a:pt x="143" y="431"/>
                  </a:cubicBezTo>
                  <a:cubicBezTo>
                    <a:pt x="148" y="437"/>
                    <a:pt x="161" y="445"/>
                    <a:pt x="170" y="439"/>
                  </a:cubicBezTo>
                  <a:cubicBezTo>
                    <a:pt x="170" y="439"/>
                    <a:pt x="179" y="445"/>
                    <a:pt x="187" y="444"/>
                  </a:cubicBezTo>
                  <a:cubicBezTo>
                    <a:pt x="187" y="436"/>
                    <a:pt x="184" y="431"/>
                    <a:pt x="180" y="426"/>
                  </a:cubicBezTo>
                  <a:cubicBezTo>
                    <a:pt x="183" y="418"/>
                    <a:pt x="183" y="409"/>
                    <a:pt x="171" y="398"/>
                  </a:cubicBezTo>
                  <a:cubicBezTo>
                    <a:pt x="162" y="389"/>
                    <a:pt x="150" y="380"/>
                    <a:pt x="138" y="373"/>
                  </a:cubicBezTo>
                  <a:cubicBezTo>
                    <a:pt x="162" y="365"/>
                    <a:pt x="200" y="337"/>
                    <a:pt x="214" y="320"/>
                  </a:cubicBezTo>
                  <a:cubicBezTo>
                    <a:pt x="226" y="305"/>
                    <a:pt x="240" y="279"/>
                    <a:pt x="240" y="279"/>
                  </a:cubicBezTo>
                  <a:cubicBezTo>
                    <a:pt x="250" y="282"/>
                    <a:pt x="253" y="294"/>
                    <a:pt x="254" y="301"/>
                  </a:cubicBezTo>
                  <a:cubicBezTo>
                    <a:pt x="255" y="308"/>
                    <a:pt x="268" y="311"/>
                    <a:pt x="271" y="299"/>
                  </a:cubicBezTo>
                  <a:cubicBezTo>
                    <a:pt x="274" y="288"/>
                    <a:pt x="276" y="276"/>
                    <a:pt x="276" y="261"/>
                  </a:cubicBezTo>
                  <a:cubicBezTo>
                    <a:pt x="276" y="251"/>
                    <a:pt x="274" y="230"/>
                    <a:pt x="265" y="212"/>
                  </a:cubicBezTo>
                  <a:cubicBezTo>
                    <a:pt x="267" y="207"/>
                    <a:pt x="271" y="202"/>
                    <a:pt x="276" y="202"/>
                  </a:cubicBezTo>
                  <a:cubicBezTo>
                    <a:pt x="284" y="203"/>
                    <a:pt x="289" y="212"/>
                    <a:pt x="292" y="217"/>
                  </a:cubicBezTo>
                  <a:cubicBezTo>
                    <a:pt x="298" y="231"/>
                    <a:pt x="317" y="226"/>
                    <a:pt x="317" y="212"/>
                  </a:cubicBezTo>
                  <a:cubicBezTo>
                    <a:pt x="316" y="200"/>
                    <a:pt x="316" y="191"/>
                    <a:pt x="312" y="174"/>
                  </a:cubicBezTo>
                  <a:cubicBezTo>
                    <a:pt x="311" y="167"/>
                    <a:pt x="302" y="151"/>
                    <a:pt x="295" y="145"/>
                  </a:cubicBezTo>
                  <a:cubicBezTo>
                    <a:pt x="299" y="118"/>
                    <a:pt x="317" y="117"/>
                    <a:pt x="353" y="88"/>
                  </a:cubicBezTo>
                  <a:cubicBezTo>
                    <a:pt x="366" y="78"/>
                    <a:pt x="385" y="62"/>
                    <a:pt x="399" y="44"/>
                  </a:cubicBezTo>
                  <a:cubicBezTo>
                    <a:pt x="403" y="39"/>
                    <a:pt x="409" y="29"/>
                    <a:pt x="408" y="21"/>
                  </a:cubicBezTo>
                  <a:cubicBezTo>
                    <a:pt x="408" y="15"/>
                    <a:pt x="399" y="12"/>
                    <a:pt x="391" y="10"/>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77" name="Google Shape;177;p15"/>
            <p:cNvSpPr/>
            <p:nvPr/>
          </p:nvSpPr>
          <p:spPr>
            <a:xfrm>
              <a:off x="525611" y="363433"/>
              <a:ext cx="184082" cy="351430"/>
            </a:xfrm>
            <a:custGeom>
              <a:avLst/>
              <a:gdLst/>
              <a:ahLst/>
              <a:cxnLst/>
              <a:rect l="l" t="t" r="r" b="b"/>
              <a:pathLst>
                <a:path w="625" h="1196" extrusionOk="0">
                  <a:moveTo>
                    <a:pt x="342" y="59"/>
                  </a:moveTo>
                  <a:cubicBezTo>
                    <a:pt x="342" y="59"/>
                    <a:pt x="362" y="91"/>
                    <a:pt x="377" y="81"/>
                  </a:cubicBezTo>
                  <a:cubicBezTo>
                    <a:pt x="388" y="74"/>
                    <a:pt x="382" y="62"/>
                    <a:pt x="375" y="54"/>
                  </a:cubicBezTo>
                  <a:cubicBezTo>
                    <a:pt x="364" y="42"/>
                    <a:pt x="353" y="50"/>
                    <a:pt x="342" y="59"/>
                  </a:cubicBezTo>
                  <a:lnTo>
                    <a:pt x="342" y="59"/>
                  </a:lnTo>
                  <a:close/>
                  <a:moveTo>
                    <a:pt x="617" y="626"/>
                  </a:moveTo>
                  <a:cubicBezTo>
                    <a:pt x="611" y="658"/>
                    <a:pt x="586" y="679"/>
                    <a:pt x="553" y="693"/>
                  </a:cubicBezTo>
                  <a:cubicBezTo>
                    <a:pt x="555" y="754"/>
                    <a:pt x="517" y="783"/>
                    <a:pt x="517" y="805"/>
                  </a:cubicBezTo>
                  <a:cubicBezTo>
                    <a:pt x="516" y="820"/>
                    <a:pt x="530" y="825"/>
                    <a:pt x="546" y="846"/>
                  </a:cubicBezTo>
                  <a:cubicBezTo>
                    <a:pt x="561" y="867"/>
                    <a:pt x="567" y="901"/>
                    <a:pt x="563" y="927"/>
                  </a:cubicBezTo>
                  <a:cubicBezTo>
                    <a:pt x="559" y="947"/>
                    <a:pt x="555" y="957"/>
                    <a:pt x="547" y="971"/>
                  </a:cubicBezTo>
                  <a:cubicBezTo>
                    <a:pt x="540" y="985"/>
                    <a:pt x="523" y="979"/>
                    <a:pt x="524" y="969"/>
                  </a:cubicBezTo>
                  <a:cubicBezTo>
                    <a:pt x="527" y="939"/>
                    <a:pt x="505" y="949"/>
                    <a:pt x="505" y="949"/>
                  </a:cubicBezTo>
                  <a:cubicBezTo>
                    <a:pt x="505" y="949"/>
                    <a:pt x="506" y="981"/>
                    <a:pt x="484" y="1023"/>
                  </a:cubicBezTo>
                  <a:cubicBezTo>
                    <a:pt x="471" y="1049"/>
                    <a:pt x="434" y="1083"/>
                    <a:pt x="434" y="1083"/>
                  </a:cubicBezTo>
                  <a:cubicBezTo>
                    <a:pt x="434" y="1083"/>
                    <a:pt x="465" y="1087"/>
                    <a:pt x="474" y="1091"/>
                  </a:cubicBezTo>
                  <a:cubicBezTo>
                    <a:pt x="488" y="1098"/>
                    <a:pt x="491" y="1109"/>
                    <a:pt x="492" y="1118"/>
                  </a:cubicBezTo>
                  <a:cubicBezTo>
                    <a:pt x="497" y="1122"/>
                    <a:pt x="501" y="1126"/>
                    <a:pt x="504" y="1133"/>
                  </a:cubicBezTo>
                  <a:cubicBezTo>
                    <a:pt x="497" y="1136"/>
                    <a:pt x="486" y="1133"/>
                    <a:pt x="486" y="1133"/>
                  </a:cubicBezTo>
                  <a:cubicBezTo>
                    <a:pt x="486" y="1133"/>
                    <a:pt x="475" y="1143"/>
                    <a:pt x="456" y="1131"/>
                  </a:cubicBezTo>
                  <a:cubicBezTo>
                    <a:pt x="449" y="1127"/>
                    <a:pt x="443" y="1121"/>
                    <a:pt x="440" y="1117"/>
                  </a:cubicBezTo>
                  <a:cubicBezTo>
                    <a:pt x="435" y="1111"/>
                    <a:pt x="430" y="1111"/>
                    <a:pt x="427" y="1114"/>
                  </a:cubicBezTo>
                  <a:cubicBezTo>
                    <a:pt x="424" y="1116"/>
                    <a:pt x="424" y="1121"/>
                    <a:pt x="428" y="1125"/>
                  </a:cubicBezTo>
                  <a:cubicBezTo>
                    <a:pt x="434" y="1132"/>
                    <a:pt x="442" y="1143"/>
                    <a:pt x="445" y="1147"/>
                  </a:cubicBezTo>
                  <a:cubicBezTo>
                    <a:pt x="449" y="1155"/>
                    <a:pt x="451" y="1171"/>
                    <a:pt x="445" y="1177"/>
                  </a:cubicBezTo>
                  <a:cubicBezTo>
                    <a:pt x="445" y="1177"/>
                    <a:pt x="449" y="1189"/>
                    <a:pt x="447" y="1196"/>
                  </a:cubicBezTo>
                  <a:cubicBezTo>
                    <a:pt x="440" y="1195"/>
                    <a:pt x="431" y="1184"/>
                    <a:pt x="431" y="1184"/>
                  </a:cubicBezTo>
                  <a:cubicBezTo>
                    <a:pt x="421" y="1182"/>
                    <a:pt x="412" y="1173"/>
                    <a:pt x="410" y="1163"/>
                  </a:cubicBezTo>
                  <a:cubicBezTo>
                    <a:pt x="407" y="1151"/>
                    <a:pt x="409" y="1141"/>
                    <a:pt x="409" y="1132"/>
                  </a:cubicBezTo>
                  <a:cubicBezTo>
                    <a:pt x="409" y="1125"/>
                    <a:pt x="407" y="1121"/>
                    <a:pt x="402" y="1120"/>
                  </a:cubicBezTo>
                  <a:cubicBezTo>
                    <a:pt x="396" y="1120"/>
                    <a:pt x="394" y="1124"/>
                    <a:pt x="393" y="1130"/>
                  </a:cubicBezTo>
                  <a:cubicBezTo>
                    <a:pt x="392" y="1145"/>
                    <a:pt x="381" y="1170"/>
                    <a:pt x="360" y="1174"/>
                  </a:cubicBezTo>
                  <a:cubicBezTo>
                    <a:pt x="356" y="1180"/>
                    <a:pt x="348" y="1184"/>
                    <a:pt x="343" y="1186"/>
                  </a:cubicBezTo>
                  <a:cubicBezTo>
                    <a:pt x="340" y="1178"/>
                    <a:pt x="343" y="1168"/>
                    <a:pt x="345" y="1163"/>
                  </a:cubicBezTo>
                  <a:cubicBezTo>
                    <a:pt x="339" y="1147"/>
                    <a:pt x="346" y="1130"/>
                    <a:pt x="374" y="1114"/>
                  </a:cubicBezTo>
                  <a:cubicBezTo>
                    <a:pt x="378" y="1112"/>
                    <a:pt x="380" y="1107"/>
                    <a:pt x="378" y="1103"/>
                  </a:cubicBezTo>
                  <a:cubicBezTo>
                    <a:pt x="376" y="1100"/>
                    <a:pt x="373" y="1099"/>
                    <a:pt x="368" y="1101"/>
                  </a:cubicBezTo>
                  <a:cubicBezTo>
                    <a:pt x="362" y="1102"/>
                    <a:pt x="353" y="1105"/>
                    <a:pt x="340" y="1108"/>
                  </a:cubicBezTo>
                  <a:cubicBezTo>
                    <a:pt x="328" y="1110"/>
                    <a:pt x="316" y="1108"/>
                    <a:pt x="311" y="1098"/>
                  </a:cubicBezTo>
                  <a:cubicBezTo>
                    <a:pt x="311" y="1098"/>
                    <a:pt x="301" y="1098"/>
                    <a:pt x="295" y="1093"/>
                  </a:cubicBezTo>
                  <a:cubicBezTo>
                    <a:pt x="298" y="1087"/>
                    <a:pt x="303" y="1083"/>
                    <a:pt x="310" y="1081"/>
                  </a:cubicBezTo>
                  <a:cubicBezTo>
                    <a:pt x="312" y="1073"/>
                    <a:pt x="324" y="1067"/>
                    <a:pt x="334" y="1066"/>
                  </a:cubicBezTo>
                  <a:cubicBezTo>
                    <a:pt x="359" y="1063"/>
                    <a:pt x="392" y="1069"/>
                    <a:pt x="392" y="1069"/>
                  </a:cubicBezTo>
                  <a:cubicBezTo>
                    <a:pt x="392" y="1069"/>
                    <a:pt x="409" y="1053"/>
                    <a:pt x="425" y="1027"/>
                  </a:cubicBezTo>
                  <a:cubicBezTo>
                    <a:pt x="446" y="993"/>
                    <a:pt x="443" y="957"/>
                    <a:pt x="443" y="957"/>
                  </a:cubicBezTo>
                  <a:cubicBezTo>
                    <a:pt x="443" y="957"/>
                    <a:pt x="439" y="951"/>
                    <a:pt x="432" y="950"/>
                  </a:cubicBezTo>
                  <a:cubicBezTo>
                    <a:pt x="424" y="950"/>
                    <a:pt x="418" y="958"/>
                    <a:pt x="415" y="961"/>
                  </a:cubicBezTo>
                  <a:cubicBezTo>
                    <a:pt x="411" y="965"/>
                    <a:pt x="399" y="966"/>
                    <a:pt x="399" y="954"/>
                  </a:cubicBezTo>
                  <a:cubicBezTo>
                    <a:pt x="399" y="946"/>
                    <a:pt x="400" y="935"/>
                    <a:pt x="405" y="921"/>
                  </a:cubicBezTo>
                  <a:cubicBezTo>
                    <a:pt x="408" y="912"/>
                    <a:pt x="413" y="903"/>
                    <a:pt x="421" y="892"/>
                  </a:cubicBezTo>
                  <a:cubicBezTo>
                    <a:pt x="417" y="887"/>
                    <a:pt x="410" y="882"/>
                    <a:pt x="405" y="883"/>
                  </a:cubicBezTo>
                  <a:cubicBezTo>
                    <a:pt x="399" y="885"/>
                    <a:pt x="395" y="890"/>
                    <a:pt x="393" y="896"/>
                  </a:cubicBezTo>
                  <a:cubicBezTo>
                    <a:pt x="390" y="905"/>
                    <a:pt x="376" y="907"/>
                    <a:pt x="373" y="894"/>
                  </a:cubicBezTo>
                  <a:cubicBezTo>
                    <a:pt x="370" y="882"/>
                    <a:pt x="369" y="871"/>
                    <a:pt x="371" y="855"/>
                  </a:cubicBezTo>
                  <a:cubicBezTo>
                    <a:pt x="374" y="829"/>
                    <a:pt x="378" y="802"/>
                    <a:pt x="408" y="761"/>
                  </a:cubicBezTo>
                  <a:cubicBezTo>
                    <a:pt x="422" y="741"/>
                    <a:pt x="456" y="701"/>
                    <a:pt x="457" y="677"/>
                  </a:cubicBezTo>
                  <a:cubicBezTo>
                    <a:pt x="458" y="654"/>
                    <a:pt x="380" y="651"/>
                    <a:pt x="322" y="613"/>
                  </a:cubicBezTo>
                  <a:cubicBezTo>
                    <a:pt x="274" y="581"/>
                    <a:pt x="263" y="531"/>
                    <a:pt x="263" y="531"/>
                  </a:cubicBezTo>
                  <a:cubicBezTo>
                    <a:pt x="263" y="531"/>
                    <a:pt x="246" y="553"/>
                    <a:pt x="209" y="576"/>
                  </a:cubicBezTo>
                  <a:cubicBezTo>
                    <a:pt x="184" y="590"/>
                    <a:pt x="138" y="601"/>
                    <a:pt x="138" y="601"/>
                  </a:cubicBezTo>
                  <a:cubicBezTo>
                    <a:pt x="146" y="612"/>
                    <a:pt x="152" y="625"/>
                    <a:pt x="156" y="636"/>
                  </a:cubicBezTo>
                  <a:cubicBezTo>
                    <a:pt x="162" y="652"/>
                    <a:pt x="157" y="661"/>
                    <a:pt x="151" y="667"/>
                  </a:cubicBezTo>
                  <a:cubicBezTo>
                    <a:pt x="152" y="674"/>
                    <a:pt x="150" y="681"/>
                    <a:pt x="147" y="688"/>
                  </a:cubicBezTo>
                  <a:cubicBezTo>
                    <a:pt x="140" y="683"/>
                    <a:pt x="136" y="674"/>
                    <a:pt x="136" y="674"/>
                  </a:cubicBezTo>
                  <a:cubicBezTo>
                    <a:pt x="126" y="675"/>
                    <a:pt x="120" y="668"/>
                    <a:pt x="117" y="655"/>
                  </a:cubicBezTo>
                  <a:cubicBezTo>
                    <a:pt x="115" y="648"/>
                    <a:pt x="114" y="636"/>
                    <a:pt x="115" y="631"/>
                  </a:cubicBezTo>
                  <a:cubicBezTo>
                    <a:pt x="115" y="622"/>
                    <a:pt x="112" y="619"/>
                    <a:pt x="108" y="619"/>
                  </a:cubicBezTo>
                  <a:cubicBezTo>
                    <a:pt x="104" y="619"/>
                    <a:pt x="102" y="622"/>
                    <a:pt x="101" y="627"/>
                  </a:cubicBezTo>
                  <a:cubicBezTo>
                    <a:pt x="101" y="636"/>
                    <a:pt x="99" y="649"/>
                    <a:pt x="97" y="654"/>
                  </a:cubicBezTo>
                  <a:cubicBezTo>
                    <a:pt x="95" y="662"/>
                    <a:pt x="88" y="674"/>
                    <a:pt x="79" y="674"/>
                  </a:cubicBezTo>
                  <a:cubicBezTo>
                    <a:pt x="79" y="674"/>
                    <a:pt x="74" y="687"/>
                    <a:pt x="68" y="690"/>
                  </a:cubicBezTo>
                  <a:cubicBezTo>
                    <a:pt x="63" y="685"/>
                    <a:pt x="65" y="670"/>
                    <a:pt x="65" y="670"/>
                  </a:cubicBezTo>
                  <a:cubicBezTo>
                    <a:pt x="60" y="665"/>
                    <a:pt x="57" y="656"/>
                    <a:pt x="64" y="639"/>
                  </a:cubicBezTo>
                  <a:cubicBezTo>
                    <a:pt x="70" y="627"/>
                    <a:pt x="74" y="623"/>
                    <a:pt x="80" y="617"/>
                  </a:cubicBezTo>
                  <a:cubicBezTo>
                    <a:pt x="85" y="611"/>
                    <a:pt x="87" y="608"/>
                    <a:pt x="83" y="604"/>
                  </a:cubicBezTo>
                  <a:cubicBezTo>
                    <a:pt x="81" y="601"/>
                    <a:pt x="78" y="602"/>
                    <a:pt x="73" y="605"/>
                  </a:cubicBezTo>
                  <a:cubicBezTo>
                    <a:pt x="62" y="612"/>
                    <a:pt x="35" y="625"/>
                    <a:pt x="18" y="612"/>
                  </a:cubicBezTo>
                  <a:cubicBezTo>
                    <a:pt x="11" y="614"/>
                    <a:pt x="4" y="611"/>
                    <a:pt x="0" y="608"/>
                  </a:cubicBezTo>
                  <a:cubicBezTo>
                    <a:pt x="3" y="600"/>
                    <a:pt x="10" y="595"/>
                    <a:pt x="17" y="593"/>
                  </a:cubicBezTo>
                  <a:cubicBezTo>
                    <a:pt x="24" y="582"/>
                    <a:pt x="40" y="576"/>
                    <a:pt x="73" y="580"/>
                  </a:cubicBezTo>
                  <a:cubicBezTo>
                    <a:pt x="77" y="581"/>
                    <a:pt x="82" y="581"/>
                    <a:pt x="84" y="576"/>
                  </a:cubicBezTo>
                  <a:cubicBezTo>
                    <a:pt x="85" y="572"/>
                    <a:pt x="84" y="568"/>
                    <a:pt x="78" y="565"/>
                  </a:cubicBezTo>
                  <a:cubicBezTo>
                    <a:pt x="73" y="563"/>
                    <a:pt x="64" y="559"/>
                    <a:pt x="53" y="551"/>
                  </a:cubicBezTo>
                  <a:cubicBezTo>
                    <a:pt x="43" y="544"/>
                    <a:pt x="36" y="535"/>
                    <a:pt x="40" y="524"/>
                  </a:cubicBezTo>
                  <a:cubicBezTo>
                    <a:pt x="40" y="524"/>
                    <a:pt x="34" y="517"/>
                    <a:pt x="32" y="509"/>
                  </a:cubicBezTo>
                  <a:cubicBezTo>
                    <a:pt x="39" y="507"/>
                    <a:pt x="46" y="508"/>
                    <a:pt x="51" y="511"/>
                  </a:cubicBezTo>
                  <a:cubicBezTo>
                    <a:pt x="59" y="507"/>
                    <a:pt x="71" y="511"/>
                    <a:pt x="80" y="519"/>
                  </a:cubicBezTo>
                  <a:cubicBezTo>
                    <a:pt x="88" y="526"/>
                    <a:pt x="101" y="542"/>
                    <a:pt x="113" y="557"/>
                  </a:cubicBezTo>
                  <a:cubicBezTo>
                    <a:pt x="113" y="557"/>
                    <a:pt x="155" y="552"/>
                    <a:pt x="189" y="514"/>
                  </a:cubicBezTo>
                  <a:cubicBezTo>
                    <a:pt x="210" y="491"/>
                    <a:pt x="214" y="454"/>
                    <a:pt x="215" y="421"/>
                  </a:cubicBezTo>
                  <a:cubicBezTo>
                    <a:pt x="216" y="416"/>
                    <a:pt x="213" y="410"/>
                    <a:pt x="209" y="408"/>
                  </a:cubicBezTo>
                  <a:cubicBezTo>
                    <a:pt x="202" y="405"/>
                    <a:pt x="194" y="411"/>
                    <a:pt x="189" y="413"/>
                  </a:cubicBezTo>
                  <a:cubicBezTo>
                    <a:pt x="184" y="415"/>
                    <a:pt x="173" y="412"/>
                    <a:pt x="177" y="401"/>
                  </a:cubicBezTo>
                  <a:cubicBezTo>
                    <a:pt x="182" y="389"/>
                    <a:pt x="185" y="383"/>
                    <a:pt x="195" y="372"/>
                  </a:cubicBezTo>
                  <a:cubicBezTo>
                    <a:pt x="200" y="366"/>
                    <a:pt x="213" y="353"/>
                    <a:pt x="229" y="344"/>
                  </a:cubicBezTo>
                  <a:cubicBezTo>
                    <a:pt x="215" y="334"/>
                    <a:pt x="199" y="320"/>
                    <a:pt x="185" y="306"/>
                  </a:cubicBezTo>
                  <a:cubicBezTo>
                    <a:pt x="173" y="294"/>
                    <a:pt x="153" y="263"/>
                    <a:pt x="142" y="239"/>
                  </a:cubicBezTo>
                  <a:cubicBezTo>
                    <a:pt x="140" y="246"/>
                    <a:pt x="138" y="257"/>
                    <a:pt x="135" y="264"/>
                  </a:cubicBezTo>
                  <a:cubicBezTo>
                    <a:pt x="129" y="279"/>
                    <a:pt x="121" y="282"/>
                    <a:pt x="113" y="283"/>
                  </a:cubicBezTo>
                  <a:cubicBezTo>
                    <a:pt x="109" y="288"/>
                    <a:pt x="103" y="292"/>
                    <a:pt x="96" y="295"/>
                  </a:cubicBezTo>
                  <a:cubicBezTo>
                    <a:pt x="94" y="288"/>
                    <a:pt x="98" y="277"/>
                    <a:pt x="98" y="277"/>
                  </a:cubicBezTo>
                  <a:cubicBezTo>
                    <a:pt x="89" y="270"/>
                    <a:pt x="91" y="260"/>
                    <a:pt x="95" y="249"/>
                  </a:cubicBezTo>
                  <a:cubicBezTo>
                    <a:pt x="99" y="240"/>
                    <a:pt x="105" y="234"/>
                    <a:pt x="108" y="230"/>
                  </a:cubicBezTo>
                  <a:cubicBezTo>
                    <a:pt x="114" y="224"/>
                    <a:pt x="115" y="220"/>
                    <a:pt x="111" y="217"/>
                  </a:cubicBezTo>
                  <a:cubicBezTo>
                    <a:pt x="108" y="214"/>
                    <a:pt x="104" y="215"/>
                    <a:pt x="100" y="219"/>
                  </a:cubicBezTo>
                  <a:cubicBezTo>
                    <a:pt x="95" y="226"/>
                    <a:pt x="84" y="235"/>
                    <a:pt x="80" y="238"/>
                  </a:cubicBezTo>
                  <a:cubicBezTo>
                    <a:pt x="73" y="242"/>
                    <a:pt x="57" y="244"/>
                    <a:pt x="51" y="239"/>
                  </a:cubicBezTo>
                  <a:cubicBezTo>
                    <a:pt x="51" y="239"/>
                    <a:pt x="39" y="244"/>
                    <a:pt x="32" y="243"/>
                  </a:cubicBezTo>
                  <a:cubicBezTo>
                    <a:pt x="33" y="236"/>
                    <a:pt x="43" y="226"/>
                    <a:pt x="43" y="226"/>
                  </a:cubicBezTo>
                  <a:cubicBezTo>
                    <a:pt x="44" y="217"/>
                    <a:pt x="45" y="213"/>
                    <a:pt x="62" y="204"/>
                  </a:cubicBezTo>
                  <a:cubicBezTo>
                    <a:pt x="69" y="200"/>
                    <a:pt x="82" y="198"/>
                    <a:pt x="90" y="198"/>
                  </a:cubicBezTo>
                  <a:cubicBezTo>
                    <a:pt x="99" y="198"/>
                    <a:pt x="103" y="194"/>
                    <a:pt x="103" y="190"/>
                  </a:cubicBezTo>
                  <a:cubicBezTo>
                    <a:pt x="103" y="186"/>
                    <a:pt x="99" y="183"/>
                    <a:pt x="92" y="183"/>
                  </a:cubicBezTo>
                  <a:cubicBezTo>
                    <a:pt x="77" y="184"/>
                    <a:pt x="51" y="175"/>
                    <a:pt x="46" y="154"/>
                  </a:cubicBezTo>
                  <a:cubicBezTo>
                    <a:pt x="40" y="151"/>
                    <a:pt x="37" y="144"/>
                    <a:pt x="35" y="140"/>
                  </a:cubicBezTo>
                  <a:cubicBezTo>
                    <a:pt x="43" y="136"/>
                    <a:pt x="52" y="137"/>
                    <a:pt x="57" y="139"/>
                  </a:cubicBezTo>
                  <a:cubicBezTo>
                    <a:pt x="73" y="132"/>
                    <a:pt x="90" y="138"/>
                    <a:pt x="108" y="165"/>
                  </a:cubicBezTo>
                  <a:cubicBezTo>
                    <a:pt x="113" y="172"/>
                    <a:pt x="126" y="169"/>
                    <a:pt x="121" y="158"/>
                  </a:cubicBezTo>
                  <a:cubicBezTo>
                    <a:pt x="119" y="153"/>
                    <a:pt x="116" y="143"/>
                    <a:pt x="112" y="131"/>
                  </a:cubicBezTo>
                  <a:cubicBezTo>
                    <a:pt x="109" y="119"/>
                    <a:pt x="110" y="107"/>
                    <a:pt x="120" y="101"/>
                  </a:cubicBezTo>
                  <a:cubicBezTo>
                    <a:pt x="120" y="101"/>
                    <a:pt x="120" y="91"/>
                    <a:pt x="124" y="84"/>
                  </a:cubicBezTo>
                  <a:cubicBezTo>
                    <a:pt x="130" y="88"/>
                    <a:pt x="135" y="92"/>
                    <a:pt x="137" y="98"/>
                  </a:cubicBezTo>
                  <a:cubicBezTo>
                    <a:pt x="145" y="100"/>
                    <a:pt x="152" y="112"/>
                    <a:pt x="155" y="122"/>
                  </a:cubicBezTo>
                  <a:cubicBezTo>
                    <a:pt x="157" y="132"/>
                    <a:pt x="159" y="150"/>
                    <a:pt x="155" y="173"/>
                  </a:cubicBezTo>
                  <a:cubicBezTo>
                    <a:pt x="161" y="195"/>
                    <a:pt x="176" y="213"/>
                    <a:pt x="187" y="225"/>
                  </a:cubicBezTo>
                  <a:cubicBezTo>
                    <a:pt x="206" y="246"/>
                    <a:pt x="245" y="271"/>
                    <a:pt x="272" y="286"/>
                  </a:cubicBezTo>
                  <a:cubicBezTo>
                    <a:pt x="275" y="283"/>
                    <a:pt x="279" y="280"/>
                    <a:pt x="282" y="276"/>
                  </a:cubicBezTo>
                  <a:cubicBezTo>
                    <a:pt x="285" y="273"/>
                    <a:pt x="284" y="269"/>
                    <a:pt x="283" y="265"/>
                  </a:cubicBezTo>
                  <a:cubicBezTo>
                    <a:pt x="279" y="259"/>
                    <a:pt x="269" y="258"/>
                    <a:pt x="264" y="257"/>
                  </a:cubicBezTo>
                  <a:cubicBezTo>
                    <a:pt x="258" y="256"/>
                    <a:pt x="252" y="248"/>
                    <a:pt x="262" y="241"/>
                  </a:cubicBezTo>
                  <a:cubicBezTo>
                    <a:pt x="272" y="234"/>
                    <a:pt x="283" y="230"/>
                    <a:pt x="297" y="226"/>
                  </a:cubicBezTo>
                  <a:cubicBezTo>
                    <a:pt x="307" y="224"/>
                    <a:pt x="326" y="221"/>
                    <a:pt x="348" y="227"/>
                  </a:cubicBezTo>
                  <a:cubicBezTo>
                    <a:pt x="348" y="227"/>
                    <a:pt x="360" y="213"/>
                    <a:pt x="354" y="208"/>
                  </a:cubicBezTo>
                  <a:cubicBezTo>
                    <a:pt x="332" y="191"/>
                    <a:pt x="289" y="202"/>
                    <a:pt x="289" y="202"/>
                  </a:cubicBezTo>
                  <a:cubicBezTo>
                    <a:pt x="273" y="179"/>
                    <a:pt x="287" y="173"/>
                    <a:pt x="311" y="173"/>
                  </a:cubicBezTo>
                  <a:cubicBezTo>
                    <a:pt x="330" y="172"/>
                    <a:pt x="351" y="175"/>
                    <a:pt x="374" y="183"/>
                  </a:cubicBezTo>
                  <a:cubicBezTo>
                    <a:pt x="389" y="171"/>
                    <a:pt x="384" y="136"/>
                    <a:pt x="363" y="126"/>
                  </a:cubicBezTo>
                  <a:cubicBezTo>
                    <a:pt x="318" y="105"/>
                    <a:pt x="283" y="127"/>
                    <a:pt x="283" y="127"/>
                  </a:cubicBezTo>
                  <a:cubicBezTo>
                    <a:pt x="273" y="125"/>
                    <a:pt x="263" y="120"/>
                    <a:pt x="258" y="109"/>
                  </a:cubicBezTo>
                  <a:cubicBezTo>
                    <a:pt x="253" y="97"/>
                    <a:pt x="257" y="83"/>
                    <a:pt x="257" y="83"/>
                  </a:cubicBezTo>
                  <a:cubicBezTo>
                    <a:pt x="246" y="76"/>
                    <a:pt x="246" y="52"/>
                    <a:pt x="315" y="57"/>
                  </a:cubicBezTo>
                  <a:cubicBezTo>
                    <a:pt x="315" y="57"/>
                    <a:pt x="308" y="38"/>
                    <a:pt x="313" y="22"/>
                  </a:cubicBezTo>
                  <a:cubicBezTo>
                    <a:pt x="320" y="2"/>
                    <a:pt x="395" y="13"/>
                    <a:pt x="412" y="9"/>
                  </a:cubicBezTo>
                  <a:cubicBezTo>
                    <a:pt x="416" y="8"/>
                    <a:pt x="424" y="5"/>
                    <a:pt x="429" y="4"/>
                  </a:cubicBezTo>
                  <a:cubicBezTo>
                    <a:pt x="439" y="0"/>
                    <a:pt x="443" y="11"/>
                    <a:pt x="440" y="17"/>
                  </a:cubicBezTo>
                  <a:cubicBezTo>
                    <a:pt x="434" y="27"/>
                    <a:pt x="432" y="40"/>
                    <a:pt x="432" y="40"/>
                  </a:cubicBezTo>
                  <a:cubicBezTo>
                    <a:pt x="432" y="40"/>
                    <a:pt x="460" y="47"/>
                    <a:pt x="484" y="77"/>
                  </a:cubicBezTo>
                  <a:cubicBezTo>
                    <a:pt x="497" y="93"/>
                    <a:pt x="502" y="118"/>
                    <a:pt x="504" y="130"/>
                  </a:cubicBezTo>
                  <a:cubicBezTo>
                    <a:pt x="507" y="142"/>
                    <a:pt x="495" y="143"/>
                    <a:pt x="490" y="139"/>
                  </a:cubicBezTo>
                  <a:cubicBezTo>
                    <a:pt x="486" y="136"/>
                    <a:pt x="480" y="129"/>
                    <a:pt x="472" y="131"/>
                  </a:cubicBezTo>
                  <a:cubicBezTo>
                    <a:pt x="467" y="131"/>
                    <a:pt x="462" y="139"/>
                    <a:pt x="460" y="144"/>
                  </a:cubicBezTo>
                  <a:cubicBezTo>
                    <a:pt x="488" y="159"/>
                    <a:pt x="497" y="192"/>
                    <a:pt x="500" y="205"/>
                  </a:cubicBezTo>
                  <a:cubicBezTo>
                    <a:pt x="502" y="220"/>
                    <a:pt x="501" y="232"/>
                    <a:pt x="500" y="244"/>
                  </a:cubicBezTo>
                  <a:cubicBezTo>
                    <a:pt x="498" y="256"/>
                    <a:pt x="486" y="253"/>
                    <a:pt x="483" y="248"/>
                  </a:cubicBezTo>
                  <a:cubicBezTo>
                    <a:pt x="481" y="244"/>
                    <a:pt x="477" y="235"/>
                    <a:pt x="469" y="234"/>
                  </a:cubicBezTo>
                  <a:cubicBezTo>
                    <a:pt x="462" y="233"/>
                    <a:pt x="457" y="239"/>
                    <a:pt x="454" y="245"/>
                  </a:cubicBezTo>
                  <a:cubicBezTo>
                    <a:pt x="464" y="261"/>
                    <a:pt x="468" y="280"/>
                    <a:pt x="469" y="290"/>
                  </a:cubicBezTo>
                  <a:cubicBezTo>
                    <a:pt x="471" y="305"/>
                    <a:pt x="470" y="316"/>
                    <a:pt x="468" y="328"/>
                  </a:cubicBezTo>
                  <a:cubicBezTo>
                    <a:pt x="466" y="340"/>
                    <a:pt x="454" y="337"/>
                    <a:pt x="452" y="332"/>
                  </a:cubicBezTo>
                  <a:cubicBezTo>
                    <a:pt x="449" y="328"/>
                    <a:pt x="445" y="319"/>
                    <a:pt x="438" y="317"/>
                  </a:cubicBezTo>
                  <a:cubicBezTo>
                    <a:pt x="430" y="316"/>
                    <a:pt x="424" y="325"/>
                    <a:pt x="421" y="331"/>
                  </a:cubicBezTo>
                  <a:cubicBezTo>
                    <a:pt x="437" y="348"/>
                    <a:pt x="443" y="373"/>
                    <a:pt x="445" y="384"/>
                  </a:cubicBezTo>
                  <a:cubicBezTo>
                    <a:pt x="447" y="398"/>
                    <a:pt x="446" y="410"/>
                    <a:pt x="445" y="422"/>
                  </a:cubicBezTo>
                  <a:cubicBezTo>
                    <a:pt x="443" y="434"/>
                    <a:pt x="431" y="433"/>
                    <a:pt x="428" y="426"/>
                  </a:cubicBezTo>
                  <a:cubicBezTo>
                    <a:pt x="426" y="421"/>
                    <a:pt x="423" y="413"/>
                    <a:pt x="415" y="411"/>
                  </a:cubicBezTo>
                  <a:cubicBezTo>
                    <a:pt x="410" y="411"/>
                    <a:pt x="404" y="415"/>
                    <a:pt x="401" y="419"/>
                  </a:cubicBezTo>
                  <a:cubicBezTo>
                    <a:pt x="398" y="435"/>
                    <a:pt x="402" y="450"/>
                    <a:pt x="405" y="465"/>
                  </a:cubicBezTo>
                  <a:cubicBezTo>
                    <a:pt x="410" y="490"/>
                    <a:pt x="423" y="514"/>
                    <a:pt x="455" y="537"/>
                  </a:cubicBezTo>
                  <a:cubicBezTo>
                    <a:pt x="490" y="563"/>
                    <a:pt x="534" y="604"/>
                    <a:pt x="548" y="655"/>
                  </a:cubicBezTo>
                  <a:cubicBezTo>
                    <a:pt x="578" y="642"/>
                    <a:pt x="606" y="613"/>
                    <a:pt x="571" y="564"/>
                  </a:cubicBezTo>
                  <a:cubicBezTo>
                    <a:pt x="537" y="518"/>
                    <a:pt x="510" y="503"/>
                    <a:pt x="495" y="448"/>
                  </a:cubicBezTo>
                  <a:cubicBezTo>
                    <a:pt x="487" y="416"/>
                    <a:pt x="492" y="382"/>
                    <a:pt x="520" y="347"/>
                  </a:cubicBezTo>
                  <a:cubicBezTo>
                    <a:pt x="516" y="341"/>
                    <a:pt x="514" y="334"/>
                    <a:pt x="514" y="326"/>
                  </a:cubicBezTo>
                  <a:cubicBezTo>
                    <a:pt x="513" y="312"/>
                    <a:pt x="514" y="292"/>
                    <a:pt x="528" y="270"/>
                  </a:cubicBezTo>
                  <a:cubicBezTo>
                    <a:pt x="540" y="249"/>
                    <a:pt x="562" y="223"/>
                    <a:pt x="594" y="208"/>
                  </a:cubicBezTo>
                  <a:cubicBezTo>
                    <a:pt x="602" y="213"/>
                    <a:pt x="603" y="228"/>
                    <a:pt x="601" y="232"/>
                  </a:cubicBezTo>
                  <a:cubicBezTo>
                    <a:pt x="591" y="251"/>
                    <a:pt x="554" y="278"/>
                    <a:pt x="553" y="289"/>
                  </a:cubicBezTo>
                  <a:cubicBezTo>
                    <a:pt x="553" y="295"/>
                    <a:pt x="568" y="305"/>
                    <a:pt x="573" y="303"/>
                  </a:cubicBezTo>
                  <a:cubicBezTo>
                    <a:pt x="584" y="299"/>
                    <a:pt x="595" y="272"/>
                    <a:pt x="599" y="266"/>
                  </a:cubicBezTo>
                  <a:cubicBezTo>
                    <a:pt x="603" y="262"/>
                    <a:pt x="616" y="262"/>
                    <a:pt x="615" y="274"/>
                  </a:cubicBezTo>
                  <a:cubicBezTo>
                    <a:pt x="614" y="286"/>
                    <a:pt x="612" y="298"/>
                    <a:pt x="606" y="312"/>
                  </a:cubicBezTo>
                  <a:cubicBezTo>
                    <a:pt x="601" y="325"/>
                    <a:pt x="583" y="353"/>
                    <a:pt x="547" y="358"/>
                  </a:cubicBezTo>
                  <a:cubicBezTo>
                    <a:pt x="543" y="359"/>
                    <a:pt x="540" y="358"/>
                    <a:pt x="537" y="358"/>
                  </a:cubicBezTo>
                  <a:cubicBezTo>
                    <a:pt x="515" y="387"/>
                    <a:pt x="518" y="417"/>
                    <a:pt x="521" y="434"/>
                  </a:cubicBezTo>
                  <a:cubicBezTo>
                    <a:pt x="528" y="470"/>
                    <a:pt x="552" y="490"/>
                    <a:pt x="583" y="530"/>
                  </a:cubicBezTo>
                  <a:cubicBezTo>
                    <a:pt x="611" y="566"/>
                    <a:pt x="625" y="586"/>
                    <a:pt x="617" y="626"/>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78" name="Google Shape;178;p15"/>
            <p:cNvSpPr/>
            <p:nvPr/>
          </p:nvSpPr>
          <p:spPr>
            <a:xfrm>
              <a:off x="530760" y="284909"/>
              <a:ext cx="28320" cy="29607"/>
            </a:xfrm>
            <a:custGeom>
              <a:avLst/>
              <a:gdLst/>
              <a:ahLst/>
              <a:cxnLst/>
              <a:rect l="l" t="t" r="r" b="b"/>
              <a:pathLst>
                <a:path w="99" h="99" extrusionOk="0">
                  <a:moveTo>
                    <a:pt x="49" y="99"/>
                  </a:moveTo>
                  <a:cubicBezTo>
                    <a:pt x="39" y="82"/>
                    <a:pt x="25" y="66"/>
                    <a:pt x="13" y="49"/>
                  </a:cubicBezTo>
                  <a:cubicBezTo>
                    <a:pt x="0" y="30"/>
                    <a:pt x="2" y="6"/>
                    <a:pt x="25" y="1"/>
                  </a:cubicBezTo>
                  <a:cubicBezTo>
                    <a:pt x="32" y="0"/>
                    <a:pt x="41" y="3"/>
                    <a:pt x="48" y="10"/>
                  </a:cubicBezTo>
                  <a:cubicBezTo>
                    <a:pt x="49" y="11"/>
                    <a:pt x="50" y="11"/>
                    <a:pt x="51" y="10"/>
                  </a:cubicBezTo>
                  <a:cubicBezTo>
                    <a:pt x="57" y="3"/>
                    <a:pt x="67" y="0"/>
                    <a:pt x="74" y="1"/>
                  </a:cubicBezTo>
                  <a:cubicBezTo>
                    <a:pt x="97" y="6"/>
                    <a:pt x="99" y="30"/>
                    <a:pt x="86" y="49"/>
                  </a:cubicBezTo>
                  <a:cubicBezTo>
                    <a:pt x="74" y="66"/>
                    <a:pt x="60" y="82"/>
                    <a:pt x="49" y="99"/>
                  </a:cubicBezTo>
                  <a:lnTo>
                    <a:pt x="49" y="99"/>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79" name="Google Shape;179;p15"/>
            <p:cNvSpPr/>
            <p:nvPr/>
          </p:nvSpPr>
          <p:spPr>
            <a:xfrm>
              <a:off x="530760" y="749621"/>
              <a:ext cx="28320" cy="28320"/>
            </a:xfrm>
            <a:custGeom>
              <a:avLst/>
              <a:gdLst/>
              <a:ahLst/>
              <a:cxnLst/>
              <a:rect l="l" t="t" r="r" b="b"/>
              <a:pathLst>
                <a:path w="99" h="99" extrusionOk="0">
                  <a:moveTo>
                    <a:pt x="49" y="99"/>
                  </a:moveTo>
                  <a:cubicBezTo>
                    <a:pt x="39" y="82"/>
                    <a:pt x="25" y="66"/>
                    <a:pt x="13" y="49"/>
                  </a:cubicBezTo>
                  <a:cubicBezTo>
                    <a:pt x="0" y="30"/>
                    <a:pt x="2" y="6"/>
                    <a:pt x="25" y="1"/>
                  </a:cubicBezTo>
                  <a:cubicBezTo>
                    <a:pt x="32" y="0"/>
                    <a:pt x="41" y="3"/>
                    <a:pt x="48" y="10"/>
                  </a:cubicBezTo>
                  <a:cubicBezTo>
                    <a:pt x="49" y="11"/>
                    <a:pt x="50" y="11"/>
                    <a:pt x="51" y="10"/>
                  </a:cubicBezTo>
                  <a:cubicBezTo>
                    <a:pt x="57" y="3"/>
                    <a:pt x="67" y="0"/>
                    <a:pt x="74" y="1"/>
                  </a:cubicBezTo>
                  <a:cubicBezTo>
                    <a:pt x="97" y="6"/>
                    <a:pt x="99" y="30"/>
                    <a:pt x="86" y="49"/>
                  </a:cubicBezTo>
                  <a:cubicBezTo>
                    <a:pt x="74" y="66"/>
                    <a:pt x="60" y="82"/>
                    <a:pt x="49" y="99"/>
                  </a:cubicBezTo>
                  <a:lnTo>
                    <a:pt x="49" y="99"/>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80" name="Google Shape;180;p15"/>
            <p:cNvSpPr/>
            <p:nvPr/>
          </p:nvSpPr>
          <p:spPr>
            <a:xfrm>
              <a:off x="579677" y="726449"/>
              <a:ext cx="29607" cy="28320"/>
            </a:xfrm>
            <a:custGeom>
              <a:avLst/>
              <a:gdLst/>
              <a:ahLst/>
              <a:cxnLst/>
              <a:rect l="l" t="t" r="r" b="b"/>
              <a:pathLst>
                <a:path w="100" h="99" extrusionOk="0">
                  <a:moveTo>
                    <a:pt x="50" y="99"/>
                  </a:moveTo>
                  <a:cubicBezTo>
                    <a:pt x="39" y="83"/>
                    <a:pt x="25" y="66"/>
                    <a:pt x="13" y="49"/>
                  </a:cubicBezTo>
                  <a:cubicBezTo>
                    <a:pt x="0" y="30"/>
                    <a:pt x="2" y="6"/>
                    <a:pt x="25" y="2"/>
                  </a:cubicBezTo>
                  <a:cubicBezTo>
                    <a:pt x="32" y="0"/>
                    <a:pt x="42" y="3"/>
                    <a:pt x="49" y="10"/>
                  </a:cubicBezTo>
                  <a:cubicBezTo>
                    <a:pt x="49" y="11"/>
                    <a:pt x="50" y="11"/>
                    <a:pt x="51" y="10"/>
                  </a:cubicBezTo>
                  <a:cubicBezTo>
                    <a:pt x="58" y="3"/>
                    <a:pt x="67" y="0"/>
                    <a:pt x="74" y="2"/>
                  </a:cubicBezTo>
                  <a:cubicBezTo>
                    <a:pt x="97" y="6"/>
                    <a:pt x="100" y="30"/>
                    <a:pt x="87" y="49"/>
                  </a:cubicBezTo>
                  <a:cubicBezTo>
                    <a:pt x="75" y="66"/>
                    <a:pt x="61" y="83"/>
                    <a:pt x="50" y="99"/>
                  </a:cubicBezTo>
                  <a:lnTo>
                    <a:pt x="50" y="99"/>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81" name="Google Shape;181;p15"/>
            <p:cNvSpPr/>
            <p:nvPr/>
          </p:nvSpPr>
          <p:spPr>
            <a:xfrm>
              <a:off x="530760" y="466417"/>
              <a:ext cx="28320" cy="28320"/>
            </a:xfrm>
            <a:custGeom>
              <a:avLst/>
              <a:gdLst/>
              <a:ahLst/>
              <a:cxnLst/>
              <a:rect l="l" t="t" r="r" b="b"/>
              <a:pathLst>
                <a:path w="99" h="99" extrusionOk="0">
                  <a:moveTo>
                    <a:pt x="49" y="99"/>
                  </a:moveTo>
                  <a:cubicBezTo>
                    <a:pt x="39" y="82"/>
                    <a:pt x="25" y="66"/>
                    <a:pt x="13" y="49"/>
                  </a:cubicBezTo>
                  <a:cubicBezTo>
                    <a:pt x="0" y="30"/>
                    <a:pt x="2" y="6"/>
                    <a:pt x="25" y="1"/>
                  </a:cubicBezTo>
                  <a:cubicBezTo>
                    <a:pt x="32" y="0"/>
                    <a:pt x="41" y="3"/>
                    <a:pt x="48" y="10"/>
                  </a:cubicBezTo>
                  <a:cubicBezTo>
                    <a:pt x="49" y="10"/>
                    <a:pt x="50" y="10"/>
                    <a:pt x="51" y="10"/>
                  </a:cubicBezTo>
                  <a:cubicBezTo>
                    <a:pt x="57" y="3"/>
                    <a:pt x="67" y="0"/>
                    <a:pt x="74" y="1"/>
                  </a:cubicBezTo>
                  <a:cubicBezTo>
                    <a:pt x="97" y="6"/>
                    <a:pt x="99" y="30"/>
                    <a:pt x="86" y="49"/>
                  </a:cubicBezTo>
                  <a:cubicBezTo>
                    <a:pt x="74" y="66"/>
                    <a:pt x="60" y="82"/>
                    <a:pt x="49" y="99"/>
                  </a:cubicBezTo>
                  <a:lnTo>
                    <a:pt x="49" y="99"/>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82" name="Google Shape;182;p15"/>
            <p:cNvSpPr/>
            <p:nvPr/>
          </p:nvSpPr>
          <p:spPr>
            <a:xfrm>
              <a:off x="579677" y="311942"/>
              <a:ext cx="29607" cy="28320"/>
            </a:xfrm>
            <a:custGeom>
              <a:avLst/>
              <a:gdLst/>
              <a:ahLst/>
              <a:cxnLst/>
              <a:rect l="l" t="t" r="r" b="b"/>
              <a:pathLst>
                <a:path w="100" h="99" extrusionOk="0">
                  <a:moveTo>
                    <a:pt x="50" y="99"/>
                  </a:moveTo>
                  <a:cubicBezTo>
                    <a:pt x="39" y="83"/>
                    <a:pt x="25" y="66"/>
                    <a:pt x="13" y="49"/>
                  </a:cubicBezTo>
                  <a:cubicBezTo>
                    <a:pt x="0" y="30"/>
                    <a:pt x="2" y="6"/>
                    <a:pt x="25" y="2"/>
                  </a:cubicBezTo>
                  <a:cubicBezTo>
                    <a:pt x="32" y="0"/>
                    <a:pt x="42" y="3"/>
                    <a:pt x="49" y="10"/>
                  </a:cubicBezTo>
                  <a:cubicBezTo>
                    <a:pt x="49" y="11"/>
                    <a:pt x="50" y="11"/>
                    <a:pt x="51" y="10"/>
                  </a:cubicBezTo>
                  <a:cubicBezTo>
                    <a:pt x="58" y="3"/>
                    <a:pt x="67" y="0"/>
                    <a:pt x="74" y="2"/>
                  </a:cubicBezTo>
                  <a:cubicBezTo>
                    <a:pt x="97" y="6"/>
                    <a:pt x="100" y="30"/>
                    <a:pt x="87" y="49"/>
                  </a:cubicBezTo>
                  <a:cubicBezTo>
                    <a:pt x="75" y="66"/>
                    <a:pt x="61" y="83"/>
                    <a:pt x="50" y="99"/>
                  </a:cubicBezTo>
                  <a:lnTo>
                    <a:pt x="50" y="99"/>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83" name="Google Shape;183;p15"/>
            <p:cNvSpPr/>
            <p:nvPr/>
          </p:nvSpPr>
          <p:spPr>
            <a:xfrm>
              <a:off x="583538" y="546229"/>
              <a:ext cx="28320" cy="28320"/>
            </a:xfrm>
            <a:custGeom>
              <a:avLst/>
              <a:gdLst/>
              <a:ahLst/>
              <a:cxnLst/>
              <a:rect l="l" t="t" r="r" b="b"/>
              <a:pathLst>
                <a:path w="99" h="99" extrusionOk="0">
                  <a:moveTo>
                    <a:pt x="50" y="99"/>
                  </a:moveTo>
                  <a:cubicBezTo>
                    <a:pt x="39" y="83"/>
                    <a:pt x="25" y="67"/>
                    <a:pt x="13" y="49"/>
                  </a:cubicBezTo>
                  <a:cubicBezTo>
                    <a:pt x="0" y="31"/>
                    <a:pt x="2" y="6"/>
                    <a:pt x="25" y="2"/>
                  </a:cubicBezTo>
                  <a:cubicBezTo>
                    <a:pt x="32" y="0"/>
                    <a:pt x="42" y="3"/>
                    <a:pt x="49" y="10"/>
                  </a:cubicBezTo>
                  <a:cubicBezTo>
                    <a:pt x="49" y="11"/>
                    <a:pt x="50" y="11"/>
                    <a:pt x="51" y="10"/>
                  </a:cubicBezTo>
                  <a:cubicBezTo>
                    <a:pt x="58" y="3"/>
                    <a:pt x="67" y="0"/>
                    <a:pt x="74" y="2"/>
                  </a:cubicBezTo>
                  <a:cubicBezTo>
                    <a:pt x="97" y="6"/>
                    <a:pt x="99" y="31"/>
                    <a:pt x="86" y="49"/>
                  </a:cubicBezTo>
                  <a:cubicBezTo>
                    <a:pt x="75" y="67"/>
                    <a:pt x="60" y="83"/>
                    <a:pt x="50" y="99"/>
                  </a:cubicBezTo>
                  <a:lnTo>
                    <a:pt x="50" y="99"/>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84" name="Google Shape;184;p15"/>
            <p:cNvSpPr/>
            <p:nvPr/>
          </p:nvSpPr>
          <p:spPr>
            <a:xfrm>
              <a:off x="499865" y="282334"/>
              <a:ext cx="7724" cy="496894"/>
            </a:xfrm>
            <a:custGeom>
              <a:avLst/>
              <a:gdLst/>
              <a:ahLst/>
              <a:cxnLst/>
              <a:rect l="l" t="t" r="r" b="b"/>
              <a:pathLst>
                <a:path w="28" h="1693" extrusionOk="0">
                  <a:moveTo>
                    <a:pt x="14" y="0"/>
                  </a:moveTo>
                  <a:cubicBezTo>
                    <a:pt x="14" y="0"/>
                    <a:pt x="23" y="1"/>
                    <a:pt x="28" y="3"/>
                  </a:cubicBezTo>
                  <a:lnTo>
                    <a:pt x="28" y="1690"/>
                  </a:lnTo>
                  <a:cubicBezTo>
                    <a:pt x="18" y="1693"/>
                    <a:pt x="14" y="1693"/>
                    <a:pt x="14" y="1693"/>
                  </a:cubicBezTo>
                  <a:cubicBezTo>
                    <a:pt x="14" y="1693"/>
                    <a:pt x="10" y="1693"/>
                    <a:pt x="0" y="1690"/>
                  </a:cubicBezTo>
                  <a:lnTo>
                    <a:pt x="0" y="3"/>
                  </a:lnTo>
                  <a:cubicBezTo>
                    <a:pt x="4" y="1"/>
                    <a:pt x="14" y="0"/>
                    <a:pt x="14" y="0"/>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85" name="Google Shape;185;p15"/>
            <p:cNvSpPr/>
            <p:nvPr/>
          </p:nvSpPr>
          <p:spPr>
            <a:xfrm>
              <a:off x="232108" y="611881"/>
              <a:ext cx="52779" cy="55353"/>
            </a:xfrm>
            <a:custGeom>
              <a:avLst/>
              <a:gdLst/>
              <a:ahLst/>
              <a:cxnLst/>
              <a:rect l="l" t="t" r="r" b="b"/>
              <a:pathLst>
                <a:path w="178" h="189" extrusionOk="0">
                  <a:moveTo>
                    <a:pt x="150" y="88"/>
                  </a:moveTo>
                  <a:cubicBezTo>
                    <a:pt x="148" y="82"/>
                    <a:pt x="146" y="77"/>
                    <a:pt x="145" y="71"/>
                  </a:cubicBezTo>
                  <a:lnTo>
                    <a:pt x="103" y="84"/>
                  </a:lnTo>
                  <a:lnTo>
                    <a:pt x="107" y="98"/>
                  </a:lnTo>
                  <a:cubicBezTo>
                    <a:pt x="111" y="110"/>
                    <a:pt x="125" y="113"/>
                    <a:pt x="135" y="109"/>
                  </a:cubicBezTo>
                  <a:cubicBezTo>
                    <a:pt x="145" y="106"/>
                    <a:pt x="154" y="100"/>
                    <a:pt x="150" y="88"/>
                  </a:cubicBezTo>
                  <a:close/>
                  <a:moveTo>
                    <a:pt x="91" y="105"/>
                  </a:moveTo>
                  <a:lnTo>
                    <a:pt x="87" y="90"/>
                  </a:lnTo>
                  <a:lnTo>
                    <a:pt x="46" y="103"/>
                  </a:lnTo>
                  <a:cubicBezTo>
                    <a:pt x="38" y="105"/>
                    <a:pt x="38" y="109"/>
                    <a:pt x="41" y="120"/>
                  </a:cubicBezTo>
                  <a:cubicBezTo>
                    <a:pt x="46" y="134"/>
                    <a:pt x="57" y="144"/>
                    <a:pt x="74" y="138"/>
                  </a:cubicBezTo>
                  <a:cubicBezTo>
                    <a:pt x="88" y="134"/>
                    <a:pt x="96" y="120"/>
                    <a:pt x="91" y="105"/>
                  </a:cubicBezTo>
                  <a:close/>
                  <a:moveTo>
                    <a:pt x="29" y="137"/>
                  </a:moveTo>
                  <a:cubicBezTo>
                    <a:pt x="24" y="122"/>
                    <a:pt x="20" y="107"/>
                    <a:pt x="15" y="92"/>
                  </a:cubicBezTo>
                  <a:lnTo>
                    <a:pt x="0" y="46"/>
                  </a:lnTo>
                  <a:lnTo>
                    <a:pt x="14" y="41"/>
                  </a:lnTo>
                  <a:lnTo>
                    <a:pt x="24" y="66"/>
                  </a:lnTo>
                  <a:lnTo>
                    <a:pt x="132" y="32"/>
                  </a:lnTo>
                  <a:lnTo>
                    <a:pt x="122" y="5"/>
                  </a:lnTo>
                  <a:lnTo>
                    <a:pt x="137" y="0"/>
                  </a:lnTo>
                  <a:cubicBezTo>
                    <a:pt x="148" y="28"/>
                    <a:pt x="159" y="57"/>
                    <a:pt x="168" y="86"/>
                  </a:cubicBezTo>
                  <a:cubicBezTo>
                    <a:pt x="178" y="117"/>
                    <a:pt x="171" y="144"/>
                    <a:pt x="149" y="151"/>
                  </a:cubicBezTo>
                  <a:cubicBezTo>
                    <a:pt x="135" y="155"/>
                    <a:pt x="121" y="147"/>
                    <a:pt x="112" y="136"/>
                  </a:cubicBezTo>
                  <a:cubicBezTo>
                    <a:pt x="112" y="155"/>
                    <a:pt x="106" y="174"/>
                    <a:pt x="87" y="180"/>
                  </a:cubicBezTo>
                  <a:cubicBezTo>
                    <a:pt x="58" y="189"/>
                    <a:pt x="37" y="162"/>
                    <a:pt x="29" y="137"/>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86" name="Google Shape;186;p15"/>
            <p:cNvSpPr/>
            <p:nvPr/>
          </p:nvSpPr>
          <p:spPr>
            <a:xfrm>
              <a:off x="253992" y="665947"/>
              <a:ext cx="55353" cy="64365"/>
            </a:xfrm>
            <a:custGeom>
              <a:avLst/>
              <a:gdLst/>
              <a:ahLst/>
              <a:cxnLst/>
              <a:rect l="l" t="t" r="r" b="b"/>
              <a:pathLst>
                <a:path w="191" h="218" extrusionOk="0">
                  <a:moveTo>
                    <a:pt x="150" y="77"/>
                  </a:moveTo>
                  <a:lnTo>
                    <a:pt x="146" y="69"/>
                  </a:lnTo>
                  <a:lnTo>
                    <a:pt x="96" y="95"/>
                  </a:lnTo>
                  <a:lnTo>
                    <a:pt x="100" y="101"/>
                  </a:lnTo>
                  <a:cubicBezTo>
                    <a:pt x="108" y="117"/>
                    <a:pt x="124" y="118"/>
                    <a:pt x="137" y="111"/>
                  </a:cubicBezTo>
                  <a:cubicBezTo>
                    <a:pt x="149" y="105"/>
                    <a:pt x="159" y="93"/>
                    <a:pt x="150" y="77"/>
                  </a:cubicBezTo>
                  <a:close/>
                  <a:moveTo>
                    <a:pt x="60" y="218"/>
                  </a:moveTo>
                  <a:lnTo>
                    <a:pt x="52" y="192"/>
                  </a:lnTo>
                  <a:cubicBezTo>
                    <a:pt x="44" y="170"/>
                    <a:pt x="80" y="124"/>
                    <a:pt x="91" y="106"/>
                  </a:cubicBezTo>
                  <a:lnTo>
                    <a:pt x="87" y="100"/>
                  </a:lnTo>
                  <a:lnTo>
                    <a:pt x="46" y="122"/>
                  </a:lnTo>
                  <a:lnTo>
                    <a:pt x="52" y="139"/>
                  </a:lnTo>
                  <a:lnTo>
                    <a:pt x="39" y="146"/>
                  </a:lnTo>
                  <a:lnTo>
                    <a:pt x="21" y="111"/>
                  </a:lnTo>
                  <a:lnTo>
                    <a:pt x="0" y="72"/>
                  </a:lnTo>
                  <a:lnTo>
                    <a:pt x="13" y="65"/>
                  </a:lnTo>
                  <a:lnTo>
                    <a:pt x="26" y="86"/>
                  </a:lnTo>
                  <a:lnTo>
                    <a:pt x="126" y="33"/>
                  </a:lnTo>
                  <a:lnTo>
                    <a:pt x="112" y="8"/>
                  </a:lnTo>
                  <a:lnTo>
                    <a:pt x="126" y="0"/>
                  </a:lnTo>
                  <a:cubicBezTo>
                    <a:pt x="134" y="14"/>
                    <a:pt x="144" y="31"/>
                    <a:pt x="150" y="41"/>
                  </a:cubicBezTo>
                  <a:cubicBezTo>
                    <a:pt x="152" y="44"/>
                    <a:pt x="164" y="64"/>
                    <a:pt x="167" y="71"/>
                  </a:cubicBezTo>
                  <a:cubicBezTo>
                    <a:pt x="191" y="116"/>
                    <a:pt x="183" y="137"/>
                    <a:pt x="161" y="149"/>
                  </a:cubicBezTo>
                  <a:cubicBezTo>
                    <a:pt x="141" y="159"/>
                    <a:pt x="124" y="156"/>
                    <a:pt x="110" y="138"/>
                  </a:cubicBezTo>
                  <a:cubicBezTo>
                    <a:pt x="107" y="144"/>
                    <a:pt x="72" y="196"/>
                    <a:pt x="72" y="201"/>
                  </a:cubicBezTo>
                  <a:cubicBezTo>
                    <a:pt x="72" y="208"/>
                    <a:pt x="73" y="207"/>
                    <a:pt x="75" y="215"/>
                  </a:cubicBezTo>
                  <a:lnTo>
                    <a:pt x="60" y="218"/>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87" name="Google Shape;187;p15"/>
            <p:cNvSpPr/>
            <p:nvPr/>
          </p:nvSpPr>
          <p:spPr>
            <a:xfrm>
              <a:off x="282312" y="727737"/>
              <a:ext cx="54066" cy="50204"/>
            </a:xfrm>
            <a:custGeom>
              <a:avLst/>
              <a:gdLst/>
              <a:ahLst/>
              <a:cxnLst/>
              <a:rect l="l" t="t" r="r" b="b"/>
              <a:pathLst>
                <a:path w="183" h="169" extrusionOk="0">
                  <a:moveTo>
                    <a:pt x="134" y="26"/>
                  </a:moveTo>
                  <a:lnTo>
                    <a:pt x="88" y="40"/>
                  </a:lnTo>
                  <a:lnTo>
                    <a:pt x="109" y="65"/>
                  </a:lnTo>
                  <a:lnTo>
                    <a:pt x="134" y="26"/>
                  </a:lnTo>
                  <a:close/>
                  <a:moveTo>
                    <a:pt x="85" y="144"/>
                  </a:moveTo>
                  <a:lnTo>
                    <a:pt x="55" y="107"/>
                  </a:lnTo>
                  <a:lnTo>
                    <a:pt x="66" y="98"/>
                  </a:lnTo>
                  <a:lnTo>
                    <a:pt x="81" y="113"/>
                  </a:lnTo>
                  <a:lnTo>
                    <a:pt x="100" y="82"/>
                  </a:lnTo>
                  <a:lnTo>
                    <a:pt x="70" y="44"/>
                  </a:lnTo>
                  <a:lnTo>
                    <a:pt x="35" y="55"/>
                  </a:lnTo>
                  <a:lnTo>
                    <a:pt x="49" y="77"/>
                  </a:lnTo>
                  <a:lnTo>
                    <a:pt x="38" y="86"/>
                  </a:lnTo>
                  <a:lnTo>
                    <a:pt x="17" y="59"/>
                  </a:lnTo>
                  <a:lnTo>
                    <a:pt x="0" y="39"/>
                  </a:lnTo>
                  <a:lnTo>
                    <a:pt x="11" y="30"/>
                  </a:lnTo>
                  <a:lnTo>
                    <a:pt x="21" y="39"/>
                  </a:lnTo>
                  <a:lnTo>
                    <a:pt x="155" y="0"/>
                  </a:lnTo>
                  <a:cubicBezTo>
                    <a:pt x="162" y="5"/>
                    <a:pt x="172" y="8"/>
                    <a:pt x="179" y="10"/>
                  </a:cubicBezTo>
                  <a:lnTo>
                    <a:pt x="183" y="15"/>
                  </a:lnTo>
                  <a:lnTo>
                    <a:pt x="108" y="147"/>
                  </a:lnTo>
                  <a:lnTo>
                    <a:pt x="115" y="160"/>
                  </a:lnTo>
                  <a:lnTo>
                    <a:pt x="104" y="169"/>
                  </a:lnTo>
                  <a:lnTo>
                    <a:pt x="85" y="144"/>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88" name="Google Shape;188;p15"/>
            <p:cNvSpPr/>
            <p:nvPr/>
          </p:nvSpPr>
          <p:spPr>
            <a:xfrm>
              <a:off x="328655" y="752195"/>
              <a:ext cx="60502" cy="60502"/>
            </a:xfrm>
            <a:custGeom>
              <a:avLst/>
              <a:gdLst/>
              <a:ahLst/>
              <a:cxnLst/>
              <a:rect l="l" t="t" r="r" b="b"/>
              <a:pathLst>
                <a:path w="206" h="205" extrusionOk="0">
                  <a:moveTo>
                    <a:pt x="178" y="118"/>
                  </a:moveTo>
                  <a:lnTo>
                    <a:pt x="129" y="177"/>
                  </a:lnTo>
                  <a:cubicBezTo>
                    <a:pt x="106" y="205"/>
                    <a:pt x="74" y="204"/>
                    <a:pt x="41" y="177"/>
                  </a:cubicBezTo>
                  <a:cubicBezTo>
                    <a:pt x="10" y="151"/>
                    <a:pt x="0" y="115"/>
                    <a:pt x="19" y="93"/>
                  </a:cubicBezTo>
                  <a:lnTo>
                    <a:pt x="72" y="29"/>
                  </a:lnTo>
                  <a:lnTo>
                    <a:pt x="54" y="12"/>
                  </a:lnTo>
                  <a:lnTo>
                    <a:pt x="63" y="0"/>
                  </a:lnTo>
                  <a:lnTo>
                    <a:pt x="97" y="29"/>
                  </a:lnTo>
                  <a:lnTo>
                    <a:pt x="134" y="59"/>
                  </a:lnTo>
                  <a:lnTo>
                    <a:pt x="124" y="70"/>
                  </a:lnTo>
                  <a:lnTo>
                    <a:pt x="104" y="56"/>
                  </a:lnTo>
                  <a:lnTo>
                    <a:pt x="55" y="115"/>
                  </a:lnTo>
                  <a:cubicBezTo>
                    <a:pt x="37" y="136"/>
                    <a:pt x="47" y="156"/>
                    <a:pt x="57" y="164"/>
                  </a:cubicBezTo>
                  <a:cubicBezTo>
                    <a:pt x="67" y="172"/>
                    <a:pt x="94" y="184"/>
                    <a:pt x="112" y="163"/>
                  </a:cubicBezTo>
                  <a:lnTo>
                    <a:pt x="161" y="104"/>
                  </a:lnTo>
                  <a:lnTo>
                    <a:pt x="144" y="87"/>
                  </a:lnTo>
                  <a:lnTo>
                    <a:pt x="154" y="76"/>
                  </a:lnTo>
                  <a:lnTo>
                    <a:pt x="179" y="97"/>
                  </a:lnTo>
                  <a:lnTo>
                    <a:pt x="206" y="119"/>
                  </a:lnTo>
                  <a:lnTo>
                    <a:pt x="197" y="131"/>
                  </a:lnTo>
                  <a:lnTo>
                    <a:pt x="178" y="118"/>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89" name="Google Shape;189;p15"/>
            <p:cNvSpPr/>
            <p:nvPr/>
          </p:nvSpPr>
          <p:spPr>
            <a:xfrm>
              <a:off x="380146" y="792102"/>
              <a:ext cx="65651" cy="59215"/>
            </a:xfrm>
            <a:custGeom>
              <a:avLst/>
              <a:gdLst/>
              <a:ahLst/>
              <a:cxnLst/>
              <a:rect l="l" t="t" r="r" b="b"/>
              <a:pathLst>
                <a:path w="223" h="201" extrusionOk="0">
                  <a:moveTo>
                    <a:pt x="196" y="80"/>
                  </a:moveTo>
                  <a:lnTo>
                    <a:pt x="142" y="201"/>
                  </a:lnTo>
                  <a:lnTo>
                    <a:pt x="119" y="191"/>
                  </a:lnTo>
                  <a:lnTo>
                    <a:pt x="83" y="60"/>
                  </a:lnTo>
                  <a:lnTo>
                    <a:pt x="48" y="139"/>
                  </a:lnTo>
                  <a:lnTo>
                    <a:pt x="68" y="150"/>
                  </a:lnTo>
                  <a:lnTo>
                    <a:pt x="61" y="164"/>
                  </a:lnTo>
                  <a:lnTo>
                    <a:pt x="33" y="150"/>
                  </a:lnTo>
                  <a:lnTo>
                    <a:pt x="0" y="136"/>
                  </a:lnTo>
                  <a:lnTo>
                    <a:pt x="6" y="123"/>
                  </a:lnTo>
                  <a:lnTo>
                    <a:pt x="27" y="130"/>
                  </a:lnTo>
                  <a:lnTo>
                    <a:pt x="72" y="30"/>
                  </a:lnTo>
                  <a:cubicBezTo>
                    <a:pt x="70" y="24"/>
                    <a:pt x="64" y="20"/>
                    <a:pt x="50" y="14"/>
                  </a:cubicBezTo>
                  <a:lnTo>
                    <a:pt x="56" y="0"/>
                  </a:lnTo>
                  <a:lnTo>
                    <a:pt x="111" y="25"/>
                  </a:lnTo>
                  <a:lnTo>
                    <a:pt x="145" y="143"/>
                  </a:lnTo>
                  <a:lnTo>
                    <a:pt x="176" y="72"/>
                  </a:lnTo>
                  <a:lnTo>
                    <a:pt x="156" y="61"/>
                  </a:lnTo>
                  <a:lnTo>
                    <a:pt x="162" y="47"/>
                  </a:lnTo>
                  <a:lnTo>
                    <a:pt x="191" y="60"/>
                  </a:lnTo>
                  <a:lnTo>
                    <a:pt x="223" y="74"/>
                  </a:lnTo>
                  <a:lnTo>
                    <a:pt x="217" y="88"/>
                  </a:lnTo>
                  <a:lnTo>
                    <a:pt x="196" y="80"/>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90" name="Google Shape;190;p15"/>
            <p:cNvSpPr/>
            <p:nvPr/>
          </p:nvSpPr>
          <p:spPr>
            <a:xfrm>
              <a:off x="452235" y="816560"/>
              <a:ext cx="37331" cy="47629"/>
            </a:xfrm>
            <a:custGeom>
              <a:avLst/>
              <a:gdLst/>
              <a:ahLst/>
              <a:cxnLst/>
              <a:rect l="l" t="t" r="r" b="b"/>
              <a:pathLst>
                <a:path w="130" h="164" extrusionOk="0">
                  <a:moveTo>
                    <a:pt x="55" y="158"/>
                  </a:moveTo>
                  <a:cubicBezTo>
                    <a:pt x="42" y="156"/>
                    <a:pt x="33" y="153"/>
                    <a:pt x="16" y="146"/>
                  </a:cubicBezTo>
                  <a:lnTo>
                    <a:pt x="15" y="151"/>
                  </a:lnTo>
                  <a:lnTo>
                    <a:pt x="0" y="148"/>
                  </a:lnTo>
                  <a:lnTo>
                    <a:pt x="3" y="138"/>
                  </a:lnTo>
                  <a:lnTo>
                    <a:pt x="10" y="104"/>
                  </a:lnTo>
                  <a:lnTo>
                    <a:pt x="25" y="106"/>
                  </a:lnTo>
                  <a:cubicBezTo>
                    <a:pt x="22" y="126"/>
                    <a:pt x="34" y="139"/>
                    <a:pt x="50" y="142"/>
                  </a:cubicBezTo>
                  <a:cubicBezTo>
                    <a:pt x="66" y="144"/>
                    <a:pt x="75" y="137"/>
                    <a:pt x="76" y="125"/>
                  </a:cubicBezTo>
                  <a:cubicBezTo>
                    <a:pt x="79" y="112"/>
                    <a:pt x="57" y="100"/>
                    <a:pt x="40" y="83"/>
                  </a:cubicBezTo>
                  <a:cubicBezTo>
                    <a:pt x="27" y="70"/>
                    <a:pt x="16" y="55"/>
                    <a:pt x="19" y="38"/>
                  </a:cubicBezTo>
                  <a:cubicBezTo>
                    <a:pt x="23" y="12"/>
                    <a:pt x="46" y="0"/>
                    <a:pt x="79" y="6"/>
                  </a:cubicBezTo>
                  <a:cubicBezTo>
                    <a:pt x="88" y="7"/>
                    <a:pt x="106" y="12"/>
                    <a:pt x="113" y="14"/>
                  </a:cubicBezTo>
                  <a:lnTo>
                    <a:pt x="116" y="8"/>
                  </a:lnTo>
                  <a:lnTo>
                    <a:pt x="130" y="10"/>
                  </a:lnTo>
                  <a:lnTo>
                    <a:pt x="123" y="55"/>
                  </a:lnTo>
                  <a:lnTo>
                    <a:pt x="108" y="53"/>
                  </a:lnTo>
                  <a:cubicBezTo>
                    <a:pt x="108" y="35"/>
                    <a:pt x="101" y="25"/>
                    <a:pt x="85" y="22"/>
                  </a:cubicBezTo>
                  <a:cubicBezTo>
                    <a:pt x="68" y="20"/>
                    <a:pt x="62" y="32"/>
                    <a:pt x="61" y="39"/>
                  </a:cubicBezTo>
                  <a:cubicBezTo>
                    <a:pt x="59" y="52"/>
                    <a:pt x="76" y="63"/>
                    <a:pt x="92" y="77"/>
                  </a:cubicBezTo>
                  <a:cubicBezTo>
                    <a:pt x="107" y="91"/>
                    <a:pt x="121" y="107"/>
                    <a:pt x="118" y="126"/>
                  </a:cubicBezTo>
                  <a:cubicBezTo>
                    <a:pt x="114" y="154"/>
                    <a:pt x="89" y="164"/>
                    <a:pt x="55" y="158"/>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91" name="Google Shape;191;p15"/>
            <p:cNvSpPr/>
            <p:nvPr/>
          </p:nvSpPr>
          <p:spPr>
            <a:xfrm>
              <a:off x="501152" y="816560"/>
              <a:ext cx="45055" cy="48917"/>
            </a:xfrm>
            <a:custGeom>
              <a:avLst/>
              <a:gdLst/>
              <a:ahLst/>
              <a:cxnLst/>
              <a:rect l="l" t="t" r="r" b="b"/>
              <a:pathLst>
                <a:path w="155" h="167" extrusionOk="0">
                  <a:moveTo>
                    <a:pt x="97" y="162"/>
                  </a:moveTo>
                  <a:cubicBezTo>
                    <a:pt x="47" y="167"/>
                    <a:pt x="8" y="139"/>
                    <a:pt x="4" y="94"/>
                  </a:cubicBezTo>
                  <a:cubicBezTo>
                    <a:pt x="0" y="55"/>
                    <a:pt x="27" y="14"/>
                    <a:pt x="80" y="9"/>
                  </a:cubicBezTo>
                  <a:cubicBezTo>
                    <a:pt x="105" y="6"/>
                    <a:pt x="109" y="7"/>
                    <a:pt x="125" y="8"/>
                  </a:cubicBezTo>
                  <a:lnTo>
                    <a:pt x="125" y="2"/>
                  </a:lnTo>
                  <a:lnTo>
                    <a:pt x="140" y="0"/>
                  </a:lnTo>
                  <a:lnTo>
                    <a:pt x="141" y="14"/>
                  </a:lnTo>
                  <a:lnTo>
                    <a:pt x="145" y="50"/>
                  </a:lnTo>
                  <a:lnTo>
                    <a:pt x="131" y="51"/>
                  </a:lnTo>
                  <a:cubicBezTo>
                    <a:pt x="127" y="29"/>
                    <a:pt x="108" y="23"/>
                    <a:pt x="86" y="25"/>
                  </a:cubicBezTo>
                  <a:cubicBezTo>
                    <a:pt x="63" y="27"/>
                    <a:pt x="44" y="53"/>
                    <a:pt x="47" y="88"/>
                  </a:cubicBezTo>
                  <a:cubicBezTo>
                    <a:pt x="50" y="122"/>
                    <a:pt x="77" y="147"/>
                    <a:pt x="100" y="145"/>
                  </a:cubicBezTo>
                  <a:cubicBezTo>
                    <a:pt x="123" y="143"/>
                    <a:pt x="135" y="136"/>
                    <a:pt x="135" y="136"/>
                  </a:cubicBezTo>
                  <a:cubicBezTo>
                    <a:pt x="136" y="131"/>
                    <a:pt x="136" y="111"/>
                    <a:pt x="136" y="107"/>
                  </a:cubicBezTo>
                  <a:lnTo>
                    <a:pt x="151" y="106"/>
                  </a:lnTo>
                  <a:lnTo>
                    <a:pt x="155" y="145"/>
                  </a:lnTo>
                  <a:cubicBezTo>
                    <a:pt x="133" y="154"/>
                    <a:pt x="127" y="160"/>
                    <a:pt x="97" y="162"/>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92" name="Google Shape;192;p15"/>
            <p:cNvSpPr/>
            <p:nvPr/>
          </p:nvSpPr>
          <p:spPr>
            <a:xfrm>
              <a:off x="553931" y="794676"/>
              <a:ext cx="72088" cy="61790"/>
            </a:xfrm>
            <a:custGeom>
              <a:avLst/>
              <a:gdLst/>
              <a:ahLst/>
              <a:cxnLst/>
              <a:rect l="l" t="t" r="r" b="b"/>
              <a:pathLst>
                <a:path w="56" h="48" extrusionOk="0">
                  <a:moveTo>
                    <a:pt x="46" y="34"/>
                  </a:moveTo>
                  <a:lnTo>
                    <a:pt x="37" y="38"/>
                  </a:lnTo>
                  <a:lnTo>
                    <a:pt x="35" y="35"/>
                  </a:lnTo>
                  <a:lnTo>
                    <a:pt x="40" y="33"/>
                  </a:lnTo>
                  <a:lnTo>
                    <a:pt x="36" y="22"/>
                  </a:lnTo>
                  <a:lnTo>
                    <a:pt x="21" y="29"/>
                  </a:lnTo>
                  <a:lnTo>
                    <a:pt x="25" y="39"/>
                  </a:lnTo>
                  <a:lnTo>
                    <a:pt x="31" y="37"/>
                  </a:lnTo>
                  <a:lnTo>
                    <a:pt x="32" y="40"/>
                  </a:lnTo>
                  <a:lnTo>
                    <a:pt x="22" y="44"/>
                  </a:lnTo>
                  <a:lnTo>
                    <a:pt x="13" y="48"/>
                  </a:lnTo>
                  <a:lnTo>
                    <a:pt x="12" y="45"/>
                  </a:lnTo>
                  <a:lnTo>
                    <a:pt x="16" y="43"/>
                  </a:lnTo>
                  <a:lnTo>
                    <a:pt x="7" y="19"/>
                  </a:lnTo>
                  <a:lnTo>
                    <a:pt x="1" y="20"/>
                  </a:lnTo>
                  <a:lnTo>
                    <a:pt x="0" y="17"/>
                  </a:lnTo>
                  <a:lnTo>
                    <a:pt x="10" y="13"/>
                  </a:lnTo>
                  <a:lnTo>
                    <a:pt x="19" y="9"/>
                  </a:lnTo>
                  <a:lnTo>
                    <a:pt x="20" y="12"/>
                  </a:lnTo>
                  <a:lnTo>
                    <a:pt x="15" y="15"/>
                  </a:lnTo>
                  <a:lnTo>
                    <a:pt x="19" y="25"/>
                  </a:lnTo>
                  <a:lnTo>
                    <a:pt x="34" y="19"/>
                  </a:lnTo>
                  <a:lnTo>
                    <a:pt x="30" y="9"/>
                  </a:lnTo>
                  <a:lnTo>
                    <a:pt x="25" y="11"/>
                  </a:lnTo>
                  <a:lnTo>
                    <a:pt x="24" y="7"/>
                  </a:lnTo>
                  <a:lnTo>
                    <a:pt x="33" y="4"/>
                  </a:lnTo>
                  <a:lnTo>
                    <a:pt x="43" y="0"/>
                  </a:lnTo>
                  <a:lnTo>
                    <a:pt x="44" y="3"/>
                  </a:lnTo>
                  <a:lnTo>
                    <a:pt x="39" y="5"/>
                  </a:lnTo>
                  <a:lnTo>
                    <a:pt x="49" y="29"/>
                  </a:lnTo>
                  <a:lnTo>
                    <a:pt x="54" y="27"/>
                  </a:lnTo>
                  <a:lnTo>
                    <a:pt x="56" y="30"/>
                  </a:lnTo>
                  <a:lnTo>
                    <a:pt x="46" y="3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93" name="Google Shape;193;p15"/>
            <p:cNvSpPr/>
            <p:nvPr/>
          </p:nvSpPr>
          <p:spPr>
            <a:xfrm>
              <a:off x="617008" y="744471"/>
              <a:ext cx="66939" cy="65651"/>
            </a:xfrm>
            <a:custGeom>
              <a:avLst/>
              <a:gdLst/>
              <a:ahLst/>
              <a:cxnLst/>
              <a:rect l="l" t="t" r="r" b="b"/>
              <a:pathLst>
                <a:path w="52" h="51" extrusionOk="0">
                  <a:moveTo>
                    <a:pt x="41" y="5"/>
                  </a:moveTo>
                  <a:lnTo>
                    <a:pt x="52" y="36"/>
                  </a:lnTo>
                  <a:lnTo>
                    <a:pt x="47" y="39"/>
                  </a:lnTo>
                  <a:lnTo>
                    <a:pt x="33" y="32"/>
                  </a:lnTo>
                  <a:lnTo>
                    <a:pt x="39" y="47"/>
                  </a:lnTo>
                  <a:lnTo>
                    <a:pt x="34" y="51"/>
                  </a:lnTo>
                  <a:lnTo>
                    <a:pt x="5" y="36"/>
                  </a:lnTo>
                  <a:lnTo>
                    <a:pt x="2" y="38"/>
                  </a:lnTo>
                  <a:lnTo>
                    <a:pt x="0" y="35"/>
                  </a:lnTo>
                  <a:lnTo>
                    <a:pt x="5" y="31"/>
                  </a:lnTo>
                  <a:lnTo>
                    <a:pt x="11" y="25"/>
                  </a:lnTo>
                  <a:lnTo>
                    <a:pt x="14" y="28"/>
                  </a:lnTo>
                  <a:lnTo>
                    <a:pt x="12" y="30"/>
                  </a:lnTo>
                  <a:lnTo>
                    <a:pt x="32" y="40"/>
                  </a:lnTo>
                  <a:lnTo>
                    <a:pt x="28" y="30"/>
                  </a:lnTo>
                  <a:lnTo>
                    <a:pt x="18" y="25"/>
                  </a:lnTo>
                  <a:lnTo>
                    <a:pt x="16" y="26"/>
                  </a:lnTo>
                  <a:lnTo>
                    <a:pt x="14" y="23"/>
                  </a:lnTo>
                  <a:lnTo>
                    <a:pt x="19" y="19"/>
                  </a:lnTo>
                  <a:lnTo>
                    <a:pt x="26" y="13"/>
                  </a:lnTo>
                  <a:lnTo>
                    <a:pt x="28" y="15"/>
                  </a:lnTo>
                  <a:lnTo>
                    <a:pt x="25" y="18"/>
                  </a:lnTo>
                  <a:lnTo>
                    <a:pt x="45" y="29"/>
                  </a:lnTo>
                  <a:lnTo>
                    <a:pt x="37" y="8"/>
                  </a:lnTo>
                  <a:lnTo>
                    <a:pt x="34" y="11"/>
                  </a:lnTo>
                  <a:lnTo>
                    <a:pt x="31" y="8"/>
                  </a:lnTo>
                  <a:lnTo>
                    <a:pt x="37" y="4"/>
                  </a:lnTo>
                  <a:lnTo>
                    <a:pt x="41" y="0"/>
                  </a:lnTo>
                  <a:lnTo>
                    <a:pt x="43" y="2"/>
                  </a:lnTo>
                  <a:lnTo>
                    <a:pt x="41" y="5"/>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94" name="Google Shape;194;p15"/>
            <p:cNvSpPr/>
            <p:nvPr/>
          </p:nvSpPr>
          <p:spPr>
            <a:xfrm>
              <a:off x="673648" y="704566"/>
              <a:ext cx="57928" cy="57928"/>
            </a:xfrm>
            <a:custGeom>
              <a:avLst/>
              <a:gdLst/>
              <a:ahLst/>
              <a:cxnLst/>
              <a:rect l="l" t="t" r="r" b="b"/>
              <a:pathLst>
                <a:path w="198" h="197" extrusionOk="0">
                  <a:moveTo>
                    <a:pt x="159" y="140"/>
                  </a:moveTo>
                  <a:lnTo>
                    <a:pt x="147" y="157"/>
                  </a:lnTo>
                  <a:lnTo>
                    <a:pt x="119" y="197"/>
                  </a:lnTo>
                  <a:lnTo>
                    <a:pt x="107" y="188"/>
                  </a:lnTo>
                  <a:lnTo>
                    <a:pt x="120" y="165"/>
                  </a:lnTo>
                  <a:lnTo>
                    <a:pt x="28" y="99"/>
                  </a:lnTo>
                  <a:lnTo>
                    <a:pt x="12" y="118"/>
                  </a:lnTo>
                  <a:lnTo>
                    <a:pt x="0" y="109"/>
                  </a:lnTo>
                  <a:lnTo>
                    <a:pt x="27" y="72"/>
                  </a:lnTo>
                  <a:lnTo>
                    <a:pt x="45" y="46"/>
                  </a:lnTo>
                  <a:lnTo>
                    <a:pt x="65" y="18"/>
                  </a:lnTo>
                  <a:lnTo>
                    <a:pt x="59" y="12"/>
                  </a:lnTo>
                  <a:lnTo>
                    <a:pt x="68" y="0"/>
                  </a:lnTo>
                  <a:lnTo>
                    <a:pt x="77" y="7"/>
                  </a:lnTo>
                  <a:lnTo>
                    <a:pt x="107" y="27"/>
                  </a:lnTo>
                  <a:lnTo>
                    <a:pt x="99" y="39"/>
                  </a:lnTo>
                  <a:lnTo>
                    <a:pt x="78" y="30"/>
                  </a:lnTo>
                  <a:lnTo>
                    <a:pt x="53" y="66"/>
                  </a:lnTo>
                  <a:lnTo>
                    <a:pt x="90" y="93"/>
                  </a:lnTo>
                  <a:lnTo>
                    <a:pt x="109" y="66"/>
                  </a:lnTo>
                  <a:lnTo>
                    <a:pt x="97" y="54"/>
                  </a:lnTo>
                  <a:lnTo>
                    <a:pt x="105" y="42"/>
                  </a:lnTo>
                  <a:lnTo>
                    <a:pt x="148" y="72"/>
                  </a:lnTo>
                  <a:lnTo>
                    <a:pt x="139" y="84"/>
                  </a:lnTo>
                  <a:lnTo>
                    <a:pt x="124" y="76"/>
                  </a:lnTo>
                  <a:lnTo>
                    <a:pt x="104" y="103"/>
                  </a:lnTo>
                  <a:lnTo>
                    <a:pt x="139" y="128"/>
                  </a:lnTo>
                  <a:cubicBezTo>
                    <a:pt x="141" y="129"/>
                    <a:pt x="143" y="131"/>
                    <a:pt x="144" y="131"/>
                  </a:cubicBezTo>
                  <a:cubicBezTo>
                    <a:pt x="146" y="128"/>
                    <a:pt x="148" y="126"/>
                    <a:pt x="152" y="120"/>
                  </a:cubicBezTo>
                  <a:cubicBezTo>
                    <a:pt x="158" y="112"/>
                    <a:pt x="167" y="100"/>
                    <a:pt x="168" y="99"/>
                  </a:cubicBezTo>
                  <a:cubicBezTo>
                    <a:pt x="170" y="96"/>
                    <a:pt x="174" y="90"/>
                    <a:pt x="174" y="89"/>
                  </a:cubicBezTo>
                  <a:cubicBezTo>
                    <a:pt x="174" y="88"/>
                    <a:pt x="160" y="76"/>
                    <a:pt x="157" y="74"/>
                  </a:cubicBezTo>
                  <a:lnTo>
                    <a:pt x="166" y="61"/>
                  </a:lnTo>
                  <a:lnTo>
                    <a:pt x="198" y="84"/>
                  </a:lnTo>
                  <a:lnTo>
                    <a:pt x="159" y="140"/>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95" name="Google Shape;195;p15"/>
            <p:cNvSpPr/>
            <p:nvPr/>
          </p:nvSpPr>
          <p:spPr>
            <a:xfrm>
              <a:off x="703257" y="667234"/>
              <a:ext cx="50204" cy="43768"/>
            </a:xfrm>
            <a:custGeom>
              <a:avLst/>
              <a:gdLst/>
              <a:ahLst/>
              <a:cxnLst/>
              <a:rect l="l" t="t" r="r" b="b"/>
              <a:pathLst>
                <a:path w="39" h="34" extrusionOk="0">
                  <a:moveTo>
                    <a:pt x="35" y="24"/>
                  </a:moveTo>
                  <a:lnTo>
                    <a:pt x="30" y="34"/>
                  </a:lnTo>
                  <a:lnTo>
                    <a:pt x="27" y="32"/>
                  </a:lnTo>
                  <a:lnTo>
                    <a:pt x="29" y="27"/>
                  </a:lnTo>
                  <a:lnTo>
                    <a:pt x="6" y="16"/>
                  </a:lnTo>
                  <a:lnTo>
                    <a:pt x="3" y="20"/>
                  </a:lnTo>
                  <a:lnTo>
                    <a:pt x="0" y="19"/>
                  </a:lnTo>
                  <a:lnTo>
                    <a:pt x="5" y="10"/>
                  </a:lnTo>
                  <a:lnTo>
                    <a:pt x="9" y="0"/>
                  </a:lnTo>
                  <a:lnTo>
                    <a:pt x="13" y="2"/>
                  </a:lnTo>
                  <a:lnTo>
                    <a:pt x="10" y="7"/>
                  </a:lnTo>
                  <a:lnTo>
                    <a:pt x="34" y="19"/>
                  </a:lnTo>
                  <a:lnTo>
                    <a:pt x="37" y="14"/>
                  </a:lnTo>
                  <a:lnTo>
                    <a:pt x="39" y="15"/>
                  </a:lnTo>
                  <a:lnTo>
                    <a:pt x="35" y="2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96" name="Google Shape;196;p15"/>
            <p:cNvSpPr/>
            <p:nvPr/>
          </p:nvSpPr>
          <p:spPr>
            <a:xfrm>
              <a:off x="721279" y="615742"/>
              <a:ext cx="54066" cy="52779"/>
            </a:xfrm>
            <a:custGeom>
              <a:avLst/>
              <a:gdLst/>
              <a:ahLst/>
              <a:cxnLst/>
              <a:rect l="l" t="t" r="r" b="b"/>
              <a:pathLst>
                <a:path w="182" h="181" extrusionOk="0">
                  <a:moveTo>
                    <a:pt x="132" y="25"/>
                  </a:moveTo>
                  <a:cubicBezTo>
                    <a:pt x="136" y="26"/>
                    <a:pt x="142" y="28"/>
                    <a:pt x="149" y="31"/>
                  </a:cubicBezTo>
                  <a:lnTo>
                    <a:pt x="154" y="32"/>
                  </a:lnTo>
                  <a:cubicBezTo>
                    <a:pt x="164" y="35"/>
                    <a:pt x="174" y="37"/>
                    <a:pt x="182" y="34"/>
                  </a:cubicBezTo>
                  <a:cubicBezTo>
                    <a:pt x="176" y="52"/>
                    <a:pt x="177" y="51"/>
                    <a:pt x="174" y="66"/>
                  </a:cubicBezTo>
                  <a:cubicBezTo>
                    <a:pt x="172" y="82"/>
                    <a:pt x="172" y="88"/>
                    <a:pt x="166" y="107"/>
                  </a:cubicBezTo>
                  <a:cubicBezTo>
                    <a:pt x="147" y="168"/>
                    <a:pt x="103" y="181"/>
                    <a:pt x="65" y="169"/>
                  </a:cubicBezTo>
                  <a:cubicBezTo>
                    <a:pt x="30" y="158"/>
                    <a:pt x="0" y="120"/>
                    <a:pt x="17" y="64"/>
                  </a:cubicBezTo>
                  <a:cubicBezTo>
                    <a:pt x="22" y="48"/>
                    <a:pt x="30" y="30"/>
                    <a:pt x="35" y="20"/>
                  </a:cubicBezTo>
                  <a:lnTo>
                    <a:pt x="29" y="16"/>
                  </a:lnTo>
                  <a:lnTo>
                    <a:pt x="33" y="3"/>
                  </a:lnTo>
                  <a:lnTo>
                    <a:pt x="43" y="6"/>
                  </a:lnTo>
                  <a:lnTo>
                    <a:pt x="81" y="17"/>
                  </a:lnTo>
                  <a:lnTo>
                    <a:pt x="77" y="31"/>
                  </a:lnTo>
                  <a:cubicBezTo>
                    <a:pt x="55" y="27"/>
                    <a:pt x="42" y="42"/>
                    <a:pt x="34" y="66"/>
                  </a:cubicBezTo>
                  <a:cubicBezTo>
                    <a:pt x="28" y="85"/>
                    <a:pt x="45" y="117"/>
                    <a:pt x="78" y="127"/>
                  </a:cubicBezTo>
                  <a:cubicBezTo>
                    <a:pt x="112" y="138"/>
                    <a:pt x="143" y="121"/>
                    <a:pt x="150" y="100"/>
                  </a:cubicBezTo>
                  <a:cubicBezTo>
                    <a:pt x="153" y="90"/>
                    <a:pt x="154" y="82"/>
                    <a:pt x="153" y="74"/>
                  </a:cubicBezTo>
                  <a:lnTo>
                    <a:pt x="120" y="64"/>
                  </a:lnTo>
                  <a:lnTo>
                    <a:pt x="110" y="87"/>
                  </a:lnTo>
                  <a:lnTo>
                    <a:pt x="96" y="83"/>
                  </a:lnTo>
                  <a:lnTo>
                    <a:pt x="111" y="38"/>
                  </a:lnTo>
                  <a:lnTo>
                    <a:pt x="122" y="0"/>
                  </a:lnTo>
                  <a:lnTo>
                    <a:pt x="136" y="4"/>
                  </a:lnTo>
                  <a:lnTo>
                    <a:pt x="132" y="25"/>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97" name="Google Shape;197;p15"/>
            <p:cNvSpPr/>
            <p:nvPr/>
          </p:nvSpPr>
          <p:spPr>
            <a:xfrm>
              <a:off x="220522" y="519196"/>
              <a:ext cx="46342" cy="43768"/>
            </a:xfrm>
            <a:custGeom>
              <a:avLst/>
              <a:gdLst/>
              <a:ahLst/>
              <a:cxnLst/>
              <a:rect l="l" t="t" r="r" b="b"/>
              <a:pathLst>
                <a:path w="160" h="148" extrusionOk="0">
                  <a:moveTo>
                    <a:pt x="159" y="59"/>
                  </a:moveTo>
                  <a:cubicBezTo>
                    <a:pt x="160" y="109"/>
                    <a:pt x="129" y="146"/>
                    <a:pt x="84" y="147"/>
                  </a:cubicBezTo>
                  <a:cubicBezTo>
                    <a:pt x="45" y="148"/>
                    <a:pt x="5" y="118"/>
                    <a:pt x="4" y="65"/>
                  </a:cubicBezTo>
                  <a:cubicBezTo>
                    <a:pt x="4" y="40"/>
                    <a:pt x="4" y="36"/>
                    <a:pt x="6" y="20"/>
                  </a:cubicBezTo>
                  <a:lnTo>
                    <a:pt x="0" y="19"/>
                  </a:lnTo>
                  <a:lnTo>
                    <a:pt x="0" y="4"/>
                  </a:lnTo>
                  <a:lnTo>
                    <a:pt x="14" y="4"/>
                  </a:lnTo>
                  <a:lnTo>
                    <a:pt x="50" y="2"/>
                  </a:lnTo>
                  <a:lnTo>
                    <a:pt x="50" y="17"/>
                  </a:lnTo>
                  <a:cubicBezTo>
                    <a:pt x="27" y="19"/>
                    <a:pt x="21" y="38"/>
                    <a:pt x="21" y="60"/>
                  </a:cubicBezTo>
                  <a:cubicBezTo>
                    <a:pt x="22" y="83"/>
                    <a:pt x="46" y="104"/>
                    <a:pt x="81" y="103"/>
                  </a:cubicBezTo>
                  <a:cubicBezTo>
                    <a:pt x="115" y="103"/>
                    <a:pt x="142" y="78"/>
                    <a:pt x="142" y="54"/>
                  </a:cubicBezTo>
                  <a:cubicBezTo>
                    <a:pt x="141" y="31"/>
                    <a:pt x="135" y="19"/>
                    <a:pt x="135" y="19"/>
                  </a:cubicBezTo>
                  <a:cubicBezTo>
                    <a:pt x="130" y="17"/>
                    <a:pt x="110" y="16"/>
                    <a:pt x="106" y="15"/>
                  </a:cubicBezTo>
                  <a:lnTo>
                    <a:pt x="106" y="1"/>
                  </a:lnTo>
                  <a:lnTo>
                    <a:pt x="146" y="0"/>
                  </a:lnTo>
                  <a:cubicBezTo>
                    <a:pt x="153" y="22"/>
                    <a:pt x="158" y="29"/>
                    <a:pt x="159" y="59"/>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98" name="Google Shape;198;p15"/>
            <p:cNvSpPr/>
            <p:nvPr/>
          </p:nvSpPr>
          <p:spPr>
            <a:xfrm>
              <a:off x="221810" y="459980"/>
              <a:ext cx="48917" cy="50204"/>
            </a:xfrm>
            <a:custGeom>
              <a:avLst/>
              <a:gdLst/>
              <a:ahLst/>
              <a:cxnLst/>
              <a:rect l="l" t="t" r="r" b="b"/>
              <a:pathLst>
                <a:path w="167" h="168" extrusionOk="0">
                  <a:moveTo>
                    <a:pt x="43" y="80"/>
                  </a:moveTo>
                  <a:lnTo>
                    <a:pt x="85" y="103"/>
                  </a:lnTo>
                  <a:lnTo>
                    <a:pt x="89" y="71"/>
                  </a:lnTo>
                  <a:lnTo>
                    <a:pt x="43" y="80"/>
                  </a:lnTo>
                  <a:close/>
                  <a:moveTo>
                    <a:pt x="162" y="33"/>
                  </a:moveTo>
                  <a:lnTo>
                    <a:pt x="157" y="80"/>
                  </a:lnTo>
                  <a:lnTo>
                    <a:pt x="142" y="79"/>
                  </a:lnTo>
                  <a:lnTo>
                    <a:pt x="143" y="57"/>
                  </a:lnTo>
                  <a:lnTo>
                    <a:pt x="107" y="66"/>
                  </a:lnTo>
                  <a:lnTo>
                    <a:pt x="101" y="114"/>
                  </a:lnTo>
                  <a:lnTo>
                    <a:pt x="133" y="131"/>
                  </a:lnTo>
                  <a:lnTo>
                    <a:pt x="138" y="106"/>
                  </a:lnTo>
                  <a:lnTo>
                    <a:pt x="153" y="108"/>
                  </a:lnTo>
                  <a:lnTo>
                    <a:pt x="148" y="141"/>
                  </a:lnTo>
                  <a:lnTo>
                    <a:pt x="146" y="168"/>
                  </a:lnTo>
                  <a:lnTo>
                    <a:pt x="131" y="166"/>
                  </a:lnTo>
                  <a:lnTo>
                    <a:pt x="131" y="152"/>
                  </a:lnTo>
                  <a:lnTo>
                    <a:pt x="10" y="83"/>
                  </a:lnTo>
                  <a:cubicBezTo>
                    <a:pt x="9" y="74"/>
                    <a:pt x="4" y="66"/>
                    <a:pt x="0" y="59"/>
                  </a:cubicBezTo>
                  <a:lnTo>
                    <a:pt x="1" y="53"/>
                  </a:lnTo>
                  <a:lnTo>
                    <a:pt x="148" y="15"/>
                  </a:lnTo>
                  <a:lnTo>
                    <a:pt x="152" y="0"/>
                  </a:lnTo>
                  <a:lnTo>
                    <a:pt x="167" y="2"/>
                  </a:lnTo>
                  <a:lnTo>
                    <a:pt x="162" y="33"/>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99" name="Google Shape;199;p15"/>
            <p:cNvSpPr/>
            <p:nvPr/>
          </p:nvSpPr>
          <p:spPr>
            <a:xfrm>
              <a:off x="233395" y="399477"/>
              <a:ext cx="57928" cy="51492"/>
            </a:xfrm>
            <a:custGeom>
              <a:avLst/>
              <a:gdLst/>
              <a:ahLst/>
              <a:cxnLst/>
              <a:rect l="l" t="t" r="r" b="b"/>
              <a:pathLst>
                <a:path w="199" h="176" extrusionOk="0">
                  <a:moveTo>
                    <a:pt x="35" y="67"/>
                  </a:moveTo>
                  <a:lnTo>
                    <a:pt x="33" y="75"/>
                  </a:lnTo>
                  <a:lnTo>
                    <a:pt x="87" y="91"/>
                  </a:lnTo>
                  <a:lnTo>
                    <a:pt x="89" y="84"/>
                  </a:lnTo>
                  <a:cubicBezTo>
                    <a:pt x="94" y="67"/>
                    <a:pt x="83" y="55"/>
                    <a:pt x="69" y="51"/>
                  </a:cubicBezTo>
                  <a:cubicBezTo>
                    <a:pt x="56" y="47"/>
                    <a:pt x="41" y="49"/>
                    <a:pt x="35" y="67"/>
                  </a:cubicBezTo>
                  <a:close/>
                  <a:moveTo>
                    <a:pt x="199" y="28"/>
                  </a:moveTo>
                  <a:lnTo>
                    <a:pt x="187" y="53"/>
                  </a:lnTo>
                  <a:cubicBezTo>
                    <a:pt x="177" y="74"/>
                    <a:pt x="119" y="82"/>
                    <a:pt x="99" y="87"/>
                  </a:cubicBezTo>
                  <a:lnTo>
                    <a:pt x="97" y="94"/>
                  </a:lnTo>
                  <a:lnTo>
                    <a:pt x="142" y="108"/>
                  </a:lnTo>
                  <a:lnTo>
                    <a:pt x="149" y="91"/>
                  </a:lnTo>
                  <a:lnTo>
                    <a:pt x="164" y="95"/>
                  </a:lnTo>
                  <a:lnTo>
                    <a:pt x="152" y="133"/>
                  </a:lnTo>
                  <a:lnTo>
                    <a:pt x="140" y="176"/>
                  </a:lnTo>
                  <a:lnTo>
                    <a:pt x="125" y="171"/>
                  </a:lnTo>
                  <a:lnTo>
                    <a:pt x="130" y="147"/>
                  </a:lnTo>
                  <a:lnTo>
                    <a:pt x="22" y="115"/>
                  </a:lnTo>
                  <a:lnTo>
                    <a:pt x="14" y="143"/>
                  </a:lnTo>
                  <a:lnTo>
                    <a:pt x="0" y="139"/>
                  </a:lnTo>
                  <a:cubicBezTo>
                    <a:pt x="3" y="123"/>
                    <a:pt x="8" y="104"/>
                    <a:pt x="10" y="93"/>
                  </a:cubicBezTo>
                  <a:cubicBezTo>
                    <a:pt x="11" y="89"/>
                    <a:pt x="17" y="67"/>
                    <a:pt x="19" y="59"/>
                  </a:cubicBezTo>
                  <a:cubicBezTo>
                    <a:pt x="34" y="10"/>
                    <a:pt x="54" y="0"/>
                    <a:pt x="78" y="7"/>
                  </a:cubicBezTo>
                  <a:cubicBezTo>
                    <a:pt x="100" y="14"/>
                    <a:pt x="110" y="28"/>
                    <a:pt x="107" y="50"/>
                  </a:cubicBezTo>
                  <a:cubicBezTo>
                    <a:pt x="113" y="48"/>
                    <a:pt x="175" y="36"/>
                    <a:pt x="178" y="32"/>
                  </a:cubicBezTo>
                  <a:cubicBezTo>
                    <a:pt x="183" y="27"/>
                    <a:pt x="183" y="27"/>
                    <a:pt x="186" y="20"/>
                  </a:cubicBezTo>
                  <a:lnTo>
                    <a:pt x="199" y="28"/>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00" name="Google Shape;200;p15"/>
            <p:cNvSpPr/>
            <p:nvPr/>
          </p:nvSpPr>
          <p:spPr>
            <a:xfrm>
              <a:off x="253992" y="340262"/>
              <a:ext cx="55353" cy="54066"/>
            </a:xfrm>
            <a:custGeom>
              <a:avLst/>
              <a:gdLst/>
              <a:ahLst/>
              <a:cxnLst/>
              <a:rect l="l" t="t" r="r" b="b"/>
              <a:pathLst>
                <a:path w="190" h="183" extrusionOk="0">
                  <a:moveTo>
                    <a:pt x="41" y="63"/>
                  </a:moveTo>
                  <a:cubicBezTo>
                    <a:pt x="28" y="88"/>
                    <a:pt x="49" y="113"/>
                    <a:pt x="77" y="127"/>
                  </a:cubicBezTo>
                  <a:cubicBezTo>
                    <a:pt x="103" y="140"/>
                    <a:pt x="137" y="143"/>
                    <a:pt x="149" y="119"/>
                  </a:cubicBezTo>
                  <a:cubicBezTo>
                    <a:pt x="162" y="94"/>
                    <a:pt x="138" y="69"/>
                    <a:pt x="112" y="56"/>
                  </a:cubicBezTo>
                  <a:cubicBezTo>
                    <a:pt x="87" y="43"/>
                    <a:pt x="53" y="39"/>
                    <a:pt x="41" y="63"/>
                  </a:cubicBezTo>
                  <a:close/>
                  <a:moveTo>
                    <a:pt x="164" y="126"/>
                  </a:moveTo>
                  <a:cubicBezTo>
                    <a:pt x="138" y="177"/>
                    <a:pt x="90" y="183"/>
                    <a:pt x="57" y="166"/>
                  </a:cubicBezTo>
                  <a:cubicBezTo>
                    <a:pt x="23" y="149"/>
                    <a:pt x="0" y="107"/>
                    <a:pt x="26" y="56"/>
                  </a:cubicBezTo>
                  <a:cubicBezTo>
                    <a:pt x="52" y="5"/>
                    <a:pt x="99" y="0"/>
                    <a:pt x="132" y="17"/>
                  </a:cubicBezTo>
                  <a:cubicBezTo>
                    <a:pt x="165" y="34"/>
                    <a:pt x="190" y="76"/>
                    <a:pt x="164" y="126"/>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01" name="Google Shape;201;p15"/>
            <p:cNvSpPr/>
            <p:nvPr/>
          </p:nvSpPr>
          <p:spPr>
            <a:xfrm>
              <a:off x="282312" y="300356"/>
              <a:ext cx="57928" cy="47629"/>
            </a:xfrm>
            <a:custGeom>
              <a:avLst/>
              <a:gdLst/>
              <a:ahLst/>
              <a:cxnLst/>
              <a:rect l="l" t="t" r="r" b="b"/>
              <a:pathLst>
                <a:path w="197" h="161" extrusionOk="0">
                  <a:moveTo>
                    <a:pt x="197" y="56"/>
                  </a:moveTo>
                  <a:lnTo>
                    <a:pt x="158" y="107"/>
                  </a:lnTo>
                  <a:lnTo>
                    <a:pt x="145" y="124"/>
                  </a:lnTo>
                  <a:lnTo>
                    <a:pt x="117" y="161"/>
                  </a:lnTo>
                  <a:lnTo>
                    <a:pt x="105" y="152"/>
                  </a:lnTo>
                  <a:lnTo>
                    <a:pt x="119" y="131"/>
                  </a:lnTo>
                  <a:lnTo>
                    <a:pt x="29" y="63"/>
                  </a:lnTo>
                  <a:lnTo>
                    <a:pt x="12" y="81"/>
                  </a:lnTo>
                  <a:lnTo>
                    <a:pt x="0" y="72"/>
                  </a:lnTo>
                  <a:lnTo>
                    <a:pt x="29" y="36"/>
                  </a:lnTo>
                  <a:lnTo>
                    <a:pt x="55" y="0"/>
                  </a:lnTo>
                  <a:lnTo>
                    <a:pt x="67" y="9"/>
                  </a:lnTo>
                  <a:lnTo>
                    <a:pt x="54" y="30"/>
                  </a:lnTo>
                  <a:lnTo>
                    <a:pt x="145" y="99"/>
                  </a:lnTo>
                  <a:cubicBezTo>
                    <a:pt x="146" y="97"/>
                    <a:pt x="165" y="71"/>
                    <a:pt x="166" y="70"/>
                  </a:cubicBezTo>
                  <a:cubicBezTo>
                    <a:pt x="169" y="67"/>
                    <a:pt x="173" y="60"/>
                    <a:pt x="172" y="59"/>
                  </a:cubicBezTo>
                  <a:cubicBezTo>
                    <a:pt x="172" y="58"/>
                    <a:pt x="159" y="39"/>
                    <a:pt x="157" y="36"/>
                  </a:cubicBezTo>
                  <a:lnTo>
                    <a:pt x="166" y="24"/>
                  </a:lnTo>
                  <a:lnTo>
                    <a:pt x="197" y="56"/>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02" name="Google Shape;202;p15"/>
            <p:cNvSpPr/>
            <p:nvPr/>
          </p:nvSpPr>
          <p:spPr>
            <a:xfrm>
              <a:off x="320931" y="251439"/>
              <a:ext cx="55353" cy="56641"/>
            </a:xfrm>
            <a:custGeom>
              <a:avLst/>
              <a:gdLst/>
              <a:ahLst/>
              <a:cxnLst/>
              <a:rect l="l" t="t" r="r" b="b"/>
              <a:pathLst>
                <a:path w="188" h="191" extrusionOk="0">
                  <a:moveTo>
                    <a:pt x="54" y="50"/>
                  </a:moveTo>
                  <a:cubicBezTo>
                    <a:pt x="33" y="68"/>
                    <a:pt x="44" y="99"/>
                    <a:pt x="64" y="122"/>
                  </a:cubicBezTo>
                  <a:cubicBezTo>
                    <a:pt x="84" y="144"/>
                    <a:pt x="114" y="159"/>
                    <a:pt x="135" y="141"/>
                  </a:cubicBezTo>
                  <a:cubicBezTo>
                    <a:pt x="155" y="123"/>
                    <a:pt x="143" y="91"/>
                    <a:pt x="123" y="69"/>
                  </a:cubicBezTo>
                  <a:cubicBezTo>
                    <a:pt x="104" y="47"/>
                    <a:pt x="74" y="32"/>
                    <a:pt x="54" y="50"/>
                  </a:cubicBezTo>
                  <a:close/>
                  <a:moveTo>
                    <a:pt x="146" y="153"/>
                  </a:moveTo>
                  <a:cubicBezTo>
                    <a:pt x="103" y="191"/>
                    <a:pt x="57" y="179"/>
                    <a:pt x="32" y="151"/>
                  </a:cubicBezTo>
                  <a:cubicBezTo>
                    <a:pt x="7" y="123"/>
                    <a:pt x="0" y="76"/>
                    <a:pt x="43" y="38"/>
                  </a:cubicBezTo>
                  <a:cubicBezTo>
                    <a:pt x="85" y="0"/>
                    <a:pt x="131" y="12"/>
                    <a:pt x="156" y="40"/>
                  </a:cubicBezTo>
                  <a:cubicBezTo>
                    <a:pt x="181" y="67"/>
                    <a:pt x="188" y="115"/>
                    <a:pt x="146" y="153"/>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03" name="Google Shape;203;p15"/>
            <p:cNvSpPr/>
            <p:nvPr/>
          </p:nvSpPr>
          <p:spPr>
            <a:xfrm>
              <a:off x="374997" y="241141"/>
              <a:ext cx="24458" cy="20597"/>
            </a:xfrm>
            <a:custGeom>
              <a:avLst/>
              <a:gdLst/>
              <a:ahLst/>
              <a:cxnLst/>
              <a:rect l="l" t="t" r="r" b="b"/>
              <a:pathLst>
                <a:path w="19" h="16" extrusionOk="0">
                  <a:moveTo>
                    <a:pt x="4" y="16"/>
                  </a:moveTo>
                  <a:lnTo>
                    <a:pt x="0" y="9"/>
                  </a:lnTo>
                  <a:lnTo>
                    <a:pt x="15" y="0"/>
                  </a:lnTo>
                  <a:lnTo>
                    <a:pt x="19" y="7"/>
                  </a:lnTo>
                  <a:lnTo>
                    <a:pt x="4" y="16"/>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04" name="Google Shape;204;p15"/>
            <p:cNvSpPr/>
            <p:nvPr/>
          </p:nvSpPr>
          <p:spPr>
            <a:xfrm>
              <a:off x="391732" y="197373"/>
              <a:ext cx="68226" cy="57928"/>
            </a:xfrm>
            <a:custGeom>
              <a:avLst/>
              <a:gdLst/>
              <a:ahLst/>
              <a:cxnLst/>
              <a:rect l="l" t="t" r="r" b="b"/>
              <a:pathLst>
                <a:path w="53" h="45" extrusionOk="0">
                  <a:moveTo>
                    <a:pt x="50" y="5"/>
                  </a:moveTo>
                  <a:lnTo>
                    <a:pt x="48" y="38"/>
                  </a:lnTo>
                  <a:lnTo>
                    <a:pt x="43" y="40"/>
                  </a:lnTo>
                  <a:lnTo>
                    <a:pt x="32" y="28"/>
                  </a:lnTo>
                  <a:lnTo>
                    <a:pt x="32" y="44"/>
                  </a:lnTo>
                  <a:lnTo>
                    <a:pt x="26" y="45"/>
                  </a:lnTo>
                  <a:lnTo>
                    <a:pt x="4" y="21"/>
                  </a:lnTo>
                  <a:lnTo>
                    <a:pt x="1" y="22"/>
                  </a:lnTo>
                  <a:lnTo>
                    <a:pt x="0" y="18"/>
                  </a:lnTo>
                  <a:lnTo>
                    <a:pt x="7" y="16"/>
                  </a:lnTo>
                  <a:lnTo>
                    <a:pt x="15" y="13"/>
                  </a:lnTo>
                  <a:lnTo>
                    <a:pt x="16" y="17"/>
                  </a:lnTo>
                  <a:lnTo>
                    <a:pt x="13" y="18"/>
                  </a:lnTo>
                  <a:lnTo>
                    <a:pt x="28" y="35"/>
                  </a:lnTo>
                  <a:lnTo>
                    <a:pt x="28" y="23"/>
                  </a:lnTo>
                  <a:lnTo>
                    <a:pt x="21" y="15"/>
                  </a:lnTo>
                  <a:lnTo>
                    <a:pt x="18" y="16"/>
                  </a:lnTo>
                  <a:lnTo>
                    <a:pt x="17" y="12"/>
                  </a:lnTo>
                  <a:lnTo>
                    <a:pt x="24" y="10"/>
                  </a:lnTo>
                  <a:lnTo>
                    <a:pt x="33" y="7"/>
                  </a:lnTo>
                  <a:lnTo>
                    <a:pt x="34" y="10"/>
                  </a:lnTo>
                  <a:lnTo>
                    <a:pt x="30" y="12"/>
                  </a:lnTo>
                  <a:lnTo>
                    <a:pt x="45" y="29"/>
                  </a:lnTo>
                  <a:lnTo>
                    <a:pt x="45" y="7"/>
                  </a:lnTo>
                  <a:lnTo>
                    <a:pt x="41" y="8"/>
                  </a:lnTo>
                  <a:lnTo>
                    <a:pt x="40" y="5"/>
                  </a:lnTo>
                  <a:lnTo>
                    <a:pt x="46" y="2"/>
                  </a:lnTo>
                  <a:lnTo>
                    <a:pt x="52" y="0"/>
                  </a:lnTo>
                  <a:lnTo>
                    <a:pt x="53" y="4"/>
                  </a:lnTo>
                  <a:lnTo>
                    <a:pt x="50" y="5"/>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05" name="Google Shape;205;p15"/>
            <p:cNvSpPr/>
            <p:nvPr/>
          </p:nvSpPr>
          <p:spPr>
            <a:xfrm>
              <a:off x="472831" y="196085"/>
              <a:ext cx="29607" cy="45055"/>
            </a:xfrm>
            <a:custGeom>
              <a:avLst/>
              <a:gdLst/>
              <a:ahLst/>
              <a:cxnLst/>
              <a:rect l="l" t="t" r="r" b="b"/>
              <a:pathLst>
                <a:path w="23" h="35" extrusionOk="0">
                  <a:moveTo>
                    <a:pt x="13" y="34"/>
                  </a:moveTo>
                  <a:lnTo>
                    <a:pt x="2" y="35"/>
                  </a:lnTo>
                  <a:lnTo>
                    <a:pt x="2" y="31"/>
                  </a:lnTo>
                  <a:lnTo>
                    <a:pt x="8" y="31"/>
                  </a:lnTo>
                  <a:lnTo>
                    <a:pt x="6" y="5"/>
                  </a:lnTo>
                  <a:lnTo>
                    <a:pt x="0" y="5"/>
                  </a:lnTo>
                  <a:lnTo>
                    <a:pt x="0" y="1"/>
                  </a:lnTo>
                  <a:lnTo>
                    <a:pt x="11" y="1"/>
                  </a:lnTo>
                  <a:lnTo>
                    <a:pt x="21" y="0"/>
                  </a:lnTo>
                  <a:lnTo>
                    <a:pt x="21" y="3"/>
                  </a:lnTo>
                  <a:lnTo>
                    <a:pt x="15" y="4"/>
                  </a:lnTo>
                  <a:lnTo>
                    <a:pt x="17" y="30"/>
                  </a:lnTo>
                  <a:lnTo>
                    <a:pt x="23" y="30"/>
                  </a:lnTo>
                  <a:lnTo>
                    <a:pt x="23" y="33"/>
                  </a:lnTo>
                  <a:lnTo>
                    <a:pt x="13" y="3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06" name="Google Shape;206;p15"/>
            <p:cNvSpPr/>
            <p:nvPr/>
          </p:nvSpPr>
          <p:spPr>
            <a:xfrm>
              <a:off x="515312" y="196085"/>
              <a:ext cx="42480" cy="48917"/>
            </a:xfrm>
            <a:custGeom>
              <a:avLst/>
              <a:gdLst/>
              <a:ahLst/>
              <a:cxnLst/>
              <a:rect l="l" t="t" r="r" b="b"/>
              <a:pathLst>
                <a:path w="143" h="166" extrusionOk="0">
                  <a:moveTo>
                    <a:pt x="130" y="166"/>
                  </a:moveTo>
                  <a:lnTo>
                    <a:pt x="66" y="156"/>
                  </a:lnTo>
                  <a:lnTo>
                    <a:pt x="46" y="152"/>
                  </a:lnTo>
                  <a:lnTo>
                    <a:pt x="0" y="145"/>
                  </a:lnTo>
                  <a:lnTo>
                    <a:pt x="2" y="130"/>
                  </a:lnTo>
                  <a:lnTo>
                    <a:pt x="27" y="132"/>
                  </a:lnTo>
                  <a:lnTo>
                    <a:pt x="45" y="21"/>
                  </a:lnTo>
                  <a:lnTo>
                    <a:pt x="21" y="15"/>
                  </a:lnTo>
                  <a:lnTo>
                    <a:pt x="23" y="0"/>
                  </a:lnTo>
                  <a:lnTo>
                    <a:pt x="69" y="8"/>
                  </a:lnTo>
                  <a:lnTo>
                    <a:pt x="113" y="15"/>
                  </a:lnTo>
                  <a:lnTo>
                    <a:pt x="110" y="29"/>
                  </a:lnTo>
                  <a:lnTo>
                    <a:pt x="86" y="27"/>
                  </a:lnTo>
                  <a:lnTo>
                    <a:pt x="67" y="140"/>
                  </a:lnTo>
                  <a:cubicBezTo>
                    <a:pt x="70" y="141"/>
                    <a:pt x="102" y="145"/>
                    <a:pt x="103" y="146"/>
                  </a:cubicBezTo>
                  <a:cubicBezTo>
                    <a:pt x="107" y="146"/>
                    <a:pt x="115" y="147"/>
                    <a:pt x="116" y="146"/>
                  </a:cubicBezTo>
                  <a:cubicBezTo>
                    <a:pt x="116" y="145"/>
                    <a:pt x="127" y="124"/>
                    <a:pt x="128" y="121"/>
                  </a:cubicBezTo>
                  <a:lnTo>
                    <a:pt x="143" y="123"/>
                  </a:lnTo>
                  <a:lnTo>
                    <a:pt x="130" y="166"/>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07" name="Google Shape;207;p15"/>
            <p:cNvSpPr/>
            <p:nvPr/>
          </p:nvSpPr>
          <p:spPr>
            <a:xfrm>
              <a:off x="564229" y="207671"/>
              <a:ext cx="72088" cy="64365"/>
            </a:xfrm>
            <a:custGeom>
              <a:avLst/>
              <a:gdLst/>
              <a:ahLst/>
              <a:cxnLst/>
              <a:rect l="l" t="t" r="r" b="b"/>
              <a:pathLst>
                <a:path w="56" h="50" extrusionOk="0">
                  <a:moveTo>
                    <a:pt x="32" y="46"/>
                  </a:moveTo>
                  <a:lnTo>
                    <a:pt x="23" y="42"/>
                  </a:lnTo>
                  <a:lnTo>
                    <a:pt x="24" y="38"/>
                  </a:lnTo>
                  <a:lnTo>
                    <a:pt x="29" y="40"/>
                  </a:lnTo>
                  <a:lnTo>
                    <a:pt x="34" y="30"/>
                  </a:lnTo>
                  <a:lnTo>
                    <a:pt x="19" y="23"/>
                  </a:lnTo>
                  <a:lnTo>
                    <a:pt x="15" y="33"/>
                  </a:lnTo>
                  <a:lnTo>
                    <a:pt x="20" y="36"/>
                  </a:lnTo>
                  <a:lnTo>
                    <a:pt x="18" y="39"/>
                  </a:lnTo>
                  <a:lnTo>
                    <a:pt x="9" y="35"/>
                  </a:lnTo>
                  <a:lnTo>
                    <a:pt x="0" y="30"/>
                  </a:lnTo>
                  <a:lnTo>
                    <a:pt x="1" y="27"/>
                  </a:lnTo>
                  <a:lnTo>
                    <a:pt x="6" y="29"/>
                  </a:lnTo>
                  <a:lnTo>
                    <a:pt x="17" y="6"/>
                  </a:lnTo>
                  <a:lnTo>
                    <a:pt x="13" y="3"/>
                  </a:lnTo>
                  <a:lnTo>
                    <a:pt x="14" y="0"/>
                  </a:lnTo>
                  <a:lnTo>
                    <a:pt x="23" y="5"/>
                  </a:lnTo>
                  <a:lnTo>
                    <a:pt x="33" y="9"/>
                  </a:lnTo>
                  <a:lnTo>
                    <a:pt x="31" y="12"/>
                  </a:lnTo>
                  <a:lnTo>
                    <a:pt x="26" y="10"/>
                  </a:lnTo>
                  <a:lnTo>
                    <a:pt x="21" y="20"/>
                  </a:lnTo>
                  <a:lnTo>
                    <a:pt x="36" y="27"/>
                  </a:lnTo>
                  <a:lnTo>
                    <a:pt x="41" y="17"/>
                  </a:lnTo>
                  <a:lnTo>
                    <a:pt x="36" y="14"/>
                  </a:lnTo>
                  <a:lnTo>
                    <a:pt x="37" y="11"/>
                  </a:lnTo>
                  <a:lnTo>
                    <a:pt x="46" y="16"/>
                  </a:lnTo>
                  <a:lnTo>
                    <a:pt x="56" y="20"/>
                  </a:lnTo>
                  <a:lnTo>
                    <a:pt x="54" y="23"/>
                  </a:lnTo>
                  <a:lnTo>
                    <a:pt x="49" y="21"/>
                  </a:lnTo>
                  <a:lnTo>
                    <a:pt x="38" y="45"/>
                  </a:lnTo>
                  <a:lnTo>
                    <a:pt x="43" y="47"/>
                  </a:lnTo>
                  <a:lnTo>
                    <a:pt x="41" y="50"/>
                  </a:lnTo>
                  <a:lnTo>
                    <a:pt x="32" y="46"/>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08" name="Google Shape;208;p15"/>
            <p:cNvSpPr/>
            <p:nvPr/>
          </p:nvSpPr>
          <p:spPr>
            <a:xfrm>
              <a:off x="623445" y="245002"/>
              <a:ext cx="59215" cy="59215"/>
            </a:xfrm>
            <a:custGeom>
              <a:avLst/>
              <a:gdLst/>
              <a:ahLst/>
              <a:cxnLst/>
              <a:rect l="l" t="t" r="r" b="b"/>
              <a:pathLst>
                <a:path w="200" h="201" extrusionOk="0">
                  <a:moveTo>
                    <a:pt x="53" y="156"/>
                  </a:moveTo>
                  <a:lnTo>
                    <a:pt x="37" y="143"/>
                  </a:lnTo>
                  <a:lnTo>
                    <a:pt x="0" y="112"/>
                  </a:lnTo>
                  <a:lnTo>
                    <a:pt x="9" y="100"/>
                  </a:lnTo>
                  <a:lnTo>
                    <a:pt x="31" y="116"/>
                  </a:lnTo>
                  <a:lnTo>
                    <a:pt x="104" y="29"/>
                  </a:lnTo>
                  <a:lnTo>
                    <a:pt x="87" y="12"/>
                  </a:lnTo>
                  <a:lnTo>
                    <a:pt x="97" y="0"/>
                  </a:lnTo>
                  <a:lnTo>
                    <a:pt x="132" y="31"/>
                  </a:lnTo>
                  <a:lnTo>
                    <a:pt x="156" y="51"/>
                  </a:lnTo>
                  <a:lnTo>
                    <a:pt x="182" y="73"/>
                  </a:lnTo>
                  <a:lnTo>
                    <a:pt x="189" y="68"/>
                  </a:lnTo>
                  <a:lnTo>
                    <a:pt x="200" y="77"/>
                  </a:lnTo>
                  <a:lnTo>
                    <a:pt x="193" y="87"/>
                  </a:lnTo>
                  <a:lnTo>
                    <a:pt x="170" y="115"/>
                  </a:lnTo>
                  <a:lnTo>
                    <a:pt x="159" y="105"/>
                  </a:lnTo>
                  <a:lnTo>
                    <a:pt x="170" y="86"/>
                  </a:lnTo>
                  <a:lnTo>
                    <a:pt x="135" y="57"/>
                  </a:lnTo>
                  <a:lnTo>
                    <a:pt x="106" y="92"/>
                  </a:lnTo>
                  <a:lnTo>
                    <a:pt x="131" y="113"/>
                  </a:lnTo>
                  <a:lnTo>
                    <a:pt x="144" y="102"/>
                  </a:lnTo>
                  <a:lnTo>
                    <a:pt x="155" y="112"/>
                  </a:lnTo>
                  <a:lnTo>
                    <a:pt x="121" y="151"/>
                  </a:lnTo>
                  <a:lnTo>
                    <a:pt x="110" y="142"/>
                  </a:lnTo>
                  <a:lnTo>
                    <a:pt x="120" y="127"/>
                  </a:lnTo>
                  <a:lnTo>
                    <a:pt x="94" y="105"/>
                  </a:lnTo>
                  <a:lnTo>
                    <a:pt x="66" y="138"/>
                  </a:lnTo>
                  <a:cubicBezTo>
                    <a:pt x="65" y="140"/>
                    <a:pt x="63" y="142"/>
                    <a:pt x="63" y="142"/>
                  </a:cubicBezTo>
                  <a:cubicBezTo>
                    <a:pt x="66" y="144"/>
                    <a:pt x="67" y="147"/>
                    <a:pt x="73" y="152"/>
                  </a:cubicBezTo>
                  <a:cubicBezTo>
                    <a:pt x="81" y="158"/>
                    <a:pt x="92" y="168"/>
                    <a:pt x="93" y="169"/>
                  </a:cubicBezTo>
                  <a:cubicBezTo>
                    <a:pt x="96" y="171"/>
                    <a:pt x="102" y="176"/>
                    <a:pt x="102" y="176"/>
                  </a:cubicBezTo>
                  <a:cubicBezTo>
                    <a:pt x="103" y="176"/>
                    <a:pt x="117" y="163"/>
                    <a:pt x="119" y="161"/>
                  </a:cubicBezTo>
                  <a:lnTo>
                    <a:pt x="131" y="170"/>
                  </a:lnTo>
                  <a:lnTo>
                    <a:pt x="105" y="201"/>
                  </a:lnTo>
                  <a:lnTo>
                    <a:pt x="53" y="156"/>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09" name="Google Shape;209;p15"/>
            <p:cNvSpPr/>
            <p:nvPr/>
          </p:nvSpPr>
          <p:spPr>
            <a:xfrm>
              <a:off x="662063" y="284909"/>
              <a:ext cx="50204" cy="57928"/>
            </a:xfrm>
            <a:custGeom>
              <a:avLst/>
              <a:gdLst/>
              <a:ahLst/>
              <a:cxnLst/>
              <a:rect l="l" t="t" r="r" b="b"/>
              <a:pathLst>
                <a:path w="171" h="195" extrusionOk="0">
                  <a:moveTo>
                    <a:pt x="82" y="195"/>
                  </a:moveTo>
                  <a:lnTo>
                    <a:pt x="42" y="144"/>
                  </a:lnTo>
                  <a:lnTo>
                    <a:pt x="29" y="128"/>
                  </a:lnTo>
                  <a:lnTo>
                    <a:pt x="0" y="92"/>
                  </a:lnTo>
                  <a:lnTo>
                    <a:pt x="11" y="83"/>
                  </a:lnTo>
                  <a:lnTo>
                    <a:pt x="28" y="100"/>
                  </a:lnTo>
                  <a:lnTo>
                    <a:pt x="117" y="30"/>
                  </a:lnTo>
                  <a:lnTo>
                    <a:pt x="103" y="9"/>
                  </a:lnTo>
                  <a:lnTo>
                    <a:pt x="114" y="0"/>
                  </a:lnTo>
                  <a:lnTo>
                    <a:pt x="143" y="36"/>
                  </a:lnTo>
                  <a:lnTo>
                    <a:pt x="171" y="71"/>
                  </a:lnTo>
                  <a:lnTo>
                    <a:pt x="159" y="80"/>
                  </a:lnTo>
                  <a:lnTo>
                    <a:pt x="143" y="62"/>
                  </a:lnTo>
                  <a:lnTo>
                    <a:pt x="53" y="134"/>
                  </a:lnTo>
                  <a:cubicBezTo>
                    <a:pt x="55" y="136"/>
                    <a:pt x="75" y="160"/>
                    <a:pt x="76" y="161"/>
                  </a:cubicBezTo>
                  <a:cubicBezTo>
                    <a:pt x="79" y="165"/>
                    <a:pt x="84" y="170"/>
                    <a:pt x="85" y="170"/>
                  </a:cubicBezTo>
                  <a:cubicBezTo>
                    <a:pt x="86" y="170"/>
                    <a:pt x="108" y="161"/>
                    <a:pt x="111" y="160"/>
                  </a:cubicBezTo>
                  <a:lnTo>
                    <a:pt x="121" y="172"/>
                  </a:lnTo>
                  <a:lnTo>
                    <a:pt x="82" y="195"/>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10" name="Google Shape;210;p15"/>
            <p:cNvSpPr/>
            <p:nvPr/>
          </p:nvSpPr>
          <p:spPr>
            <a:xfrm>
              <a:off x="691671" y="329964"/>
              <a:ext cx="68226" cy="79812"/>
            </a:xfrm>
            <a:custGeom>
              <a:avLst/>
              <a:gdLst/>
              <a:ahLst/>
              <a:cxnLst/>
              <a:rect l="l" t="t" r="r" b="b"/>
              <a:pathLst>
                <a:path w="53" h="62" extrusionOk="0">
                  <a:moveTo>
                    <a:pt x="19" y="52"/>
                  </a:moveTo>
                  <a:lnTo>
                    <a:pt x="15" y="45"/>
                  </a:lnTo>
                  <a:lnTo>
                    <a:pt x="18" y="43"/>
                  </a:lnTo>
                  <a:lnTo>
                    <a:pt x="20" y="46"/>
                  </a:lnTo>
                  <a:lnTo>
                    <a:pt x="40" y="36"/>
                  </a:lnTo>
                  <a:lnTo>
                    <a:pt x="10" y="37"/>
                  </a:lnTo>
                  <a:lnTo>
                    <a:pt x="26" y="14"/>
                  </a:lnTo>
                  <a:lnTo>
                    <a:pt x="8" y="22"/>
                  </a:lnTo>
                  <a:lnTo>
                    <a:pt x="10" y="26"/>
                  </a:lnTo>
                  <a:lnTo>
                    <a:pt x="7" y="28"/>
                  </a:lnTo>
                  <a:lnTo>
                    <a:pt x="4" y="23"/>
                  </a:lnTo>
                  <a:lnTo>
                    <a:pt x="0" y="15"/>
                  </a:lnTo>
                  <a:lnTo>
                    <a:pt x="3" y="14"/>
                  </a:lnTo>
                  <a:lnTo>
                    <a:pt x="6" y="18"/>
                  </a:lnTo>
                  <a:lnTo>
                    <a:pt x="30" y="7"/>
                  </a:lnTo>
                  <a:lnTo>
                    <a:pt x="28" y="2"/>
                  </a:lnTo>
                  <a:lnTo>
                    <a:pt x="30" y="0"/>
                  </a:lnTo>
                  <a:lnTo>
                    <a:pt x="34" y="8"/>
                  </a:lnTo>
                  <a:lnTo>
                    <a:pt x="37" y="13"/>
                  </a:lnTo>
                  <a:lnTo>
                    <a:pt x="23" y="32"/>
                  </a:lnTo>
                  <a:lnTo>
                    <a:pt x="46" y="31"/>
                  </a:lnTo>
                  <a:lnTo>
                    <a:pt x="48" y="35"/>
                  </a:lnTo>
                  <a:lnTo>
                    <a:pt x="53" y="46"/>
                  </a:lnTo>
                  <a:lnTo>
                    <a:pt x="50" y="47"/>
                  </a:lnTo>
                  <a:lnTo>
                    <a:pt x="47" y="42"/>
                  </a:lnTo>
                  <a:lnTo>
                    <a:pt x="25" y="55"/>
                  </a:lnTo>
                  <a:lnTo>
                    <a:pt x="27" y="60"/>
                  </a:lnTo>
                  <a:lnTo>
                    <a:pt x="24" y="62"/>
                  </a:lnTo>
                  <a:lnTo>
                    <a:pt x="19" y="52"/>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11" name="Google Shape;211;p15"/>
            <p:cNvSpPr/>
            <p:nvPr/>
          </p:nvSpPr>
          <p:spPr>
            <a:xfrm>
              <a:off x="723853" y="407201"/>
              <a:ext cx="48917" cy="37331"/>
            </a:xfrm>
            <a:custGeom>
              <a:avLst/>
              <a:gdLst/>
              <a:ahLst/>
              <a:cxnLst/>
              <a:rect l="l" t="t" r="r" b="b"/>
              <a:pathLst>
                <a:path w="38" h="29" extrusionOk="0">
                  <a:moveTo>
                    <a:pt x="3" y="20"/>
                  </a:moveTo>
                  <a:lnTo>
                    <a:pt x="0" y="9"/>
                  </a:lnTo>
                  <a:lnTo>
                    <a:pt x="4" y="9"/>
                  </a:lnTo>
                  <a:lnTo>
                    <a:pt x="6" y="14"/>
                  </a:lnTo>
                  <a:lnTo>
                    <a:pt x="30" y="6"/>
                  </a:lnTo>
                  <a:lnTo>
                    <a:pt x="29" y="1"/>
                  </a:lnTo>
                  <a:lnTo>
                    <a:pt x="33" y="0"/>
                  </a:lnTo>
                  <a:lnTo>
                    <a:pt x="35" y="10"/>
                  </a:lnTo>
                  <a:lnTo>
                    <a:pt x="38" y="20"/>
                  </a:lnTo>
                  <a:lnTo>
                    <a:pt x="35" y="21"/>
                  </a:lnTo>
                  <a:lnTo>
                    <a:pt x="33" y="15"/>
                  </a:lnTo>
                  <a:lnTo>
                    <a:pt x="8" y="23"/>
                  </a:lnTo>
                  <a:lnTo>
                    <a:pt x="10" y="28"/>
                  </a:lnTo>
                  <a:lnTo>
                    <a:pt x="6" y="29"/>
                  </a:lnTo>
                  <a:lnTo>
                    <a:pt x="3" y="2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12" name="Google Shape;212;p15"/>
            <p:cNvSpPr/>
            <p:nvPr/>
          </p:nvSpPr>
          <p:spPr>
            <a:xfrm>
              <a:off x="735439" y="449682"/>
              <a:ext cx="50204" cy="54066"/>
            </a:xfrm>
            <a:custGeom>
              <a:avLst/>
              <a:gdLst/>
              <a:ahLst/>
              <a:cxnLst/>
              <a:rect l="l" t="t" r="r" b="b"/>
              <a:pathLst>
                <a:path w="171" h="184" extrusionOk="0">
                  <a:moveTo>
                    <a:pt x="151" y="162"/>
                  </a:moveTo>
                  <a:lnTo>
                    <a:pt x="20" y="180"/>
                  </a:lnTo>
                  <a:lnTo>
                    <a:pt x="17" y="155"/>
                  </a:lnTo>
                  <a:lnTo>
                    <a:pt x="108" y="55"/>
                  </a:lnTo>
                  <a:lnTo>
                    <a:pt x="23" y="67"/>
                  </a:lnTo>
                  <a:lnTo>
                    <a:pt x="24" y="89"/>
                  </a:lnTo>
                  <a:lnTo>
                    <a:pt x="9" y="91"/>
                  </a:lnTo>
                  <a:lnTo>
                    <a:pt x="6" y="60"/>
                  </a:lnTo>
                  <a:lnTo>
                    <a:pt x="0" y="25"/>
                  </a:lnTo>
                  <a:lnTo>
                    <a:pt x="15" y="23"/>
                  </a:lnTo>
                  <a:lnTo>
                    <a:pt x="20" y="45"/>
                  </a:lnTo>
                  <a:lnTo>
                    <a:pt x="128" y="30"/>
                  </a:lnTo>
                  <a:cubicBezTo>
                    <a:pt x="132" y="25"/>
                    <a:pt x="132" y="17"/>
                    <a:pt x="130" y="3"/>
                  </a:cubicBezTo>
                  <a:lnTo>
                    <a:pt x="145" y="0"/>
                  </a:lnTo>
                  <a:lnTo>
                    <a:pt x="154" y="61"/>
                  </a:lnTo>
                  <a:lnTo>
                    <a:pt x="71" y="151"/>
                  </a:lnTo>
                  <a:lnTo>
                    <a:pt x="148" y="141"/>
                  </a:lnTo>
                  <a:lnTo>
                    <a:pt x="147" y="118"/>
                  </a:lnTo>
                  <a:lnTo>
                    <a:pt x="161" y="116"/>
                  </a:lnTo>
                  <a:lnTo>
                    <a:pt x="165" y="148"/>
                  </a:lnTo>
                  <a:lnTo>
                    <a:pt x="171" y="182"/>
                  </a:lnTo>
                  <a:lnTo>
                    <a:pt x="156" y="184"/>
                  </a:lnTo>
                  <a:lnTo>
                    <a:pt x="151" y="162"/>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13" name="Google Shape;213;p15"/>
            <p:cNvSpPr/>
            <p:nvPr/>
          </p:nvSpPr>
          <p:spPr>
            <a:xfrm>
              <a:off x="741875" y="514047"/>
              <a:ext cx="46342" cy="48917"/>
            </a:xfrm>
            <a:custGeom>
              <a:avLst/>
              <a:gdLst/>
              <a:ahLst/>
              <a:cxnLst/>
              <a:rect l="l" t="t" r="r" b="b"/>
              <a:pathLst>
                <a:path w="159" h="167" extrusionOk="0">
                  <a:moveTo>
                    <a:pt x="115" y="76"/>
                  </a:moveTo>
                  <a:lnTo>
                    <a:pt x="71" y="57"/>
                  </a:lnTo>
                  <a:lnTo>
                    <a:pt x="70" y="91"/>
                  </a:lnTo>
                  <a:lnTo>
                    <a:pt x="115" y="76"/>
                  </a:lnTo>
                  <a:close/>
                  <a:moveTo>
                    <a:pt x="1" y="136"/>
                  </a:moveTo>
                  <a:lnTo>
                    <a:pt x="2" y="88"/>
                  </a:lnTo>
                  <a:lnTo>
                    <a:pt x="16" y="88"/>
                  </a:lnTo>
                  <a:lnTo>
                    <a:pt x="18" y="109"/>
                  </a:lnTo>
                  <a:lnTo>
                    <a:pt x="52" y="97"/>
                  </a:lnTo>
                  <a:lnTo>
                    <a:pt x="53" y="49"/>
                  </a:lnTo>
                  <a:lnTo>
                    <a:pt x="20" y="35"/>
                  </a:lnTo>
                  <a:lnTo>
                    <a:pt x="17" y="61"/>
                  </a:lnTo>
                  <a:lnTo>
                    <a:pt x="2" y="61"/>
                  </a:lnTo>
                  <a:lnTo>
                    <a:pt x="4" y="27"/>
                  </a:lnTo>
                  <a:lnTo>
                    <a:pt x="3" y="0"/>
                  </a:lnTo>
                  <a:lnTo>
                    <a:pt x="18" y="0"/>
                  </a:lnTo>
                  <a:lnTo>
                    <a:pt x="20" y="14"/>
                  </a:lnTo>
                  <a:lnTo>
                    <a:pt x="147" y="70"/>
                  </a:lnTo>
                  <a:cubicBezTo>
                    <a:pt x="149" y="79"/>
                    <a:pt x="155" y="87"/>
                    <a:pt x="159" y="93"/>
                  </a:cubicBezTo>
                  <a:lnTo>
                    <a:pt x="159" y="99"/>
                  </a:lnTo>
                  <a:lnTo>
                    <a:pt x="17" y="152"/>
                  </a:lnTo>
                  <a:lnTo>
                    <a:pt x="14" y="167"/>
                  </a:lnTo>
                  <a:lnTo>
                    <a:pt x="0" y="167"/>
                  </a:lnTo>
                  <a:lnTo>
                    <a:pt x="1" y="136"/>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14" name="Google Shape;214;p15"/>
            <p:cNvSpPr/>
            <p:nvPr/>
          </p:nvSpPr>
          <p:spPr>
            <a:xfrm>
              <a:off x="901499" y="311942"/>
              <a:ext cx="78524" cy="102983"/>
            </a:xfrm>
            <a:custGeom>
              <a:avLst/>
              <a:gdLst/>
              <a:ahLst/>
              <a:cxnLst/>
              <a:rect l="l" t="t" r="r" b="b"/>
              <a:pathLst>
                <a:path w="61" h="80" extrusionOk="0">
                  <a:moveTo>
                    <a:pt x="38" y="13"/>
                  </a:moveTo>
                  <a:lnTo>
                    <a:pt x="38" y="80"/>
                  </a:lnTo>
                  <a:lnTo>
                    <a:pt x="23" y="80"/>
                  </a:lnTo>
                  <a:lnTo>
                    <a:pt x="23" y="13"/>
                  </a:lnTo>
                  <a:lnTo>
                    <a:pt x="0" y="13"/>
                  </a:lnTo>
                  <a:lnTo>
                    <a:pt x="0" y="0"/>
                  </a:lnTo>
                  <a:lnTo>
                    <a:pt x="61" y="0"/>
                  </a:lnTo>
                  <a:lnTo>
                    <a:pt x="61" y="13"/>
                  </a:lnTo>
                  <a:lnTo>
                    <a:pt x="38" y="13"/>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15" name="Google Shape;215;p15"/>
            <p:cNvSpPr/>
            <p:nvPr/>
          </p:nvSpPr>
          <p:spPr>
            <a:xfrm>
              <a:off x="977449" y="342837"/>
              <a:ext cx="65651" cy="73375"/>
            </a:xfrm>
            <a:custGeom>
              <a:avLst/>
              <a:gdLst/>
              <a:ahLst/>
              <a:cxnLst/>
              <a:rect l="l" t="t" r="r" b="b"/>
              <a:pathLst>
                <a:path w="223" h="253" extrusionOk="0">
                  <a:moveTo>
                    <a:pt x="117" y="48"/>
                  </a:moveTo>
                  <a:cubicBezTo>
                    <a:pt x="109" y="48"/>
                    <a:pt x="92" y="54"/>
                    <a:pt x="90" y="55"/>
                  </a:cubicBezTo>
                  <a:cubicBezTo>
                    <a:pt x="89" y="56"/>
                    <a:pt x="73" y="72"/>
                    <a:pt x="70" y="94"/>
                  </a:cubicBezTo>
                  <a:lnTo>
                    <a:pt x="165" y="94"/>
                  </a:lnTo>
                  <a:cubicBezTo>
                    <a:pt x="163" y="66"/>
                    <a:pt x="158" y="48"/>
                    <a:pt x="117" y="48"/>
                  </a:cubicBezTo>
                  <a:close/>
                  <a:moveTo>
                    <a:pt x="68" y="134"/>
                  </a:moveTo>
                  <a:cubicBezTo>
                    <a:pt x="69" y="166"/>
                    <a:pt x="93" y="199"/>
                    <a:pt x="130" y="199"/>
                  </a:cubicBezTo>
                  <a:cubicBezTo>
                    <a:pt x="156" y="199"/>
                    <a:pt x="184" y="188"/>
                    <a:pt x="213" y="164"/>
                  </a:cubicBezTo>
                  <a:lnTo>
                    <a:pt x="219" y="226"/>
                  </a:lnTo>
                  <a:cubicBezTo>
                    <a:pt x="191" y="243"/>
                    <a:pt x="165" y="253"/>
                    <a:pt x="118" y="253"/>
                  </a:cubicBezTo>
                  <a:cubicBezTo>
                    <a:pt x="50" y="253"/>
                    <a:pt x="0" y="206"/>
                    <a:pt x="0" y="127"/>
                  </a:cubicBezTo>
                  <a:cubicBezTo>
                    <a:pt x="0" y="48"/>
                    <a:pt x="49" y="0"/>
                    <a:pt x="117" y="0"/>
                  </a:cubicBezTo>
                  <a:cubicBezTo>
                    <a:pt x="199" y="0"/>
                    <a:pt x="223" y="44"/>
                    <a:pt x="223" y="134"/>
                  </a:cubicBezTo>
                  <a:lnTo>
                    <a:pt x="68" y="134"/>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16" name="Google Shape;216;p15"/>
            <p:cNvSpPr/>
            <p:nvPr/>
          </p:nvSpPr>
          <p:spPr>
            <a:xfrm>
              <a:off x="1059836" y="342837"/>
              <a:ext cx="60502" cy="73375"/>
            </a:xfrm>
            <a:custGeom>
              <a:avLst/>
              <a:gdLst/>
              <a:ahLst/>
              <a:cxnLst/>
              <a:rect l="l" t="t" r="r" b="b"/>
              <a:pathLst>
                <a:path w="206" h="253" extrusionOk="0">
                  <a:moveTo>
                    <a:pt x="119" y="253"/>
                  </a:moveTo>
                  <a:cubicBezTo>
                    <a:pt x="49" y="253"/>
                    <a:pt x="0" y="206"/>
                    <a:pt x="0" y="125"/>
                  </a:cubicBezTo>
                  <a:cubicBezTo>
                    <a:pt x="0" y="38"/>
                    <a:pt x="58" y="0"/>
                    <a:pt x="112" y="0"/>
                  </a:cubicBezTo>
                  <a:cubicBezTo>
                    <a:pt x="161" y="0"/>
                    <a:pt x="203" y="11"/>
                    <a:pt x="203" y="50"/>
                  </a:cubicBezTo>
                  <a:lnTo>
                    <a:pt x="203" y="64"/>
                  </a:lnTo>
                  <a:cubicBezTo>
                    <a:pt x="203" y="68"/>
                    <a:pt x="203" y="72"/>
                    <a:pt x="202" y="77"/>
                  </a:cubicBezTo>
                  <a:lnTo>
                    <a:pt x="140" y="77"/>
                  </a:lnTo>
                  <a:cubicBezTo>
                    <a:pt x="140" y="55"/>
                    <a:pt x="134" y="51"/>
                    <a:pt x="118" y="51"/>
                  </a:cubicBezTo>
                  <a:cubicBezTo>
                    <a:pt x="106" y="51"/>
                    <a:pt x="101" y="52"/>
                    <a:pt x="97" y="54"/>
                  </a:cubicBezTo>
                  <a:cubicBezTo>
                    <a:pt x="92" y="56"/>
                    <a:pt x="68" y="69"/>
                    <a:pt x="68" y="123"/>
                  </a:cubicBezTo>
                  <a:cubicBezTo>
                    <a:pt x="68" y="185"/>
                    <a:pt x="103" y="199"/>
                    <a:pt x="130" y="199"/>
                  </a:cubicBezTo>
                  <a:cubicBezTo>
                    <a:pt x="146" y="199"/>
                    <a:pt x="165" y="198"/>
                    <a:pt x="200" y="168"/>
                  </a:cubicBezTo>
                  <a:lnTo>
                    <a:pt x="206" y="227"/>
                  </a:lnTo>
                  <a:cubicBezTo>
                    <a:pt x="173" y="247"/>
                    <a:pt x="148" y="253"/>
                    <a:pt x="119" y="253"/>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17" name="Google Shape;217;p15"/>
            <p:cNvSpPr/>
            <p:nvPr/>
          </p:nvSpPr>
          <p:spPr>
            <a:xfrm>
              <a:off x="1140936" y="301643"/>
              <a:ext cx="63077" cy="113282"/>
            </a:xfrm>
            <a:custGeom>
              <a:avLst/>
              <a:gdLst/>
              <a:ahLst/>
              <a:cxnLst/>
              <a:rect l="l" t="t" r="r" b="b"/>
              <a:pathLst>
                <a:path w="219" h="386" extrusionOk="0">
                  <a:moveTo>
                    <a:pt x="217" y="386"/>
                  </a:moveTo>
                  <a:lnTo>
                    <a:pt x="152" y="386"/>
                  </a:lnTo>
                  <a:cubicBezTo>
                    <a:pt x="154" y="325"/>
                    <a:pt x="155" y="313"/>
                    <a:pt x="155" y="280"/>
                  </a:cubicBezTo>
                  <a:cubicBezTo>
                    <a:pt x="155" y="213"/>
                    <a:pt x="152" y="196"/>
                    <a:pt x="126" y="196"/>
                  </a:cubicBezTo>
                  <a:cubicBezTo>
                    <a:pt x="116" y="196"/>
                    <a:pt x="100" y="198"/>
                    <a:pt x="96" y="201"/>
                  </a:cubicBezTo>
                  <a:cubicBezTo>
                    <a:pt x="92" y="204"/>
                    <a:pt x="75" y="216"/>
                    <a:pt x="64" y="230"/>
                  </a:cubicBezTo>
                  <a:lnTo>
                    <a:pt x="64" y="386"/>
                  </a:lnTo>
                  <a:lnTo>
                    <a:pt x="0" y="386"/>
                  </a:lnTo>
                  <a:lnTo>
                    <a:pt x="0" y="0"/>
                  </a:lnTo>
                  <a:lnTo>
                    <a:pt x="64" y="0"/>
                  </a:lnTo>
                  <a:lnTo>
                    <a:pt x="64" y="168"/>
                  </a:lnTo>
                  <a:cubicBezTo>
                    <a:pt x="83" y="150"/>
                    <a:pt x="104" y="140"/>
                    <a:pt x="130" y="140"/>
                  </a:cubicBezTo>
                  <a:cubicBezTo>
                    <a:pt x="212" y="140"/>
                    <a:pt x="219" y="191"/>
                    <a:pt x="219" y="244"/>
                  </a:cubicBezTo>
                  <a:cubicBezTo>
                    <a:pt x="219" y="254"/>
                    <a:pt x="219" y="264"/>
                    <a:pt x="219" y="274"/>
                  </a:cubicBezTo>
                  <a:cubicBezTo>
                    <a:pt x="218" y="308"/>
                    <a:pt x="218" y="326"/>
                    <a:pt x="217" y="386"/>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18" name="Google Shape;218;p15"/>
            <p:cNvSpPr/>
            <p:nvPr/>
          </p:nvSpPr>
          <p:spPr>
            <a:xfrm>
              <a:off x="1224609" y="342837"/>
              <a:ext cx="65651" cy="72088"/>
            </a:xfrm>
            <a:custGeom>
              <a:avLst/>
              <a:gdLst/>
              <a:ahLst/>
              <a:cxnLst/>
              <a:rect l="l" t="t" r="r" b="b"/>
              <a:pathLst>
                <a:path w="225" h="246" extrusionOk="0">
                  <a:moveTo>
                    <a:pt x="223" y="246"/>
                  </a:moveTo>
                  <a:lnTo>
                    <a:pt x="159" y="246"/>
                  </a:lnTo>
                  <a:cubicBezTo>
                    <a:pt x="160" y="176"/>
                    <a:pt x="161" y="170"/>
                    <a:pt x="161" y="125"/>
                  </a:cubicBezTo>
                  <a:cubicBezTo>
                    <a:pt x="161" y="116"/>
                    <a:pt x="161" y="105"/>
                    <a:pt x="160" y="95"/>
                  </a:cubicBezTo>
                  <a:cubicBezTo>
                    <a:pt x="158" y="64"/>
                    <a:pt x="151" y="56"/>
                    <a:pt x="132" y="56"/>
                  </a:cubicBezTo>
                  <a:cubicBezTo>
                    <a:pt x="122" y="56"/>
                    <a:pt x="105" y="58"/>
                    <a:pt x="102" y="61"/>
                  </a:cubicBezTo>
                  <a:cubicBezTo>
                    <a:pt x="98" y="64"/>
                    <a:pt x="81" y="76"/>
                    <a:pt x="70" y="90"/>
                  </a:cubicBezTo>
                  <a:lnTo>
                    <a:pt x="70" y="246"/>
                  </a:lnTo>
                  <a:lnTo>
                    <a:pt x="6" y="246"/>
                  </a:lnTo>
                  <a:lnTo>
                    <a:pt x="6" y="77"/>
                  </a:lnTo>
                  <a:cubicBezTo>
                    <a:pt x="6" y="56"/>
                    <a:pt x="3" y="20"/>
                    <a:pt x="0" y="7"/>
                  </a:cubicBezTo>
                  <a:lnTo>
                    <a:pt x="57" y="7"/>
                  </a:lnTo>
                  <a:lnTo>
                    <a:pt x="63" y="35"/>
                  </a:lnTo>
                  <a:cubicBezTo>
                    <a:pt x="85" y="11"/>
                    <a:pt x="108" y="0"/>
                    <a:pt x="136" y="0"/>
                  </a:cubicBezTo>
                  <a:cubicBezTo>
                    <a:pt x="218" y="0"/>
                    <a:pt x="225" y="51"/>
                    <a:pt x="225" y="104"/>
                  </a:cubicBezTo>
                  <a:lnTo>
                    <a:pt x="225" y="134"/>
                  </a:lnTo>
                  <a:cubicBezTo>
                    <a:pt x="225" y="168"/>
                    <a:pt x="224" y="186"/>
                    <a:pt x="223" y="246"/>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19" name="Google Shape;219;p15"/>
            <p:cNvSpPr/>
            <p:nvPr/>
          </p:nvSpPr>
          <p:spPr>
            <a:xfrm>
              <a:off x="1309570" y="308080"/>
              <a:ext cx="21884" cy="106845"/>
            </a:xfrm>
            <a:custGeom>
              <a:avLst/>
              <a:gdLst/>
              <a:ahLst/>
              <a:cxnLst/>
              <a:rect l="l" t="t" r="r" b="b"/>
              <a:pathLst>
                <a:path w="75" h="362" extrusionOk="0">
                  <a:moveTo>
                    <a:pt x="6" y="362"/>
                  </a:moveTo>
                  <a:lnTo>
                    <a:pt x="6" y="123"/>
                  </a:lnTo>
                  <a:lnTo>
                    <a:pt x="70" y="123"/>
                  </a:lnTo>
                  <a:lnTo>
                    <a:pt x="70" y="362"/>
                  </a:lnTo>
                  <a:lnTo>
                    <a:pt x="6" y="362"/>
                  </a:lnTo>
                  <a:close/>
                  <a:moveTo>
                    <a:pt x="38" y="77"/>
                  </a:moveTo>
                  <a:cubicBezTo>
                    <a:pt x="18" y="77"/>
                    <a:pt x="0" y="60"/>
                    <a:pt x="0" y="38"/>
                  </a:cubicBezTo>
                  <a:cubicBezTo>
                    <a:pt x="0" y="17"/>
                    <a:pt x="18" y="0"/>
                    <a:pt x="38" y="0"/>
                  </a:cubicBezTo>
                  <a:cubicBezTo>
                    <a:pt x="59" y="0"/>
                    <a:pt x="75" y="17"/>
                    <a:pt x="75" y="38"/>
                  </a:cubicBezTo>
                  <a:cubicBezTo>
                    <a:pt x="75" y="59"/>
                    <a:pt x="59" y="77"/>
                    <a:pt x="38" y="77"/>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20" name="Google Shape;220;p15"/>
            <p:cNvSpPr/>
            <p:nvPr/>
          </p:nvSpPr>
          <p:spPr>
            <a:xfrm>
              <a:off x="1348189" y="342837"/>
              <a:ext cx="55353" cy="73375"/>
            </a:xfrm>
            <a:custGeom>
              <a:avLst/>
              <a:gdLst/>
              <a:ahLst/>
              <a:cxnLst/>
              <a:rect l="l" t="t" r="r" b="b"/>
              <a:pathLst>
                <a:path w="189" h="253" extrusionOk="0">
                  <a:moveTo>
                    <a:pt x="88" y="253"/>
                  </a:moveTo>
                  <a:cubicBezTo>
                    <a:pt x="58" y="253"/>
                    <a:pt x="27" y="247"/>
                    <a:pt x="0" y="230"/>
                  </a:cubicBezTo>
                  <a:lnTo>
                    <a:pt x="7" y="177"/>
                  </a:lnTo>
                  <a:cubicBezTo>
                    <a:pt x="35" y="193"/>
                    <a:pt x="51" y="201"/>
                    <a:pt x="86" y="201"/>
                  </a:cubicBezTo>
                  <a:cubicBezTo>
                    <a:pt x="117" y="201"/>
                    <a:pt x="124" y="191"/>
                    <a:pt x="124" y="183"/>
                  </a:cubicBezTo>
                  <a:cubicBezTo>
                    <a:pt x="124" y="145"/>
                    <a:pt x="0" y="156"/>
                    <a:pt x="0" y="70"/>
                  </a:cubicBezTo>
                  <a:cubicBezTo>
                    <a:pt x="0" y="27"/>
                    <a:pt x="36" y="0"/>
                    <a:pt x="99" y="0"/>
                  </a:cubicBezTo>
                  <a:cubicBezTo>
                    <a:pt x="129" y="0"/>
                    <a:pt x="148" y="7"/>
                    <a:pt x="181" y="21"/>
                  </a:cubicBezTo>
                  <a:lnTo>
                    <a:pt x="174" y="77"/>
                  </a:lnTo>
                  <a:cubicBezTo>
                    <a:pt x="141" y="54"/>
                    <a:pt x="113" y="52"/>
                    <a:pt x="95" y="52"/>
                  </a:cubicBezTo>
                  <a:cubicBezTo>
                    <a:pt x="85" y="52"/>
                    <a:pt x="64" y="54"/>
                    <a:pt x="64" y="67"/>
                  </a:cubicBezTo>
                  <a:cubicBezTo>
                    <a:pt x="64" y="103"/>
                    <a:pt x="189" y="98"/>
                    <a:pt x="189" y="178"/>
                  </a:cubicBezTo>
                  <a:cubicBezTo>
                    <a:pt x="189" y="218"/>
                    <a:pt x="154" y="253"/>
                    <a:pt x="88" y="253"/>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21" name="Google Shape;221;p15"/>
            <p:cNvSpPr/>
            <p:nvPr/>
          </p:nvSpPr>
          <p:spPr>
            <a:xfrm>
              <a:off x="1417703" y="342837"/>
              <a:ext cx="60502" cy="73375"/>
            </a:xfrm>
            <a:custGeom>
              <a:avLst/>
              <a:gdLst/>
              <a:ahLst/>
              <a:cxnLst/>
              <a:rect l="l" t="t" r="r" b="b"/>
              <a:pathLst>
                <a:path w="206" h="253" extrusionOk="0">
                  <a:moveTo>
                    <a:pt x="118" y="253"/>
                  </a:moveTo>
                  <a:cubicBezTo>
                    <a:pt x="48" y="253"/>
                    <a:pt x="0" y="206"/>
                    <a:pt x="0" y="125"/>
                  </a:cubicBezTo>
                  <a:cubicBezTo>
                    <a:pt x="0" y="38"/>
                    <a:pt x="58" y="0"/>
                    <a:pt x="112" y="0"/>
                  </a:cubicBezTo>
                  <a:cubicBezTo>
                    <a:pt x="161" y="0"/>
                    <a:pt x="202" y="11"/>
                    <a:pt x="202" y="50"/>
                  </a:cubicBezTo>
                  <a:lnTo>
                    <a:pt x="202" y="64"/>
                  </a:lnTo>
                  <a:cubicBezTo>
                    <a:pt x="202" y="68"/>
                    <a:pt x="202" y="72"/>
                    <a:pt x="202" y="77"/>
                  </a:cubicBezTo>
                  <a:lnTo>
                    <a:pt x="140" y="77"/>
                  </a:lnTo>
                  <a:cubicBezTo>
                    <a:pt x="140" y="55"/>
                    <a:pt x="134" y="51"/>
                    <a:pt x="117" y="51"/>
                  </a:cubicBezTo>
                  <a:cubicBezTo>
                    <a:pt x="106" y="51"/>
                    <a:pt x="101" y="52"/>
                    <a:pt x="97" y="54"/>
                  </a:cubicBezTo>
                  <a:cubicBezTo>
                    <a:pt x="92" y="56"/>
                    <a:pt x="67" y="69"/>
                    <a:pt x="67" y="123"/>
                  </a:cubicBezTo>
                  <a:cubicBezTo>
                    <a:pt x="67" y="185"/>
                    <a:pt x="102" y="199"/>
                    <a:pt x="129" y="199"/>
                  </a:cubicBezTo>
                  <a:cubicBezTo>
                    <a:pt x="146" y="199"/>
                    <a:pt x="165" y="198"/>
                    <a:pt x="200" y="168"/>
                  </a:cubicBezTo>
                  <a:lnTo>
                    <a:pt x="206" y="227"/>
                  </a:lnTo>
                  <a:cubicBezTo>
                    <a:pt x="172" y="247"/>
                    <a:pt x="148" y="253"/>
                    <a:pt x="118" y="253"/>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22" name="Google Shape;222;p15"/>
            <p:cNvSpPr/>
            <p:nvPr/>
          </p:nvSpPr>
          <p:spPr>
            <a:xfrm>
              <a:off x="1494940" y="301643"/>
              <a:ext cx="64365" cy="113282"/>
            </a:xfrm>
            <a:custGeom>
              <a:avLst/>
              <a:gdLst/>
              <a:ahLst/>
              <a:cxnLst/>
              <a:rect l="l" t="t" r="r" b="b"/>
              <a:pathLst>
                <a:path w="219" h="386" extrusionOk="0">
                  <a:moveTo>
                    <a:pt x="217" y="386"/>
                  </a:moveTo>
                  <a:lnTo>
                    <a:pt x="153" y="386"/>
                  </a:lnTo>
                  <a:cubicBezTo>
                    <a:pt x="154" y="325"/>
                    <a:pt x="155" y="313"/>
                    <a:pt x="155" y="280"/>
                  </a:cubicBezTo>
                  <a:cubicBezTo>
                    <a:pt x="155" y="213"/>
                    <a:pt x="153" y="196"/>
                    <a:pt x="126" y="196"/>
                  </a:cubicBezTo>
                  <a:cubicBezTo>
                    <a:pt x="116" y="196"/>
                    <a:pt x="100" y="198"/>
                    <a:pt x="96" y="201"/>
                  </a:cubicBezTo>
                  <a:cubicBezTo>
                    <a:pt x="92" y="204"/>
                    <a:pt x="75" y="216"/>
                    <a:pt x="64" y="230"/>
                  </a:cubicBezTo>
                  <a:lnTo>
                    <a:pt x="64" y="386"/>
                  </a:lnTo>
                  <a:lnTo>
                    <a:pt x="0" y="386"/>
                  </a:lnTo>
                  <a:lnTo>
                    <a:pt x="0" y="0"/>
                  </a:lnTo>
                  <a:lnTo>
                    <a:pt x="64" y="0"/>
                  </a:lnTo>
                  <a:lnTo>
                    <a:pt x="64" y="168"/>
                  </a:lnTo>
                  <a:cubicBezTo>
                    <a:pt x="83" y="150"/>
                    <a:pt x="104" y="140"/>
                    <a:pt x="130" y="140"/>
                  </a:cubicBezTo>
                  <a:cubicBezTo>
                    <a:pt x="212" y="140"/>
                    <a:pt x="219" y="191"/>
                    <a:pt x="219" y="244"/>
                  </a:cubicBezTo>
                  <a:cubicBezTo>
                    <a:pt x="219" y="254"/>
                    <a:pt x="219" y="264"/>
                    <a:pt x="219" y="274"/>
                  </a:cubicBezTo>
                  <a:cubicBezTo>
                    <a:pt x="218" y="308"/>
                    <a:pt x="218" y="326"/>
                    <a:pt x="217" y="386"/>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23" name="Google Shape;223;p15"/>
            <p:cNvSpPr/>
            <p:nvPr/>
          </p:nvSpPr>
          <p:spPr>
            <a:xfrm>
              <a:off x="1574752" y="342837"/>
              <a:ext cx="65651" cy="73375"/>
            </a:xfrm>
            <a:custGeom>
              <a:avLst/>
              <a:gdLst/>
              <a:ahLst/>
              <a:cxnLst/>
              <a:rect l="l" t="t" r="r" b="b"/>
              <a:pathLst>
                <a:path w="223" h="253" extrusionOk="0">
                  <a:moveTo>
                    <a:pt x="117" y="48"/>
                  </a:moveTo>
                  <a:cubicBezTo>
                    <a:pt x="109" y="48"/>
                    <a:pt x="92" y="54"/>
                    <a:pt x="90" y="55"/>
                  </a:cubicBezTo>
                  <a:cubicBezTo>
                    <a:pt x="89" y="56"/>
                    <a:pt x="73" y="72"/>
                    <a:pt x="70" y="94"/>
                  </a:cubicBezTo>
                  <a:lnTo>
                    <a:pt x="165" y="94"/>
                  </a:lnTo>
                  <a:cubicBezTo>
                    <a:pt x="163" y="66"/>
                    <a:pt x="158" y="48"/>
                    <a:pt x="117" y="48"/>
                  </a:cubicBezTo>
                  <a:close/>
                  <a:moveTo>
                    <a:pt x="68" y="134"/>
                  </a:moveTo>
                  <a:cubicBezTo>
                    <a:pt x="69" y="166"/>
                    <a:pt x="93" y="199"/>
                    <a:pt x="130" y="199"/>
                  </a:cubicBezTo>
                  <a:cubicBezTo>
                    <a:pt x="155" y="199"/>
                    <a:pt x="183" y="188"/>
                    <a:pt x="213" y="164"/>
                  </a:cubicBezTo>
                  <a:lnTo>
                    <a:pt x="219" y="226"/>
                  </a:lnTo>
                  <a:cubicBezTo>
                    <a:pt x="190" y="243"/>
                    <a:pt x="164" y="253"/>
                    <a:pt x="117" y="253"/>
                  </a:cubicBezTo>
                  <a:cubicBezTo>
                    <a:pt x="50" y="253"/>
                    <a:pt x="0" y="206"/>
                    <a:pt x="0" y="127"/>
                  </a:cubicBezTo>
                  <a:cubicBezTo>
                    <a:pt x="0" y="48"/>
                    <a:pt x="48" y="0"/>
                    <a:pt x="117" y="0"/>
                  </a:cubicBezTo>
                  <a:cubicBezTo>
                    <a:pt x="199" y="0"/>
                    <a:pt x="223" y="44"/>
                    <a:pt x="223" y="134"/>
                  </a:cubicBezTo>
                  <a:lnTo>
                    <a:pt x="68" y="134"/>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24" name="Google Shape;224;p15"/>
            <p:cNvSpPr/>
            <p:nvPr/>
          </p:nvSpPr>
          <p:spPr>
            <a:xfrm>
              <a:off x="911798" y="478002"/>
              <a:ext cx="83673" cy="104270"/>
            </a:xfrm>
            <a:custGeom>
              <a:avLst/>
              <a:gdLst/>
              <a:ahLst/>
              <a:cxnLst/>
              <a:rect l="l" t="t" r="r" b="b"/>
              <a:pathLst>
                <a:path w="287" h="355" extrusionOk="0">
                  <a:moveTo>
                    <a:pt x="287" y="224"/>
                  </a:moveTo>
                  <a:cubicBezTo>
                    <a:pt x="287" y="315"/>
                    <a:pt x="224" y="355"/>
                    <a:pt x="139" y="355"/>
                  </a:cubicBezTo>
                  <a:cubicBezTo>
                    <a:pt x="67" y="355"/>
                    <a:pt x="0" y="313"/>
                    <a:pt x="0" y="238"/>
                  </a:cubicBezTo>
                  <a:lnTo>
                    <a:pt x="0" y="0"/>
                  </a:lnTo>
                  <a:lnTo>
                    <a:pt x="64" y="0"/>
                  </a:lnTo>
                  <a:lnTo>
                    <a:pt x="64" y="223"/>
                  </a:lnTo>
                  <a:cubicBezTo>
                    <a:pt x="64" y="285"/>
                    <a:pt x="107" y="300"/>
                    <a:pt x="141" y="300"/>
                  </a:cubicBezTo>
                  <a:cubicBezTo>
                    <a:pt x="181" y="300"/>
                    <a:pt x="223" y="284"/>
                    <a:pt x="223" y="222"/>
                  </a:cubicBezTo>
                  <a:lnTo>
                    <a:pt x="223" y="0"/>
                  </a:lnTo>
                  <a:lnTo>
                    <a:pt x="287" y="0"/>
                  </a:lnTo>
                  <a:lnTo>
                    <a:pt x="287" y="224"/>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25" name="Google Shape;225;p15"/>
            <p:cNvSpPr/>
            <p:nvPr/>
          </p:nvSpPr>
          <p:spPr>
            <a:xfrm>
              <a:off x="1013493" y="507610"/>
              <a:ext cx="65651" cy="72088"/>
            </a:xfrm>
            <a:custGeom>
              <a:avLst/>
              <a:gdLst/>
              <a:ahLst/>
              <a:cxnLst/>
              <a:rect l="l" t="t" r="r" b="b"/>
              <a:pathLst>
                <a:path w="225" h="246" extrusionOk="0">
                  <a:moveTo>
                    <a:pt x="222" y="246"/>
                  </a:moveTo>
                  <a:lnTo>
                    <a:pt x="159" y="246"/>
                  </a:lnTo>
                  <a:cubicBezTo>
                    <a:pt x="160" y="176"/>
                    <a:pt x="161" y="170"/>
                    <a:pt x="161" y="124"/>
                  </a:cubicBezTo>
                  <a:cubicBezTo>
                    <a:pt x="161" y="115"/>
                    <a:pt x="161" y="104"/>
                    <a:pt x="160" y="94"/>
                  </a:cubicBezTo>
                  <a:cubicBezTo>
                    <a:pt x="157" y="64"/>
                    <a:pt x="151" y="55"/>
                    <a:pt x="132" y="55"/>
                  </a:cubicBezTo>
                  <a:cubicBezTo>
                    <a:pt x="122" y="55"/>
                    <a:pt x="105" y="57"/>
                    <a:pt x="102" y="61"/>
                  </a:cubicBezTo>
                  <a:cubicBezTo>
                    <a:pt x="98" y="63"/>
                    <a:pt x="81" y="76"/>
                    <a:pt x="70" y="89"/>
                  </a:cubicBezTo>
                  <a:lnTo>
                    <a:pt x="70" y="246"/>
                  </a:lnTo>
                  <a:lnTo>
                    <a:pt x="6" y="246"/>
                  </a:lnTo>
                  <a:lnTo>
                    <a:pt x="6" y="77"/>
                  </a:lnTo>
                  <a:cubicBezTo>
                    <a:pt x="6" y="56"/>
                    <a:pt x="2" y="19"/>
                    <a:pt x="0" y="6"/>
                  </a:cubicBezTo>
                  <a:lnTo>
                    <a:pt x="57" y="6"/>
                  </a:lnTo>
                  <a:lnTo>
                    <a:pt x="63" y="34"/>
                  </a:lnTo>
                  <a:cubicBezTo>
                    <a:pt x="84" y="10"/>
                    <a:pt x="108" y="0"/>
                    <a:pt x="136" y="0"/>
                  </a:cubicBezTo>
                  <a:cubicBezTo>
                    <a:pt x="218" y="0"/>
                    <a:pt x="225" y="50"/>
                    <a:pt x="225" y="104"/>
                  </a:cubicBezTo>
                  <a:lnTo>
                    <a:pt x="225" y="133"/>
                  </a:lnTo>
                  <a:cubicBezTo>
                    <a:pt x="225" y="167"/>
                    <a:pt x="224" y="185"/>
                    <a:pt x="222" y="246"/>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26" name="Google Shape;226;p15"/>
            <p:cNvSpPr/>
            <p:nvPr/>
          </p:nvSpPr>
          <p:spPr>
            <a:xfrm>
              <a:off x="1099742" y="474140"/>
              <a:ext cx="21884" cy="105558"/>
            </a:xfrm>
            <a:custGeom>
              <a:avLst/>
              <a:gdLst/>
              <a:ahLst/>
              <a:cxnLst/>
              <a:rect l="l" t="t" r="r" b="b"/>
              <a:pathLst>
                <a:path w="75" h="362" extrusionOk="0">
                  <a:moveTo>
                    <a:pt x="6" y="362"/>
                  </a:moveTo>
                  <a:lnTo>
                    <a:pt x="6" y="122"/>
                  </a:lnTo>
                  <a:lnTo>
                    <a:pt x="70" y="122"/>
                  </a:lnTo>
                  <a:lnTo>
                    <a:pt x="70" y="362"/>
                  </a:lnTo>
                  <a:lnTo>
                    <a:pt x="6" y="362"/>
                  </a:lnTo>
                  <a:close/>
                  <a:moveTo>
                    <a:pt x="38" y="77"/>
                  </a:moveTo>
                  <a:cubicBezTo>
                    <a:pt x="17" y="77"/>
                    <a:pt x="0" y="59"/>
                    <a:pt x="0" y="38"/>
                  </a:cubicBezTo>
                  <a:cubicBezTo>
                    <a:pt x="0" y="17"/>
                    <a:pt x="17" y="0"/>
                    <a:pt x="38" y="0"/>
                  </a:cubicBezTo>
                  <a:cubicBezTo>
                    <a:pt x="58" y="0"/>
                    <a:pt x="75" y="16"/>
                    <a:pt x="75" y="37"/>
                  </a:cubicBezTo>
                  <a:cubicBezTo>
                    <a:pt x="75" y="59"/>
                    <a:pt x="58" y="77"/>
                    <a:pt x="38" y="77"/>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27" name="Google Shape;227;p15"/>
            <p:cNvSpPr/>
            <p:nvPr/>
          </p:nvSpPr>
          <p:spPr>
            <a:xfrm>
              <a:off x="1135786" y="510184"/>
              <a:ext cx="65651" cy="72088"/>
            </a:xfrm>
            <a:custGeom>
              <a:avLst/>
              <a:gdLst/>
              <a:ahLst/>
              <a:cxnLst/>
              <a:rect l="l" t="t" r="r" b="b"/>
              <a:pathLst>
                <a:path w="51" h="56" extrusionOk="0">
                  <a:moveTo>
                    <a:pt x="31" y="56"/>
                  </a:moveTo>
                  <a:lnTo>
                    <a:pt x="20" y="56"/>
                  </a:lnTo>
                  <a:lnTo>
                    <a:pt x="0" y="0"/>
                  </a:lnTo>
                  <a:lnTo>
                    <a:pt x="15" y="0"/>
                  </a:lnTo>
                  <a:lnTo>
                    <a:pt x="26" y="33"/>
                  </a:lnTo>
                  <a:lnTo>
                    <a:pt x="37" y="0"/>
                  </a:lnTo>
                  <a:lnTo>
                    <a:pt x="51" y="0"/>
                  </a:lnTo>
                  <a:lnTo>
                    <a:pt x="31" y="56"/>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28" name="Google Shape;228;p15"/>
            <p:cNvSpPr/>
            <p:nvPr/>
          </p:nvSpPr>
          <p:spPr>
            <a:xfrm>
              <a:off x="1213024" y="507610"/>
              <a:ext cx="64365" cy="74663"/>
            </a:xfrm>
            <a:custGeom>
              <a:avLst/>
              <a:gdLst/>
              <a:ahLst/>
              <a:cxnLst/>
              <a:rect l="l" t="t" r="r" b="b"/>
              <a:pathLst>
                <a:path w="222" h="253" extrusionOk="0">
                  <a:moveTo>
                    <a:pt x="117" y="47"/>
                  </a:moveTo>
                  <a:cubicBezTo>
                    <a:pt x="109" y="47"/>
                    <a:pt x="92" y="53"/>
                    <a:pt x="90" y="55"/>
                  </a:cubicBezTo>
                  <a:cubicBezTo>
                    <a:pt x="89" y="56"/>
                    <a:pt x="73" y="71"/>
                    <a:pt x="69" y="93"/>
                  </a:cubicBezTo>
                  <a:lnTo>
                    <a:pt x="165" y="93"/>
                  </a:lnTo>
                  <a:cubicBezTo>
                    <a:pt x="163" y="66"/>
                    <a:pt x="158" y="47"/>
                    <a:pt x="117" y="47"/>
                  </a:cubicBezTo>
                  <a:close/>
                  <a:moveTo>
                    <a:pt x="67" y="133"/>
                  </a:moveTo>
                  <a:cubicBezTo>
                    <a:pt x="69" y="166"/>
                    <a:pt x="93" y="198"/>
                    <a:pt x="130" y="198"/>
                  </a:cubicBezTo>
                  <a:cubicBezTo>
                    <a:pt x="155" y="198"/>
                    <a:pt x="183" y="188"/>
                    <a:pt x="213" y="163"/>
                  </a:cubicBezTo>
                  <a:lnTo>
                    <a:pt x="219" y="226"/>
                  </a:lnTo>
                  <a:cubicBezTo>
                    <a:pt x="190" y="243"/>
                    <a:pt x="164" y="253"/>
                    <a:pt x="117" y="253"/>
                  </a:cubicBezTo>
                  <a:cubicBezTo>
                    <a:pt x="50" y="253"/>
                    <a:pt x="0" y="205"/>
                    <a:pt x="0" y="127"/>
                  </a:cubicBezTo>
                  <a:cubicBezTo>
                    <a:pt x="0" y="47"/>
                    <a:pt x="48" y="0"/>
                    <a:pt x="117" y="0"/>
                  </a:cubicBezTo>
                  <a:cubicBezTo>
                    <a:pt x="199" y="0"/>
                    <a:pt x="222" y="43"/>
                    <a:pt x="222" y="133"/>
                  </a:cubicBezTo>
                  <a:lnTo>
                    <a:pt x="67" y="133"/>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29" name="Google Shape;229;p15"/>
            <p:cNvSpPr/>
            <p:nvPr/>
          </p:nvSpPr>
          <p:spPr>
            <a:xfrm>
              <a:off x="1295411" y="507610"/>
              <a:ext cx="46342" cy="72088"/>
            </a:xfrm>
            <a:custGeom>
              <a:avLst/>
              <a:gdLst/>
              <a:ahLst/>
              <a:cxnLst/>
              <a:rect l="l" t="t" r="r" b="b"/>
              <a:pathLst>
                <a:path w="157" h="246" extrusionOk="0">
                  <a:moveTo>
                    <a:pt x="105" y="78"/>
                  </a:moveTo>
                  <a:cubicBezTo>
                    <a:pt x="105" y="66"/>
                    <a:pt x="106" y="53"/>
                    <a:pt x="96" y="53"/>
                  </a:cubicBezTo>
                  <a:cubicBezTo>
                    <a:pt x="87" y="53"/>
                    <a:pt x="81" y="64"/>
                    <a:pt x="71" y="82"/>
                  </a:cubicBezTo>
                  <a:lnTo>
                    <a:pt x="71" y="246"/>
                  </a:lnTo>
                  <a:lnTo>
                    <a:pt x="7" y="246"/>
                  </a:lnTo>
                  <a:lnTo>
                    <a:pt x="7" y="76"/>
                  </a:lnTo>
                  <a:cubicBezTo>
                    <a:pt x="7" y="53"/>
                    <a:pt x="4" y="29"/>
                    <a:pt x="0" y="6"/>
                  </a:cubicBezTo>
                  <a:lnTo>
                    <a:pt x="57" y="6"/>
                  </a:lnTo>
                  <a:lnTo>
                    <a:pt x="64" y="35"/>
                  </a:lnTo>
                  <a:cubicBezTo>
                    <a:pt x="73" y="18"/>
                    <a:pt x="95" y="0"/>
                    <a:pt x="115" y="0"/>
                  </a:cubicBezTo>
                  <a:cubicBezTo>
                    <a:pt x="146" y="0"/>
                    <a:pt x="157" y="20"/>
                    <a:pt x="157" y="49"/>
                  </a:cubicBezTo>
                  <a:cubicBezTo>
                    <a:pt x="157" y="56"/>
                    <a:pt x="156" y="64"/>
                    <a:pt x="155" y="72"/>
                  </a:cubicBezTo>
                  <a:lnTo>
                    <a:pt x="105" y="78"/>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30" name="Google Shape;230;p15"/>
            <p:cNvSpPr/>
            <p:nvPr/>
          </p:nvSpPr>
          <p:spPr>
            <a:xfrm>
              <a:off x="1353338" y="507610"/>
              <a:ext cx="56641" cy="74663"/>
            </a:xfrm>
            <a:custGeom>
              <a:avLst/>
              <a:gdLst/>
              <a:ahLst/>
              <a:cxnLst/>
              <a:rect l="l" t="t" r="r" b="b"/>
              <a:pathLst>
                <a:path w="190" h="253" extrusionOk="0">
                  <a:moveTo>
                    <a:pt x="89" y="253"/>
                  </a:moveTo>
                  <a:cubicBezTo>
                    <a:pt x="58" y="253"/>
                    <a:pt x="28" y="246"/>
                    <a:pt x="1" y="229"/>
                  </a:cubicBezTo>
                  <a:lnTo>
                    <a:pt x="8" y="176"/>
                  </a:lnTo>
                  <a:cubicBezTo>
                    <a:pt x="36" y="193"/>
                    <a:pt x="52" y="200"/>
                    <a:pt x="87" y="200"/>
                  </a:cubicBezTo>
                  <a:cubicBezTo>
                    <a:pt x="118" y="200"/>
                    <a:pt x="125" y="191"/>
                    <a:pt x="125" y="183"/>
                  </a:cubicBezTo>
                  <a:cubicBezTo>
                    <a:pt x="125" y="145"/>
                    <a:pt x="0" y="155"/>
                    <a:pt x="0" y="69"/>
                  </a:cubicBezTo>
                  <a:cubicBezTo>
                    <a:pt x="0" y="26"/>
                    <a:pt x="36" y="0"/>
                    <a:pt x="99" y="0"/>
                  </a:cubicBezTo>
                  <a:cubicBezTo>
                    <a:pt x="130" y="0"/>
                    <a:pt x="148" y="6"/>
                    <a:pt x="182" y="21"/>
                  </a:cubicBezTo>
                  <a:lnTo>
                    <a:pt x="174" y="77"/>
                  </a:lnTo>
                  <a:cubicBezTo>
                    <a:pt x="142" y="53"/>
                    <a:pt x="113" y="51"/>
                    <a:pt x="96" y="51"/>
                  </a:cubicBezTo>
                  <a:cubicBezTo>
                    <a:pt x="85" y="51"/>
                    <a:pt x="64" y="54"/>
                    <a:pt x="64" y="67"/>
                  </a:cubicBezTo>
                  <a:cubicBezTo>
                    <a:pt x="64" y="103"/>
                    <a:pt x="190" y="97"/>
                    <a:pt x="190" y="177"/>
                  </a:cubicBezTo>
                  <a:cubicBezTo>
                    <a:pt x="190" y="218"/>
                    <a:pt x="155" y="253"/>
                    <a:pt x="89" y="253"/>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31" name="Google Shape;231;p15"/>
            <p:cNvSpPr/>
            <p:nvPr/>
          </p:nvSpPr>
          <p:spPr>
            <a:xfrm>
              <a:off x="1426714" y="474140"/>
              <a:ext cx="21884" cy="105558"/>
            </a:xfrm>
            <a:custGeom>
              <a:avLst/>
              <a:gdLst/>
              <a:ahLst/>
              <a:cxnLst/>
              <a:rect l="l" t="t" r="r" b="b"/>
              <a:pathLst>
                <a:path w="75" h="362" extrusionOk="0">
                  <a:moveTo>
                    <a:pt x="6" y="362"/>
                  </a:moveTo>
                  <a:lnTo>
                    <a:pt x="6" y="122"/>
                  </a:lnTo>
                  <a:lnTo>
                    <a:pt x="70" y="122"/>
                  </a:lnTo>
                  <a:lnTo>
                    <a:pt x="70" y="362"/>
                  </a:lnTo>
                  <a:lnTo>
                    <a:pt x="6" y="362"/>
                  </a:lnTo>
                  <a:close/>
                  <a:moveTo>
                    <a:pt x="38" y="77"/>
                  </a:moveTo>
                  <a:cubicBezTo>
                    <a:pt x="17" y="77"/>
                    <a:pt x="0" y="59"/>
                    <a:pt x="0" y="38"/>
                  </a:cubicBezTo>
                  <a:cubicBezTo>
                    <a:pt x="0" y="17"/>
                    <a:pt x="17" y="0"/>
                    <a:pt x="38" y="0"/>
                  </a:cubicBezTo>
                  <a:cubicBezTo>
                    <a:pt x="58" y="0"/>
                    <a:pt x="75" y="16"/>
                    <a:pt x="75" y="37"/>
                  </a:cubicBezTo>
                  <a:cubicBezTo>
                    <a:pt x="75" y="59"/>
                    <a:pt x="58" y="77"/>
                    <a:pt x="38" y="77"/>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32" name="Google Shape;232;p15"/>
            <p:cNvSpPr/>
            <p:nvPr/>
          </p:nvSpPr>
          <p:spPr>
            <a:xfrm>
              <a:off x="1465333" y="485726"/>
              <a:ext cx="46342" cy="96546"/>
            </a:xfrm>
            <a:custGeom>
              <a:avLst/>
              <a:gdLst/>
              <a:ahLst/>
              <a:cxnLst/>
              <a:rect l="l" t="t" r="r" b="b"/>
              <a:pathLst>
                <a:path w="160" h="328" extrusionOk="0">
                  <a:moveTo>
                    <a:pt x="97" y="328"/>
                  </a:moveTo>
                  <a:cubicBezTo>
                    <a:pt x="61" y="328"/>
                    <a:pt x="35" y="305"/>
                    <a:pt x="35" y="260"/>
                  </a:cubicBezTo>
                  <a:lnTo>
                    <a:pt x="35" y="124"/>
                  </a:lnTo>
                  <a:lnTo>
                    <a:pt x="0" y="124"/>
                  </a:lnTo>
                  <a:lnTo>
                    <a:pt x="0" y="82"/>
                  </a:lnTo>
                  <a:lnTo>
                    <a:pt x="35" y="82"/>
                  </a:lnTo>
                  <a:lnTo>
                    <a:pt x="35" y="0"/>
                  </a:lnTo>
                  <a:lnTo>
                    <a:pt x="98" y="0"/>
                  </a:lnTo>
                  <a:lnTo>
                    <a:pt x="98" y="81"/>
                  </a:lnTo>
                  <a:lnTo>
                    <a:pt x="150" y="81"/>
                  </a:lnTo>
                  <a:lnTo>
                    <a:pt x="150" y="123"/>
                  </a:lnTo>
                  <a:lnTo>
                    <a:pt x="98" y="123"/>
                  </a:lnTo>
                  <a:lnTo>
                    <a:pt x="98" y="248"/>
                  </a:lnTo>
                  <a:cubicBezTo>
                    <a:pt x="98" y="271"/>
                    <a:pt x="104" y="272"/>
                    <a:pt x="110" y="272"/>
                  </a:cubicBezTo>
                  <a:cubicBezTo>
                    <a:pt x="124" y="272"/>
                    <a:pt x="142" y="261"/>
                    <a:pt x="154" y="255"/>
                  </a:cubicBezTo>
                  <a:lnTo>
                    <a:pt x="160" y="307"/>
                  </a:lnTo>
                  <a:cubicBezTo>
                    <a:pt x="140" y="319"/>
                    <a:pt x="117" y="328"/>
                    <a:pt x="97" y="328"/>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33" name="Google Shape;233;p15"/>
            <p:cNvSpPr/>
            <p:nvPr/>
          </p:nvSpPr>
          <p:spPr>
            <a:xfrm>
              <a:off x="1525835" y="478002"/>
              <a:ext cx="59215" cy="104270"/>
            </a:xfrm>
            <a:custGeom>
              <a:avLst/>
              <a:gdLst/>
              <a:ahLst/>
              <a:cxnLst/>
              <a:rect l="l" t="t" r="r" b="b"/>
              <a:pathLst>
                <a:path w="201" h="357" extrusionOk="0">
                  <a:moveTo>
                    <a:pt x="148" y="71"/>
                  </a:moveTo>
                  <a:cubicBezTo>
                    <a:pt x="129" y="71"/>
                    <a:pt x="114" y="56"/>
                    <a:pt x="114" y="36"/>
                  </a:cubicBezTo>
                  <a:cubicBezTo>
                    <a:pt x="114" y="17"/>
                    <a:pt x="128" y="0"/>
                    <a:pt x="148" y="0"/>
                  </a:cubicBezTo>
                  <a:cubicBezTo>
                    <a:pt x="167" y="0"/>
                    <a:pt x="182" y="17"/>
                    <a:pt x="182" y="36"/>
                  </a:cubicBezTo>
                  <a:cubicBezTo>
                    <a:pt x="182" y="56"/>
                    <a:pt x="167" y="71"/>
                    <a:pt x="148" y="71"/>
                  </a:cubicBezTo>
                  <a:close/>
                  <a:moveTo>
                    <a:pt x="128" y="245"/>
                  </a:moveTo>
                  <a:cubicBezTo>
                    <a:pt x="102" y="251"/>
                    <a:pt x="88" y="256"/>
                    <a:pt x="65" y="266"/>
                  </a:cubicBezTo>
                  <a:cubicBezTo>
                    <a:pt x="63" y="273"/>
                    <a:pt x="62" y="276"/>
                    <a:pt x="62" y="284"/>
                  </a:cubicBezTo>
                  <a:cubicBezTo>
                    <a:pt x="62" y="297"/>
                    <a:pt x="65" y="309"/>
                    <a:pt x="81" y="309"/>
                  </a:cubicBezTo>
                  <a:cubicBezTo>
                    <a:pt x="93" y="309"/>
                    <a:pt x="109" y="301"/>
                    <a:pt x="128" y="280"/>
                  </a:cubicBezTo>
                  <a:lnTo>
                    <a:pt x="128" y="245"/>
                  </a:lnTo>
                  <a:close/>
                  <a:moveTo>
                    <a:pt x="58" y="71"/>
                  </a:moveTo>
                  <a:cubicBezTo>
                    <a:pt x="39" y="71"/>
                    <a:pt x="24" y="56"/>
                    <a:pt x="24" y="36"/>
                  </a:cubicBezTo>
                  <a:cubicBezTo>
                    <a:pt x="24" y="17"/>
                    <a:pt x="38" y="0"/>
                    <a:pt x="58" y="0"/>
                  </a:cubicBezTo>
                  <a:cubicBezTo>
                    <a:pt x="77" y="0"/>
                    <a:pt x="92" y="17"/>
                    <a:pt x="92" y="36"/>
                  </a:cubicBezTo>
                  <a:cubicBezTo>
                    <a:pt x="92" y="56"/>
                    <a:pt x="77" y="71"/>
                    <a:pt x="58" y="71"/>
                  </a:cubicBezTo>
                  <a:close/>
                  <a:moveTo>
                    <a:pt x="142" y="350"/>
                  </a:moveTo>
                  <a:cubicBezTo>
                    <a:pt x="139" y="340"/>
                    <a:pt x="139" y="335"/>
                    <a:pt x="136" y="322"/>
                  </a:cubicBezTo>
                  <a:cubicBezTo>
                    <a:pt x="124" y="339"/>
                    <a:pt x="100" y="357"/>
                    <a:pt x="69" y="357"/>
                  </a:cubicBezTo>
                  <a:cubicBezTo>
                    <a:pt x="28" y="357"/>
                    <a:pt x="0" y="331"/>
                    <a:pt x="0" y="297"/>
                  </a:cubicBezTo>
                  <a:cubicBezTo>
                    <a:pt x="0" y="276"/>
                    <a:pt x="4" y="256"/>
                    <a:pt x="11" y="247"/>
                  </a:cubicBezTo>
                  <a:cubicBezTo>
                    <a:pt x="24" y="230"/>
                    <a:pt x="95" y="210"/>
                    <a:pt x="128" y="204"/>
                  </a:cubicBezTo>
                  <a:lnTo>
                    <a:pt x="128" y="186"/>
                  </a:lnTo>
                  <a:cubicBezTo>
                    <a:pt x="128" y="160"/>
                    <a:pt x="124" y="151"/>
                    <a:pt x="97" y="151"/>
                  </a:cubicBezTo>
                  <a:cubicBezTo>
                    <a:pt x="86" y="151"/>
                    <a:pt x="66" y="152"/>
                    <a:pt x="63" y="157"/>
                  </a:cubicBezTo>
                  <a:cubicBezTo>
                    <a:pt x="60" y="163"/>
                    <a:pt x="60" y="167"/>
                    <a:pt x="60" y="176"/>
                  </a:cubicBezTo>
                  <a:lnTo>
                    <a:pt x="8" y="180"/>
                  </a:lnTo>
                  <a:cubicBezTo>
                    <a:pt x="8" y="177"/>
                    <a:pt x="8" y="174"/>
                    <a:pt x="8" y="170"/>
                  </a:cubicBezTo>
                  <a:cubicBezTo>
                    <a:pt x="8" y="157"/>
                    <a:pt x="10" y="146"/>
                    <a:pt x="13" y="134"/>
                  </a:cubicBezTo>
                  <a:cubicBezTo>
                    <a:pt x="15" y="125"/>
                    <a:pt x="54" y="104"/>
                    <a:pt x="102" y="104"/>
                  </a:cubicBezTo>
                  <a:cubicBezTo>
                    <a:pt x="158" y="104"/>
                    <a:pt x="192" y="130"/>
                    <a:pt x="192" y="172"/>
                  </a:cubicBezTo>
                  <a:lnTo>
                    <a:pt x="192" y="279"/>
                  </a:lnTo>
                  <a:cubicBezTo>
                    <a:pt x="192" y="305"/>
                    <a:pt x="197" y="332"/>
                    <a:pt x="201" y="350"/>
                  </a:cubicBezTo>
                  <a:lnTo>
                    <a:pt x="142" y="350"/>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34" name="Google Shape;234;p15"/>
            <p:cNvSpPr/>
            <p:nvPr/>
          </p:nvSpPr>
          <p:spPr>
            <a:xfrm>
              <a:off x="1596637" y="485726"/>
              <a:ext cx="47629" cy="96546"/>
            </a:xfrm>
            <a:custGeom>
              <a:avLst/>
              <a:gdLst/>
              <a:ahLst/>
              <a:cxnLst/>
              <a:rect l="l" t="t" r="r" b="b"/>
              <a:pathLst>
                <a:path w="161" h="328" extrusionOk="0">
                  <a:moveTo>
                    <a:pt x="97" y="328"/>
                  </a:moveTo>
                  <a:cubicBezTo>
                    <a:pt x="61" y="328"/>
                    <a:pt x="35" y="305"/>
                    <a:pt x="35" y="260"/>
                  </a:cubicBezTo>
                  <a:lnTo>
                    <a:pt x="35" y="124"/>
                  </a:lnTo>
                  <a:lnTo>
                    <a:pt x="0" y="124"/>
                  </a:lnTo>
                  <a:lnTo>
                    <a:pt x="0" y="82"/>
                  </a:lnTo>
                  <a:lnTo>
                    <a:pt x="35" y="82"/>
                  </a:lnTo>
                  <a:lnTo>
                    <a:pt x="35" y="0"/>
                  </a:lnTo>
                  <a:lnTo>
                    <a:pt x="98" y="0"/>
                  </a:lnTo>
                  <a:lnTo>
                    <a:pt x="98" y="81"/>
                  </a:lnTo>
                  <a:lnTo>
                    <a:pt x="150" y="81"/>
                  </a:lnTo>
                  <a:lnTo>
                    <a:pt x="150" y="123"/>
                  </a:lnTo>
                  <a:lnTo>
                    <a:pt x="98" y="123"/>
                  </a:lnTo>
                  <a:lnTo>
                    <a:pt x="98" y="248"/>
                  </a:lnTo>
                  <a:cubicBezTo>
                    <a:pt x="98" y="271"/>
                    <a:pt x="104" y="272"/>
                    <a:pt x="110" y="272"/>
                  </a:cubicBezTo>
                  <a:cubicBezTo>
                    <a:pt x="124" y="272"/>
                    <a:pt x="143" y="261"/>
                    <a:pt x="154" y="255"/>
                  </a:cubicBezTo>
                  <a:lnTo>
                    <a:pt x="161" y="307"/>
                  </a:lnTo>
                  <a:cubicBezTo>
                    <a:pt x="140" y="319"/>
                    <a:pt x="117" y="328"/>
                    <a:pt x="97" y="328"/>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35" name="Google Shape;235;p15"/>
            <p:cNvSpPr/>
            <p:nvPr/>
          </p:nvSpPr>
          <p:spPr>
            <a:xfrm>
              <a:off x="913085" y="642776"/>
              <a:ext cx="75950" cy="102983"/>
            </a:xfrm>
            <a:custGeom>
              <a:avLst/>
              <a:gdLst/>
              <a:ahLst/>
              <a:cxnLst/>
              <a:rect l="l" t="t" r="r" b="b"/>
              <a:pathLst>
                <a:path w="257" h="351" extrusionOk="0">
                  <a:moveTo>
                    <a:pt x="122" y="192"/>
                  </a:moveTo>
                  <a:lnTo>
                    <a:pt x="64" y="192"/>
                  </a:lnTo>
                  <a:lnTo>
                    <a:pt x="64" y="299"/>
                  </a:lnTo>
                  <a:lnTo>
                    <a:pt x="118" y="299"/>
                  </a:lnTo>
                  <a:cubicBezTo>
                    <a:pt x="169" y="299"/>
                    <a:pt x="188" y="283"/>
                    <a:pt x="188" y="245"/>
                  </a:cubicBezTo>
                  <a:cubicBezTo>
                    <a:pt x="188" y="210"/>
                    <a:pt x="163" y="192"/>
                    <a:pt x="122" y="192"/>
                  </a:cubicBezTo>
                  <a:close/>
                  <a:moveTo>
                    <a:pt x="115" y="52"/>
                  </a:moveTo>
                  <a:lnTo>
                    <a:pt x="64" y="52"/>
                  </a:lnTo>
                  <a:lnTo>
                    <a:pt x="64" y="141"/>
                  </a:lnTo>
                  <a:lnTo>
                    <a:pt x="111" y="141"/>
                  </a:lnTo>
                  <a:cubicBezTo>
                    <a:pt x="152" y="141"/>
                    <a:pt x="167" y="123"/>
                    <a:pt x="167" y="96"/>
                  </a:cubicBezTo>
                  <a:cubicBezTo>
                    <a:pt x="167" y="72"/>
                    <a:pt x="150" y="52"/>
                    <a:pt x="115" y="52"/>
                  </a:cubicBezTo>
                  <a:close/>
                  <a:moveTo>
                    <a:pt x="138" y="351"/>
                  </a:moveTo>
                  <a:lnTo>
                    <a:pt x="0" y="351"/>
                  </a:lnTo>
                  <a:lnTo>
                    <a:pt x="0" y="5"/>
                  </a:lnTo>
                  <a:cubicBezTo>
                    <a:pt x="42" y="2"/>
                    <a:pt x="83" y="0"/>
                    <a:pt x="125" y="0"/>
                  </a:cubicBezTo>
                  <a:cubicBezTo>
                    <a:pt x="204" y="0"/>
                    <a:pt x="235" y="43"/>
                    <a:pt x="235" y="89"/>
                  </a:cubicBezTo>
                  <a:cubicBezTo>
                    <a:pt x="235" y="119"/>
                    <a:pt x="220" y="152"/>
                    <a:pt x="191" y="163"/>
                  </a:cubicBezTo>
                  <a:cubicBezTo>
                    <a:pt x="231" y="169"/>
                    <a:pt x="257" y="207"/>
                    <a:pt x="257" y="252"/>
                  </a:cubicBezTo>
                  <a:cubicBezTo>
                    <a:pt x="257" y="311"/>
                    <a:pt x="208" y="351"/>
                    <a:pt x="138" y="351"/>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36" name="Google Shape;236;p15"/>
            <p:cNvSpPr/>
            <p:nvPr/>
          </p:nvSpPr>
          <p:spPr>
            <a:xfrm>
              <a:off x="1003195" y="673671"/>
              <a:ext cx="46342" cy="72088"/>
            </a:xfrm>
            <a:custGeom>
              <a:avLst/>
              <a:gdLst/>
              <a:ahLst/>
              <a:cxnLst/>
              <a:rect l="l" t="t" r="r" b="b"/>
              <a:pathLst>
                <a:path w="157" h="245" extrusionOk="0">
                  <a:moveTo>
                    <a:pt x="105" y="77"/>
                  </a:moveTo>
                  <a:cubicBezTo>
                    <a:pt x="105" y="66"/>
                    <a:pt x="106" y="53"/>
                    <a:pt x="96" y="53"/>
                  </a:cubicBezTo>
                  <a:cubicBezTo>
                    <a:pt x="87" y="53"/>
                    <a:pt x="81" y="64"/>
                    <a:pt x="71" y="82"/>
                  </a:cubicBezTo>
                  <a:lnTo>
                    <a:pt x="71" y="245"/>
                  </a:lnTo>
                  <a:lnTo>
                    <a:pt x="7" y="245"/>
                  </a:lnTo>
                  <a:lnTo>
                    <a:pt x="7" y="76"/>
                  </a:lnTo>
                  <a:cubicBezTo>
                    <a:pt x="7" y="53"/>
                    <a:pt x="4" y="29"/>
                    <a:pt x="0" y="5"/>
                  </a:cubicBezTo>
                  <a:lnTo>
                    <a:pt x="58" y="5"/>
                  </a:lnTo>
                  <a:lnTo>
                    <a:pt x="64" y="34"/>
                  </a:lnTo>
                  <a:cubicBezTo>
                    <a:pt x="73" y="17"/>
                    <a:pt x="95" y="0"/>
                    <a:pt x="115" y="0"/>
                  </a:cubicBezTo>
                  <a:cubicBezTo>
                    <a:pt x="146" y="0"/>
                    <a:pt x="157" y="19"/>
                    <a:pt x="157" y="48"/>
                  </a:cubicBezTo>
                  <a:cubicBezTo>
                    <a:pt x="157" y="56"/>
                    <a:pt x="156" y="64"/>
                    <a:pt x="155" y="71"/>
                  </a:cubicBezTo>
                  <a:lnTo>
                    <a:pt x="105" y="77"/>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37" name="Google Shape;237;p15"/>
            <p:cNvSpPr/>
            <p:nvPr/>
          </p:nvSpPr>
          <p:spPr>
            <a:xfrm>
              <a:off x="1058549" y="673671"/>
              <a:ext cx="59215" cy="74663"/>
            </a:xfrm>
            <a:custGeom>
              <a:avLst/>
              <a:gdLst/>
              <a:ahLst/>
              <a:cxnLst/>
              <a:rect l="l" t="t" r="r" b="b"/>
              <a:pathLst>
                <a:path w="201" h="253" extrusionOk="0">
                  <a:moveTo>
                    <a:pt x="128" y="141"/>
                  </a:moveTo>
                  <a:cubicBezTo>
                    <a:pt x="102" y="148"/>
                    <a:pt x="89" y="152"/>
                    <a:pt x="65" y="162"/>
                  </a:cubicBezTo>
                  <a:cubicBezTo>
                    <a:pt x="63" y="169"/>
                    <a:pt x="62" y="172"/>
                    <a:pt x="62" y="180"/>
                  </a:cubicBezTo>
                  <a:cubicBezTo>
                    <a:pt x="62" y="194"/>
                    <a:pt x="65" y="205"/>
                    <a:pt x="81" y="205"/>
                  </a:cubicBezTo>
                  <a:cubicBezTo>
                    <a:pt x="93" y="205"/>
                    <a:pt x="109" y="197"/>
                    <a:pt x="128" y="177"/>
                  </a:cubicBezTo>
                  <a:lnTo>
                    <a:pt x="128" y="141"/>
                  </a:lnTo>
                  <a:close/>
                  <a:moveTo>
                    <a:pt x="142" y="246"/>
                  </a:moveTo>
                  <a:cubicBezTo>
                    <a:pt x="139" y="236"/>
                    <a:pt x="139" y="232"/>
                    <a:pt x="136" y="218"/>
                  </a:cubicBezTo>
                  <a:cubicBezTo>
                    <a:pt x="125" y="235"/>
                    <a:pt x="100" y="253"/>
                    <a:pt x="69" y="253"/>
                  </a:cubicBezTo>
                  <a:cubicBezTo>
                    <a:pt x="28" y="253"/>
                    <a:pt x="0" y="228"/>
                    <a:pt x="0" y="193"/>
                  </a:cubicBezTo>
                  <a:cubicBezTo>
                    <a:pt x="0" y="172"/>
                    <a:pt x="4" y="152"/>
                    <a:pt x="11" y="143"/>
                  </a:cubicBezTo>
                  <a:cubicBezTo>
                    <a:pt x="24" y="126"/>
                    <a:pt x="95" y="106"/>
                    <a:pt x="128" y="100"/>
                  </a:cubicBezTo>
                  <a:lnTo>
                    <a:pt x="128" y="82"/>
                  </a:lnTo>
                  <a:cubicBezTo>
                    <a:pt x="128" y="56"/>
                    <a:pt x="124" y="48"/>
                    <a:pt x="97" y="48"/>
                  </a:cubicBezTo>
                  <a:cubicBezTo>
                    <a:pt x="86" y="48"/>
                    <a:pt x="66" y="48"/>
                    <a:pt x="63" y="54"/>
                  </a:cubicBezTo>
                  <a:cubicBezTo>
                    <a:pt x="60" y="59"/>
                    <a:pt x="60" y="63"/>
                    <a:pt x="60" y="72"/>
                  </a:cubicBezTo>
                  <a:lnTo>
                    <a:pt x="8" y="77"/>
                  </a:lnTo>
                  <a:cubicBezTo>
                    <a:pt x="8" y="73"/>
                    <a:pt x="8" y="70"/>
                    <a:pt x="8" y="67"/>
                  </a:cubicBezTo>
                  <a:cubicBezTo>
                    <a:pt x="8" y="54"/>
                    <a:pt x="10" y="42"/>
                    <a:pt x="13" y="31"/>
                  </a:cubicBezTo>
                  <a:cubicBezTo>
                    <a:pt x="15" y="21"/>
                    <a:pt x="54" y="0"/>
                    <a:pt x="102" y="0"/>
                  </a:cubicBezTo>
                  <a:cubicBezTo>
                    <a:pt x="158" y="0"/>
                    <a:pt x="192" y="26"/>
                    <a:pt x="192" y="69"/>
                  </a:cubicBezTo>
                  <a:lnTo>
                    <a:pt x="192" y="175"/>
                  </a:lnTo>
                  <a:cubicBezTo>
                    <a:pt x="192" y="202"/>
                    <a:pt x="197" y="228"/>
                    <a:pt x="201" y="246"/>
                  </a:cubicBezTo>
                  <a:lnTo>
                    <a:pt x="142" y="246"/>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38" name="Google Shape;238;p15"/>
            <p:cNvSpPr/>
            <p:nvPr/>
          </p:nvSpPr>
          <p:spPr>
            <a:xfrm>
              <a:off x="1134499" y="674958"/>
              <a:ext cx="65651" cy="73375"/>
            </a:xfrm>
            <a:custGeom>
              <a:avLst/>
              <a:gdLst/>
              <a:ahLst/>
              <a:cxnLst/>
              <a:rect l="l" t="t" r="r" b="b"/>
              <a:pathLst>
                <a:path w="223" h="247" extrusionOk="0">
                  <a:moveTo>
                    <a:pt x="166" y="240"/>
                  </a:moveTo>
                  <a:lnTo>
                    <a:pt x="159" y="212"/>
                  </a:lnTo>
                  <a:cubicBezTo>
                    <a:pt x="140" y="234"/>
                    <a:pt x="116" y="247"/>
                    <a:pt x="87" y="247"/>
                  </a:cubicBezTo>
                  <a:cubicBezTo>
                    <a:pt x="23" y="247"/>
                    <a:pt x="0" y="218"/>
                    <a:pt x="0" y="158"/>
                  </a:cubicBezTo>
                  <a:lnTo>
                    <a:pt x="0" y="0"/>
                  </a:lnTo>
                  <a:lnTo>
                    <a:pt x="64" y="0"/>
                  </a:lnTo>
                  <a:lnTo>
                    <a:pt x="64" y="152"/>
                  </a:lnTo>
                  <a:cubicBezTo>
                    <a:pt x="64" y="174"/>
                    <a:pt x="66" y="191"/>
                    <a:pt x="91" y="191"/>
                  </a:cubicBezTo>
                  <a:cubicBezTo>
                    <a:pt x="98" y="191"/>
                    <a:pt x="114" y="190"/>
                    <a:pt x="120" y="187"/>
                  </a:cubicBezTo>
                  <a:cubicBezTo>
                    <a:pt x="129" y="180"/>
                    <a:pt x="145" y="167"/>
                    <a:pt x="152" y="158"/>
                  </a:cubicBezTo>
                  <a:lnTo>
                    <a:pt x="152" y="0"/>
                  </a:lnTo>
                  <a:lnTo>
                    <a:pt x="216" y="0"/>
                  </a:lnTo>
                  <a:lnTo>
                    <a:pt x="216" y="169"/>
                  </a:lnTo>
                  <a:cubicBezTo>
                    <a:pt x="216" y="193"/>
                    <a:pt x="219" y="217"/>
                    <a:pt x="223" y="240"/>
                  </a:cubicBezTo>
                  <a:lnTo>
                    <a:pt x="166" y="240"/>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39" name="Google Shape;239;p15"/>
            <p:cNvSpPr/>
            <p:nvPr/>
          </p:nvSpPr>
          <p:spPr>
            <a:xfrm>
              <a:off x="1216885" y="673671"/>
              <a:ext cx="66939" cy="72088"/>
            </a:xfrm>
            <a:custGeom>
              <a:avLst/>
              <a:gdLst/>
              <a:ahLst/>
              <a:cxnLst/>
              <a:rect l="l" t="t" r="r" b="b"/>
              <a:pathLst>
                <a:path w="226" h="246" extrusionOk="0">
                  <a:moveTo>
                    <a:pt x="223" y="246"/>
                  </a:moveTo>
                  <a:lnTo>
                    <a:pt x="159" y="246"/>
                  </a:lnTo>
                  <a:cubicBezTo>
                    <a:pt x="160" y="176"/>
                    <a:pt x="161" y="170"/>
                    <a:pt x="161" y="124"/>
                  </a:cubicBezTo>
                  <a:cubicBezTo>
                    <a:pt x="161" y="115"/>
                    <a:pt x="161" y="105"/>
                    <a:pt x="160" y="95"/>
                  </a:cubicBezTo>
                  <a:cubicBezTo>
                    <a:pt x="158" y="64"/>
                    <a:pt x="151" y="56"/>
                    <a:pt x="132" y="56"/>
                  </a:cubicBezTo>
                  <a:cubicBezTo>
                    <a:pt x="122" y="56"/>
                    <a:pt x="105" y="58"/>
                    <a:pt x="102" y="61"/>
                  </a:cubicBezTo>
                  <a:cubicBezTo>
                    <a:pt x="99" y="64"/>
                    <a:pt x="81" y="76"/>
                    <a:pt x="70" y="90"/>
                  </a:cubicBezTo>
                  <a:lnTo>
                    <a:pt x="70" y="246"/>
                  </a:lnTo>
                  <a:lnTo>
                    <a:pt x="6" y="246"/>
                  </a:lnTo>
                  <a:lnTo>
                    <a:pt x="6" y="77"/>
                  </a:lnTo>
                  <a:cubicBezTo>
                    <a:pt x="6" y="56"/>
                    <a:pt x="3" y="20"/>
                    <a:pt x="0" y="6"/>
                  </a:cubicBezTo>
                  <a:lnTo>
                    <a:pt x="57" y="6"/>
                  </a:lnTo>
                  <a:lnTo>
                    <a:pt x="64" y="35"/>
                  </a:lnTo>
                  <a:cubicBezTo>
                    <a:pt x="85" y="11"/>
                    <a:pt x="109" y="0"/>
                    <a:pt x="136" y="0"/>
                  </a:cubicBezTo>
                  <a:cubicBezTo>
                    <a:pt x="218" y="0"/>
                    <a:pt x="226" y="51"/>
                    <a:pt x="226" y="104"/>
                  </a:cubicBezTo>
                  <a:lnTo>
                    <a:pt x="226" y="133"/>
                  </a:lnTo>
                  <a:cubicBezTo>
                    <a:pt x="225" y="168"/>
                    <a:pt x="224" y="186"/>
                    <a:pt x="223" y="246"/>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40" name="Google Shape;240;p15"/>
            <p:cNvSpPr/>
            <p:nvPr/>
          </p:nvSpPr>
          <p:spPr>
            <a:xfrm>
              <a:off x="1300560" y="673671"/>
              <a:ext cx="55353" cy="74663"/>
            </a:xfrm>
            <a:custGeom>
              <a:avLst/>
              <a:gdLst/>
              <a:ahLst/>
              <a:cxnLst/>
              <a:rect l="l" t="t" r="r" b="b"/>
              <a:pathLst>
                <a:path w="189" h="253" extrusionOk="0">
                  <a:moveTo>
                    <a:pt x="88" y="253"/>
                  </a:moveTo>
                  <a:cubicBezTo>
                    <a:pt x="58" y="253"/>
                    <a:pt x="27" y="247"/>
                    <a:pt x="0" y="230"/>
                  </a:cubicBezTo>
                  <a:lnTo>
                    <a:pt x="7" y="177"/>
                  </a:lnTo>
                  <a:cubicBezTo>
                    <a:pt x="35" y="193"/>
                    <a:pt x="52" y="201"/>
                    <a:pt x="86" y="201"/>
                  </a:cubicBezTo>
                  <a:cubicBezTo>
                    <a:pt x="117" y="201"/>
                    <a:pt x="124" y="191"/>
                    <a:pt x="124" y="183"/>
                  </a:cubicBezTo>
                  <a:cubicBezTo>
                    <a:pt x="124" y="145"/>
                    <a:pt x="0" y="156"/>
                    <a:pt x="0" y="69"/>
                  </a:cubicBezTo>
                  <a:cubicBezTo>
                    <a:pt x="0" y="27"/>
                    <a:pt x="36" y="0"/>
                    <a:pt x="99" y="0"/>
                  </a:cubicBezTo>
                  <a:cubicBezTo>
                    <a:pt x="129" y="0"/>
                    <a:pt x="148" y="6"/>
                    <a:pt x="181" y="21"/>
                  </a:cubicBezTo>
                  <a:lnTo>
                    <a:pt x="174" y="77"/>
                  </a:lnTo>
                  <a:cubicBezTo>
                    <a:pt x="142" y="54"/>
                    <a:pt x="113" y="51"/>
                    <a:pt x="95" y="51"/>
                  </a:cubicBezTo>
                  <a:cubicBezTo>
                    <a:pt x="85" y="51"/>
                    <a:pt x="64" y="54"/>
                    <a:pt x="64" y="67"/>
                  </a:cubicBezTo>
                  <a:cubicBezTo>
                    <a:pt x="64" y="103"/>
                    <a:pt x="189" y="97"/>
                    <a:pt x="189" y="178"/>
                  </a:cubicBezTo>
                  <a:cubicBezTo>
                    <a:pt x="189" y="218"/>
                    <a:pt x="154" y="253"/>
                    <a:pt x="88" y="253"/>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41" name="Google Shape;241;p15"/>
            <p:cNvSpPr/>
            <p:nvPr/>
          </p:nvSpPr>
          <p:spPr>
            <a:xfrm>
              <a:off x="1367499" y="673671"/>
              <a:ext cx="60502" cy="74663"/>
            </a:xfrm>
            <a:custGeom>
              <a:avLst/>
              <a:gdLst/>
              <a:ahLst/>
              <a:cxnLst/>
              <a:rect l="l" t="t" r="r" b="b"/>
              <a:pathLst>
                <a:path w="206" h="253" extrusionOk="0">
                  <a:moveTo>
                    <a:pt x="118" y="253"/>
                  </a:moveTo>
                  <a:cubicBezTo>
                    <a:pt x="48" y="253"/>
                    <a:pt x="0" y="206"/>
                    <a:pt x="0" y="124"/>
                  </a:cubicBezTo>
                  <a:cubicBezTo>
                    <a:pt x="0" y="38"/>
                    <a:pt x="58" y="0"/>
                    <a:pt x="112" y="0"/>
                  </a:cubicBezTo>
                  <a:cubicBezTo>
                    <a:pt x="161" y="0"/>
                    <a:pt x="202" y="11"/>
                    <a:pt x="202" y="50"/>
                  </a:cubicBezTo>
                  <a:lnTo>
                    <a:pt x="202" y="64"/>
                  </a:lnTo>
                  <a:cubicBezTo>
                    <a:pt x="202" y="68"/>
                    <a:pt x="202" y="72"/>
                    <a:pt x="202" y="77"/>
                  </a:cubicBezTo>
                  <a:lnTo>
                    <a:pt x="140" y="77"/>
                  </a:lnTo>
                  <a:cubicBezTo>
                    <a:pt x="140" y="55"/>
                    <a:pt x="134" y="51"/>
                    <a:pt x="117" y="51"/>
                  </a:cubicBezTo>
                  <a:cubicBezTo>
                    <a:pt x="106" y="51"/>
                    <a:pt x="101" y="52"/>
                    <a:pt x="97" y="54"/>
                  </a:cubicBezTo>
                  <a:cubicBezTo>
                    <a:pt x="92" y="56"/>
                    <a:pt x="68" y="69"/>
                    <a:pt x="68" y="123"/>
                  </a:cubicBezTo>
                  <a:cubicBezTo>
                    <a:pt x="68" y="185"/>
                    <a:pt x="102" y="199"/>
                    <a:pt x="129" y="199"/>
                  </a:cubicBezTo>
                  <a:cubicBezTo>
                    <a:pt x="146" y="199"/>
                    <a:pt x="165" y="197"/>
                    <a:pt x="200" y="168"/>
                  </a:cubicBezTo>
                  <a:lnTo>
                    <a:pt x="206" y="227"/>
                  </a:lnTo>
                  <a:cubicBezTo>
                    <a:pt x="172" y="247"/>
                    <a:pt x="148" y="253"/>
                    <a:pt x="118" y="253"/>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42" name="Google Shape;242;p15"/>
            <p:cNvSpPr/>
            <p:nvPr/>
          </p:nvSpPr>
          <p:spPr>
            <a:xfrm>
              <a:off x="1444736" y="632477"/>
              <a:ext cx="63077" cy="113282"/>
            </a:xfrm>
            <a:custGeom>
              <a:avLst/>
              <a:gdLst/>
              <a:ahLst/>
              <a:cxnLst/>
              <a:rect l="l" t="t" r="r" b="b"/>
              <a:pathLst>
                <a:path w="219" h="386" extrusionOk="0">
                  <a:moveTo>
                    <a:pt x="216" y="386"/>
                  </a:moveTo>
                  <a:lnTo>
                    <a:pt x="152" y="386"/>
                  </a:lnTo>
                  <a:cubicBezTo>
                    <a:pt x="153" y="325"/>
                    <a:pt x="154" y="313"/>
                    <a:pt x="154" y="280"/>
                  </a:cubicBezTo>
                  <a:cubicBezTo>
                    <a:pt x="154" y="213"/>
                    <a:pt x="152" y="196"/>
                    <a:pt x="126" y="196"/>
                  </a:cubicBezTo>
                  <a:cubicBezTo>
                    <a:pt x="116" y="196"/>
                    <a:pt x="100" y="198"/>
                    <a:pt x="95" y="201"/>
                  </a:cubicBezTo>
                  <a:cubicBezTo>
                    <a:pt x="92" y="204"/>
                    <a:pt x="75" y="216"/>
                    <a:pt x="64" y="230"/>
                  </a:cubicBezTo>
                  <a:lnTo>
                    <a:pt x="64" y="386"/>
                  </a:lnTo>
                  <a:lnTo>
                    <a:pt x="0" y="386"/>
                  </a:lnTo>
                  <a:lnTo>
                    <a:pt x="0" y="0"/>
                  </a:lnTo>
                  <a:lnTo>
                    <a:pt x="64" y="0"/>
                  </a:lnTo>
                  <a:lnTo>
                    <a:pt x="64" y="168"/>
                  </a:lnTo>
                  <a:cubicBezTo>
                    <a:pt x="82" y="150"/>
                    <a:pt x="103" y="140"/>
                    <a:pt x="129" y="140"/>
                  </a:cubicBezTo>
                  <a:cubicBezTo>
                    <a:pt x="211" y="140"/>
                    <a:pt x="219" y="191"/>
                    <a:pt x="219" y="244"/>
                  </a:cubicBezTo>
                  <a:cubicBezTo>
                    <a:pt x="219" y="254"/>
                    <a:pt x="218" y="264"/>
                    <a:pt x="218" y="273"/>
                  </a:cubicBezTo>
                  <a:cubicBezTo>
                    <a:pt x="218" y="308"/>
                    <a:pt x="218" y="326"/>
                    <a:pt x="216" y="386"/>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43" name="Google Shape;243;p15"/>
            <p:cNvSpPr/>
            <p:nvPr/>
          </p:nvSpPr>
          <p:spPr>
            <a:xfrm>
              <a:off x="1518111" y="673671"/>
              <a:ext cx="102983" cy="74663"/>
            </a:xfrm>
            <a:custGeom>
              <a:avLst/>
              <a:gdLst/>
              <a:ahLst/>
              <a:cxnLst/>
              <a:rect l="l" t="t" r="r" b="b"/>
              <a:pathLst>
                <a:path w="80" h="58" extrusionOk="0">
                  <a:moveTo>
                    <a:pt x="60" y="58"/>
                  </a:moveTo>
                  <a:lnTo>
                    <a:pt x="52" y="58"/>
                  </a:lnTo>
                  <a:lnTo>
                    <a:pt x="41" y="32"/>
                  </a:lnTo>
                  <a:lnTo>
                    <a:pt x="30" y="58"/>
                  </a:lnTo>
                  <a:lnTo>
                    <a:pt x="22" y="58"/>
                  </a:lnTo>
                  <a:lnTo>
                    <a:pt x="0" y="1"/>
                  </a:lnTo>
                  <a:lnTo>
                    <a:pt x="16" y="1"/>
                  </a:lnTo>
                  <a:lnTo>
                    <a:pt x="27" y="33"/>
                  </a:lnTo>
                  <a:lnTo>
                    <a:pt x="41" y="0"/>
                  </a:lnTo>
                  <a:lnTo>
                    <a:pt x="55" y="33"/>
                  </a:lnTo>
                  <a:lnTo>
                    <a:pt x="66" y="1"/>
                  </a:lnTo>
                  <a:lnTo>
                    <a:pt x="80" y="1"/>
                  </a:lnTo>
                  <a:lnTo>
                    <a:pt x="60" y="58"/>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44" name="Google Shape;244;p15"/>
            <p:cNvSpPr/>
            <p:nvPr/>
          </p:nvSpPr>
          <p:spPr>
            <a:xfrm>
              <a:off x="1626244" y="673671"/>
              <a:ext cx="65651" cy="74663"/>
            </a:xfrm>
            <a:custGeom>
              <a:avLst/>
              <a:gdLst/>
              <a:ahLst/>
              <a:cxnLst/>
              <a:rect l="l" t="t" r="r" b="b"/>
              <a:pathLst>
                <a:path w="223" h="253" extrusionOk="0">
                  <a:moveTo>
                    <a:pt x="117" y="48"/>
                  </a:moveTo>
                  <a:cubicBezTo>
                    <a:pt x="109" y="48"/>
                    <a:pt x="93" y="54"/>
                    <a:pt x="90" y="55"/>
                  </a:cubicBezTo>
                  <a:cubicBezTo>
                    <a:pt x="89" y="56"/>
                    <a:pt x="73" y="72"/>
                    <a:pt x="70" y="94"/>
                  </a:cubicBezTo>
                  <a:lnTo>
                    <a:pt x="165" y="94"/>
                  </a:lnTo>
                  <a:cubicBezTo>
                    <a:pt x="163" y="66"/>
                    <a:pt x="159" y="48"/>
                    <a:pt x="117" y="48"/>
                  </a:cubicBezTo>
                  <a:close/>
                  <a:moveTo>
                    <a:pt x="68" y="133"/>
                  </a:moveTo>
                  <a:cubicBezTo>
                    <a:pt x="70" y="166"/>
                    <a:pt x="94" y="199"/>
                    <a:pt x="131" y="199"/>
                  </a:cubicBezTo>
                  <a:cubicBezTo>
                    <a:pt x="156" y="199"/>
                    <a:pt x="184" y="188"/>
                    <a:pt x="214" y="164"/>
                  </a:cubicBezTo>
                  <a:lnTo>
                    <a:pt x="219" y="226"/>
                  </a:lnTo>
                  <a:cubicBezTo>
                    <a:pt x="191" y="243"/>
                    <a:pt x="165" y="253"/>
                    <a:pt x="118" y="253"/>
                  </a:cubicBezTo>
                  <a:cubicBezTo>
                    <a:pt x="51" y="253"/>
                    <a:pt x="0" y="205"/>
                    <a:pt x="0" y="127"/>
                  </a:cubicBezTo>
                  <a:cubicBezTo>
                    <a:pt x="0" y="48"/>
                    <a:pt x="49" y="0"/>
                    <a:pt x="117" y="0"/>
                  </a:cubicBezTo>
                  <a:cubicBezTo>
                    <a:pt x="199" y="0"/>
                    <a:pt x="223" y="44"/>
                    <a:pt x="223" y="133"/>
                  </a:cubicBezTo>
                  <a:lnTo>
                    <a:pt x="68" y="133"/>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45" name="Google Shape;245;p15"/>
            <p:cNvSpPr/>
            <p:nvPr/>
          </p:nvSpPr>
          <p:spPr>
            <a:xfrm>
              <a:off x="1708631" y="638914"/>
              <a:ext cx="21884" cy="106845"/>
            </a:xfrm>
            <a:custGeom>
              <a:avLst/>
              <a:gdLst/>
              <a:ahLst/>
              <a:cxnLst/>
              <a:rect l="l" t="t" r="r" b="b"/>
              <a:pathLst>
                <a:path w="75" h="362" extrusionOk="0">
                  <a:moveTo>
                    <a:pt x="6" y="362"/>
                  </a:moveTo>
                  <a:lnTo>
                    <a:pt x="6" y="122"/>
                  </a:lnTo>
                  <a:lnTo>
                    <a:pt x="70" y="122"/>
                  </a:lnTo>
                  <a:lnTo>
                    <a:pt x="70" y="362"/>
                  </a:lnTo>
                  <a:lnTo>
                    <a:pt x="6" y="362"/>
                  </a:lnTo>
                  <a:close/>
                  <a:moveTo>
                    <a:pt x="38" y="77"/>
                  </a:moveTo>
                  <a:cubicBezTo>
                    <a:pt x="18" y="77"/>
                    <a:pt x="0" y="59"/>
                    <a:pt x="0" y="38"/>
                  </a:cubicBezTo>
                  <a:cubicBezTo>
                    <a:pt x="0" y="17"/>
                    <a:pt x="18" y="0"/>
                    <a:pt x="38" y="0"/>
                  </a:cubicBezTo>
                  <a:cubicBezTo>
                    <a:pt x="59" y="0"/>
                    <a:pt x="75" y="17"/>
                    <a:pt x="75" y="38"/>
                  </a:cubicBezTo>
                  <a:cubicBezTo>
                    <a:pt x="75" y="59"/>
                    <a:pt x="59" y="77"/>
                    <a:pt x="38" y="77"/>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46" name="Google Shape;246;p15"/>
            <p:cNvSpPr/>
            <p:nvPr/>
          </p:nvSpPr>
          <p:spPr>
            <a:xfrm>
              <a:off x="1745962" y="673671"/>
              <a:ext cx="75950" cy="111994"/>
            </a:xfrm>
            <a:custGeom>
              <a:avLst/>
              <a:gdLst/>
              <a:ahLst/>
              <a:cxnLst/>
              <a:rect l="l" t="t" r="r" b="b"/>
              <a:pathLst>
                <a:path w="260" h="383" extrusionOk="0">
                  <a:moveTo>
                    <a:pt x="115" y="48"/>
                  </a:moveTo>
                  <a:cubicBezTo>
                    <a:pt x="98" y="48"/>
                    <a:pt x="87" y="54"/>
                    <a:pt x="84" y="57"/>
                  </a:cubicBezTo>
                  <a:cubicBezTo>
                    <a:pt x="81" y="59"/>
                    <a:pt x="72" y="73"/>
                    <a:pt x="72" y="92"/>
                  </a:cubicBezTo>
                  <a:cubicBezTo>
                    <a:pt x="72" y="118"/>
                    <a:pt x="88" y="136"/>
                    <a:pt x="115" y="136"/>
                  </a:cubicBezTo>
                  <a:cubicBezTo>
                    <a:pt x="130" y="136"/>
                    <a:pt x="143" y="129"/>
                    <a:pt x="145" y="128"/>
                  </a:cubicBezTo>
                  <a:cubicBezTo>
                    <a:pt x="148" y="125"/>
                    <a:pt x="158" y="115"/>
                    <a:pt x="158" y="92"/>
                  </a:cubicBezTo>
                  <a:cubicBezTo>
                    <a:pt x="158" y="66"/>
                    <a:pt x="146" y="48"/>
                    <a:pt x="115" y="48"/>
                  </a:cubicBezTo>
                  <a:close/>
                  <a:moveTo>
                    <a:pt x="149" y="270"/>
                  </a:moveTo>
                  <a:cubicBezTo>
                    <a:pt x="124" y="270"/>
                    <a:pt x="110" y="272"/>
                    <a:pt x="86" y="273"/>
                  </a:cubicBezTo>
                  <a:cubicBezTo>
                    <a:pt x="71" y="283"/>
                    <a:pt x="60" y="294"/>
                    <a:pt x="60" y="308"/>
                  </a:cubicBezTo>
                  <a:cubicBezTo>
                    <a:pt x="60" y="328"/>
                    <a:pt x="76" y="333"/>
                    <a:pt x="110" y="333"/>
                  </a:cubicBezTo>
                  <a:cubicBezTo>
                    <a:pt x="160" y="333"/>
                    <a:pt x="183" y="306"/>
                    <a:pt x="183" y="286"/>
                  </a:cubicBezTo>
                  <a:cubicBezTo>
                    <a:pt x="183" y="273"/>
                    <a:pt x="181" y="270"/>
                    <a:pt x="149" y="270"/>
                  </a:cubicBezTo>
                  <a:close/>
                  <a:moveTo>
                    <a:pt x="221" y="64"/>
                  </a:moveTo>
                  <a:cubicBezTo>
                    <a:pt x="224" y="73"/>
                    <a:pt x="225" y="79"/>
                    <a:pt x="225" y="91"/>
                  </a:cubicBezTo>
                  <a:cubicBezTo>
                    <a:pt x="225" y="148"/>
                    <a:pt x="182" y="186"/>
                    <a:pt x="114" y="186"/>
                  </a:cubicBezTo>
                  <a:cubicBezTo>
                    <a:pt x="104" y="186"/>
                    <a:pt x="95" y="185"/>
                    <a:pt x="82" y="182"/>
                  </a:cubicBezTo>
                  <a:cubicBezTo>
                    <a:pt x="73" y="190"/>
                    <a:pt x="67" y="195"/>
                    <a:pt x="67" y="206"/>
                  </a:cubicBezTo>
                  <a:cubicBezTo>
                    <a:pt x="67" y="215"/>
                    <a:pt x="74" y="218"/>
                    <a:pt x="80" y="218"/>
                  </a:cubicBezTo>
                  <a:cubicBezTo>
                    <a:pt x="106" y="218"/>
                    <a:pt x="129" y="215"/>
                    <a:pt x="155" y="215"/>
                  </a:cubicBezTo>
                  <a:cubicBezTo>
                    <a:pt x="213" y="215"/>
                    <a:pt x="248" y="223"/>
                    <a:pt x="248" y="278"/>
                  </a:cubicBezTo>
                  <a:cubicBezTo>
                    <a:pt x="248" y="348"/>
                    <a:pt x="173" y="383"/>
                    <a:pt x="104" y="383"/>
                  </a:cubicBezTo>
                  <a:cubicBezTo>
                    <a:pt x="47" y="383"/>
                    <a:pt x="0" y="373"/>
                    <a:pt x="0" y="325"/>
                  </a:cubicBezTo>
                  <a:cubicBezTo>
                    <a:pt x="0" y="290"/>
                    <a:pt x="26" y="276"/>
                    <a:pt x="43" y="267"/>
                  </a:cubicBezTo>
                  <a:cubicBezTo>
                    <a:pt x="29" y="263"/>
                    <a:pt x="6" y="252"/>
                    <a:pt x="6" y="224"/>
                  </a:cubicBezTo>
                  <a:cubicBezTo>
                    <a:pt x="6" y="199"/>
                    <a:pt x="35" y="186"/>
                    <a:pt x="54" y="169"/>
                  </a:cubicBezTo>
                  <a:cubicBezTo>
                    <a:pt x="23" y="152"/>
                    <a:pt x="4" y="133"/>
                    <a:pt x="4" y="91"/>
                  </a:cubicBezTo>
                  <a:cubicBezTo>
                    <a:pt x="4" y="39"/>
                    <a:pt x="49" y="0"/>
                    <a:pt x="114" y="0"/>
                  </a:cubicBezTo>
                  <a:cubicBezTo>
                    <a:pt x="147" y="0"/>
                    <a:pt x="163" y="9"/>
                    <a:pt x="178" y="18"/>
                  </a:cubicBezTo>
                  <a:cubicBezTo>
                    <a:pt x="190" y="18"/>
                    <a:pt x="228" y="18"/>
                    <a:pt x="260" y="9"/>
                  </a:cubicBezTo>
                  <a:lnTo>
                    <a:pt x="260" y="64"/>
                  </a:lnTo>
                  <a:lnTo>
                    <a:pt x="221" y="64"/>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grpSp>
      <p:grpSp>
        <p:nvGrpSpPr>
          <p:cNvPr id="247" name="Google Shape;247;p15"/>
          <p:cNvGrpSpPr/>
          <p:nvPr/>
        </p:nvGrpSpPr>
        <p:grpSpPr>
          <a:xfrm>
            <a:off x="1409596" y="4083146"/>
            <a:ext cx="1704242" cy="425399"/>
            <a:chOff x="42863" y="981075"/>
            <a:chExt cx="2272322" cy="567198"/>
          </a:xfrm>
        </p:grpSpPr>
        <p:grpSp>
          <p:nvGrpSpPr>
            <p:cNvPr id="248" name="Google Shape;248;p15"/>
            <p:cNvGrpSpPr/>
            <p:nvPr/>
          </p:nvGrpSpPr>
          <p:grpSpPr>
            <a:xfrm>
              <a:off x="42863" y="981075"/>
              <a:ext cx="656283" cy="337185"/>
              <a:chOff x="249555" y="1539240"/>
              <a:chExt cx="1935480" cy="994410"/>
            </a:xfrm>
          </p:grpSpPr>
          <p:sp>
            <p:nvSpPr>
              <p:cNvPr id="249" name="Google Shape;249;p15"/>
              <p:cNvSpPr/>
              <p:nvPr/>
            </p:nvSpPr>
            <p:spPr>
              <a:xfrm>
                <a:off x="249555" y="1539240"/>
                <a:ext cx="699135" cy="994410"/>
              </a:xfrm>
              <a:custGeom>
                <a:avLst/>
                <a:gdLst/>
                <a:ahLst/>
                <a:cxnLst/>
                <a:rect l="l" t="t" r="r" b="b"/>
                <a:pathLst>
                  <a:path w="699135" h="994410" extrusionOk="0">
                    <a:moveTo>
                      <a:pt x="0" y="691515"/>
                    </a:moveTo>
                    <a:lnTo>
                      <a:pt x="1905" y="0"/>
                    </a:lnTo>
                    <a:lnTo>
                      <a:pt x="123825" y="0"/>
                    </a:lnTo>
                    <a:lnTo>
                      <a:pt x="360045" y="358140"/>
                    </a:lnTo>
                    <a:lnTo>
                      <a:pt x="586740" y="1905"/>
                    </a:lnTo>
                    <a:lnTo>
                      <a:pt x="697230" y="1905"/>
                    </a:lnTo>
                    <a:lnTo>
                      <a:pt x="699135" y="994410"/>
                    </a:lnTo>
                    <a:lnTo>
                      <a:pt x="582930" y="994410"/>
                    </a:lnTo>
                    <a:lnTo>
                      <a:pt x="582930" y="198120"/>
                    </a:lnTo>
                    <a:lnTo>
                      <a:pt x="388620" y="502920"/>
                    </a:lnTo>
                    <a:lnTo>
                      <a:pt x="329565" y="502920"/>
                    </a:lnTo>
                    <a:lnTo>
                      <a:pt x="120015" y="194310"/>
                    </a:lnTo>
                    <a:lnTo>
                      <a:pt x="123825" y="691515"/>
                    </a:lnTo>
                    <a:lnTo>
                      <a:pt x="0" y="691515"/>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0" name="Google Shape;250;p15"/>
              <p:cNvSpPr/>
              <p:nvPr/>
            </p:nvSpPr>
            <p:spPr>
              <a:xfrm>
                <a:off x="1009651" y="1849755"/>
                <a:ext cx="400050" cy="680085"/>
              </a:xfrm>
              <a:custGeom>
                <a:avLst/>
                <a:gdLst/>
                <a:ahLst/>
                <a:cxnLst/>
                <a:rect l="l" t="t" r="r" b="b"/>
                <a:pathLst>
                  <a:path w="400050" h="680085" extrusionOk="0">
                    <a:moveTo>
                      <a:pt x="0" y="287655"/>
                    </a:moveTo>
                    <a:lnTo>
                      <a:pt x="291465" y="287655"/>
                    </a:lnTo>
                    <a:lnTo>
                      <a:pt x="291465" y="0"/>
                    </a:lnTo>
                    <a:lnTo>
                      <a:pt x="400050" y="0"/>
                    </a:lnTo>
                    <a:lnTo>
                      <a:pt x="400050" y="680085"/>
                    </a:lnTo>
                    <a:lnTo>
                      <a:pt x="289560" y="680085"/>
                    </a:lnTo>
                    <a:lnTo>
                      <a:pt x="289560" y="379095"/>
                    </a:lnTo>
                    <a:lnTo>
                      <a:pt x="0" y="379095"/>
                    </a:lnTo>
                    <a:lnTo>
                      <a:pt x="0" y="287655"/>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1" name="Google Shape;251;p15"/>
              <p:cNvSpPr/>
              <p:nvPr/>
            </p:nvSpPr>
            <p:spPr>
              <a:xfrm>
                <a:off x="1604010" y="1541145"/>
                <a:ext cx="114300" cy="691515"/>
              </a:xfrm>
              <a:custGeom>
                <a:avLst/>
                <a:gdLst/>
                <a:ahLst/>
                <a:cxnLst/>
                <a:rect l="l" t="t" r="r" b="b"/>
                <a:pathLst>
                  <a:path w="114300" h="691515" extrusionOk="0">
                    <a:moveTo>
                      <a:pt x="0" y="691515"/>
                    </a:moveTo>
                    <a:lnTo>
                      <a:pt x="0" y="0"/>
                    </a:lnTo>
                    <a:lnTo>
                      <a:pt x="114300" y="0"/>
                    </a:lnTo>
                    <a:lnTo>
                      <a:pt x="114300" y="691515"/>
                    </a:lnTo>
                    <a:lnTo>
                      <a:pt x="0" y="691515"/>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2" name="Google Shape;252;p15"/>
              <p:cNvSpPr/>
              <p:nvPr/>
            </p:nvSpPr>
            <p:spPr>
              <a:xfrm>
                <a:off x="1779270" y="1539240"/>
                <a:ext cx="405765" cy="697230"/>
              </a:xfrm>
              <a:custGeom>
                <a:avLst/>
                <a:gdLst/>
                <a:ahLst/>
                <a:cxnLst/>
                <a:rect l="l" t="t" r="r" b="b"/>
                <a:pathLst>
                  <a:path w="405765" h="697230" extrusionOk="0">
                    <a:moveTo>
                      <a:pt x="1905" y="297180"/>
                    </a:moveTo>
                    <a:lnTo>
                      <a:pt x="297180" y="297180"/>
                    </a:lnTo>
                    <a:lnTo>
                      <a:pt x="297180" y="0"/>
                    </a:lnTo>
                    <a:lnTo>
                      <a:pt x="405765" y="0"/>
                    </a:lnTo>
                    <a:lnTo>
                      <a:pt x="405765" y="697230"/>
                    </a:lnTo>
                    <a:lnTo>
                      <a:pt x="295275" y="697230"/>
                    </a:lnTo>
                    <a:lnTo>
                      <a:pt x="295275" y="386715"/>
                    </a:lnTo>
                    <a:lnTo>
                      <a:pt x="0" y="386715"/>
                    </a:lnTo>
                    <a:lnTo>
                      <a:pt x="1905" y="29718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grpSp>
        <p:sp>
          <p:nvSpPr>
            <p:cNvPr id="253" name="Google Shape;253;p15"/>
            <p:cNvSpPr txBox="1"/>
            <p:nvPr/>
          </p:nvSpPr>
          <p:spPr>
            <a:xfrm>
              <a:off x="686854" y="1163552"/>
              <a:ext cx="1628331" cy="38472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fr" sz="700" b="1">
                  <a:solidFill>
                    <a:schemeClr val="lt1"/>
                  </a:solidFill>
                  <a:latin typeface="Arial"/>
                  <a:ea typeface="Arial"/>
                  <a:cs typeface="Arial"/>
                  <a:sym typeface="Arial"/>
                </a:rPr>
                <a:t>Medizinische Hochschule</a:t>
              </a:r>
              <a:br>
                <a:rPr lang="fr" sz="700" b="1">
                  <a:solidFill>
                    <a:schemeClr val="lt1"/>
                  </a:solidFill>
                  <a:latin typeface="Arial"/>
                  <a:ea typeface="Arial"/>
                  <a:cs typeface="Arial"/>
                  <a:sym typeface="Arial"/>
                </a:rPr>
              </a:br>
              <a:r>
                <a:rPr lang="fr" sz="700" b="1">
                  <a:solidFill>
                    <a:schemeClr val="lt1"/>
                  </a:solidFill>
                  <a:latin typeface="Arial"/>
                  <a:ea typeface="Arial"/>
                  <a:cs typeface="Arial"/>
                  <a:sym typeface="Arial"/>
                </a:rPr>
                <a:t>Hannover</a:t>
              </a:r>
              <a:endParaRPr sz="700" b="1">
                <a:solidFill>
                  <a:schemeClr val="lt1"/>
                </a:solidFill>
                <a:latin typeface="Arial"/>
                <a:ea typeface="Arial"/>
                <a:cs typeface="Arial"/>
                <a:sym typeface="Arial"/>
              </a:endParaRPr>
            </a:p>
          </p:txBody>
        </p:sp>
      </p:grpSp>
    </p:spTree>
  </p:cSld>
  <p:clrMapOvr>
    <a:masterClrMapping/>
  </p:clrMapOvr>
  <p:extLst>
    <p:ext uri="{DCECCB84-F9BA-43D5-87BE-67443E8EF086}">
      <p15:sldGuideLst xmlns:p15="http://schemas.microsoft.com/office/powerpoint/2012/main">
        <p15:guide id="1" orient="horz" pos="1620">
          <p15:clr>
            <a:srgbClr val="FBAE40"/>
          </p15:clr>
        </p15:guide>
        <p15:guide id="2" pos="537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LRI DE - Titel">
  <p:cSld name="PLRI DE - Titel">
    <p:spTree>
      <p:nvGrpSpPr>
        <p:cNvPr id="1" name="Shape 254"/>
        <p:cNvGrpSpPr/>
        <p:nvPr/>
      </p:nvGrpSpPr>
      <p:grpSpPr>
        <a:xfrm>
          <a:off x="0" y="0"/>
          <a:ext cx="0" cy="0"/>
          <a:chOff x="0" y="0"/>
          <a:chExt cx="0" cy="0"/>
        </a:xfrm>
      </p:grpSpPr>
      <p:sp>
        <p:nvSpPr>
          <p:cNvPr id="255" name="Google Shape;255;p16"/>
          <p:cNvSpPr/>
          <p:nvPr/>
        </p:nvSpPr>
        <p:spPr>
          <a:xfrm>
            <a:off x="0" y="4801792"/>
            <a:ext cx="9144000" cy="40481"/>
          </a:xfrm>
          <a:prstGeom prst="rect">
            <a:avLst/>
          </a:prstGeom>
          <a:solidFill>
            <a:srgbClr val="BE1E3C"/>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Times New Roman"/>
              <a:ea typeface="Times New Roman"/>
              <a:cs typeface="Times New Roman"/>
              <a:sym typeface="Times New Roman"/>
            </a:endParaRPr>
          </a:p>
        </p:txBody>
      </p:sp>
      <p:sp>
        <p:nvSpPr>
          <p:cNvPr id="256" name="Google Shape;256;p16"/>
          <p:cNvSpPr txBox="1">
            <a:spLocks noGrp="1"/>
          </p:cNvSpPr>
          <p:nvPr>
            <p:ph type="title"/>
          </p:nvPr>
        </p:nvSpPr>
        <p:spPr>
          <a:xfrm>
            <a:off x="628650" y="1461050"/>
            <a:ext cx="7886700" cy="994172"/>
          </a:xfrm>
          <a:prstGeom prst="rect">
            <a:avLst/>
          </a:prstGeom>
          <a:noFill/>
          <a:ln>
            <a:noFill/>
          </a:ln>
        </p:spPr>
        <p:txBody>
          <a:bodyPr spcFirstLastPara="1" wrap="square" lIns="68575" tIns="34275" rIns="68575" bIns="34275" anchor="t" anchorCtr="0">
            <a:noAutofit/>
          </a:bodyPr>
          <a:lstStyle>
            <a:lvl1pPr marR="0" lvl="0" algn="ctr" rtl="0">
              <a:spcBef>
                <a:spcPts val="0"/>
              </a:spcBef>
              <a:spcAft>
                <a:spcPts val="0"/>
              </a:spcAft>
              <a:buSzPts val="1100"/>
              <a:buNone/>
              <a:defRPr sz="2700" b="0" i="0" u="none" strike="noStrike" cap="none">
                <a:solidFill>
                  <a:srgbClr val="786E64"/>
                </a:solidFill>
                <a:latin typeface="Arial"/>
                <a:ea typeface="Arial"/>
                <a:cs typeface="Arial"/>
                <a:sym typeface="Arial"/>
              </a:defRPr>
            </a:lvl1pPr>
            <a:lvl2pPr marR="0" lvl="1"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9pPr>
          </a:lstStyle>
          <a:p>
            <a:endParaRPr/>
          </a:p>
        </p:txBody>
      </p:sp>
      <p:sp>
        <p:nvSpPr>
          <p:cNvPr id="257" name="Google Shape;257;p16"/>
          <p:cNvSpPr txBox="1">
            <a:spLocks noGrp="1"/>
          </p:cNvSpPr>
          <p:nvPr>
            <p:ph type="subTitle" idx="1"/>
          </p:nvPr>
        </p:nvSpPr>
        <p:spPr>
          <a:xfrm>
            <a:off x="0" y="2841787"/>
            <a:ext cx="9144000" cy="1125140"/>
          </a:xfrm>
          <a:prstGeom prst="rect">
            <a:avLst/>
          </a:prstGeom>
          <a:noFill/>
          <a:ln>
            <a:noFill/>
          </a:ln>
        </p:spPr>
        <p:txBody>
          <a:bodyPr spcFirstLastPara="1" wrap="square" lIns="68575" tIns="34275" rIns="68575" bIns="34275" anchor="t" anchorCtr="0">
            <a:noAutofit/>
          </a:bodyPr>
          <a:lstStyle>
            <a:lvl1pPr marR="0" lvl="0" algn="ctr" rtl="0">
              <a:lnSpc>
                <a:spcPct val="100000"/>
              </a:lnSpc>
              <a:spcBef>
                <a:spcPts val="0"/>
              </a:spcBef>
              <a:spcAft>
                <a:spcPts val="0"/>
              </a:spcAft>
              <a:buClr>
                <a:srgbClr val="786E64"/>
              </a:buClr>
              <a:buSzPts val="2400"/>
              <a:buFont typeface="Arial"/>
              <a:buNone/>
              <a:defRPr sz="2400" b="0" i="0" u="none" strike="noStrike" cap="none">
                <a:solidFill>
                  <a:srgbClr val="786E64"/>
                </a:solidFill>
                <a:latin typeface="Calibri"/>
                <a:ea typeface="Calibri"/>
                <a:cs typeface="Calibri"/>
                <a:sym typeface="Calibri"/>
              </a:defRPr>
            </a:lvl1pPr>
            <a:lvl2pPr marR="0" lvl="1"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R="0" lvl="2"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258" name="Google Shape;258;p16"/>
          <p:cNvSpPr txBox="1">
            <a:spLocks noGrp="1"/>
          </p:cNvSpPr>
          <p:nvPr>
            <p:ph type="dt" idx="10"/>
          </p:nvPr>
        </p:nvSpPr>
        <p:spPr>
          <a:xfrm>
            <a:off x="71400" y="4863249"/>
            <a:ext cx="1980264"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1200">
                <a:solidFill>
                  <a:schemeClr val="lt1"/>
                </a:solidFill>
                <a:latin typeface="Arial"/>
                <a:ea typeface="Arial"/>
                <a:cs typeface="Arial"/>
                <a:sym typeface="Arial"/>
              </a:defRPr>
            </a:lvl1pPr>
            <a:lvl2pPr marR="0" lvl="1"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259" name="Google Shape;259;p16"/>
          <p:cNvSpPr txBox="1">
            <a:spLocks noGrp="1"/>
          </p:cNvSpPr>
          <p:nvPr>
            <p:ph type="ftr" idx="11"/>
          </p:nvPr>
        </p:nvSpPr>
        <p:spPr>
          <a:xfrm>
            <a:off x="1961652" y="4863249"/>
            <a:ext cx="4680624"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1200">
                <a:solidFill>
                  <a:schemeClr val="lt1"/>
                </a:solidFill>
                <a:latin typeface="Arial"/>
                <a:ea typeface="Arial"/>
                <a:cs typeface="Arial"/>
                <a:sym typeface="Arial"/>
              </a:defRPr>
            </a:lvl1pPr>
            <a:lvl2pPr marR="0" lvl="1"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260" name="Google Shape;260;p16"/>
          <p:cNvSpPr txBox="1">
            <a:spLocks noGrp="1"/>
          </p:cNvSpPr>
          <p:nvPr>
            <p:ph type="sldNum" idx="12"/>
          </p:nvPr>
        </p:nvSpPr>
        <p:spPr>
          <a:xfrm>
            <a:off x="6642276" y="4863249"/>
            <a:ext cx="720096"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None/>
              <a:defRPr sz="1200">
                <a:solidFill>
                  <a:schemeClr val="lt1"/>
                </a:solidFill>
                <a:latin typeface="Arial"/>
                <a:ea typeface="Arial"/>
                <a:cs typeface="Arial"/>
                <a:sym typeface="Arial"/>
              </a:defRPr>
            </a:lvl1pPr>
            <a:lvl2pPr marL="0" marR="0" lvl="1" indent="0" algn="r" rtl="0">
              <a:spcBef>
                <a:spcPts val="0"/>
              </a:spcBef>
              <a:spcAft>
                <a:spcPts val="0"/>
              </a:spcAft>
              <a:buNone/>
              <a:defRPr sz="1200">
                <a:solidFill>
                  <a:schemeClr val="lt1"/>
                </a:solidFill>
                <a:latin typeface="Arial"/>
                <a:ea typeface="Arial"/>
                <a:cs typeface="Arial"/>
                <a:sym typeface="Arial"/>
              </a:defRPr>
            </a:lvl2pPr>
            <a:lvl3pPr marL="0" marR="0" lvl="2" indent="0" algn="r" rtl="0">
              <a:spcBef>
                <a:spcPts val="0"/>
              </a:spcBef>
              <a:spcAft>
                <a:spcPts val="0"/>
              </a:spcAft>
              <a:buNone/>
              <a:defRPr sz="1200">
                <a:solidFill>
                  <a:schemeClr val="lt1"/>
                </a:solidFill>
                <a:latin typeface="Arial"/>
                <a:ea typeface="Arial"/>
                <a:cs typeface="Arial"/>
                <a:sym typeface="Arial"/>
              </a:defRPr>
            </a:lvl3pPr>
            <a:lvl4pPr marL="0" marR="0" lvl="3" indent="0" algn="r" rtl="0">
              <a:spcBef>
                <a:spcPts val="0"/>
              </a:spcBef>
              <a:spcAft>
                <a:spcPts val="0"/>
              </a:spcAft>
              <a:buNone/>
              <a:defRPr sz="1200">
                <a:solidFill>
                  <a:schemeClr val="lt1"/>
                </a:solidFill>
                <a:latin typeface="Arial"/>
                <a:ea typeface="Arial"/>
                <a:cs typeface="Arial"/>
                <a:sym typeface="Arial"/>
              </a:defRPr>
            </a:lvl4pPr>
            <a:lvl5pPr marL="0" marR="0" lvl="4" indent="0" algn="r" rtl="0">
              <a:spcBef>
                <a:spcPts val="0"/>
              </a:spcBef>
              <a:spcAft>
                <a:spcPts val="0"/>
              </a:spcAft>
              <a:buNone/>
              <a:defRPr sz="1200">
                <a:solidFill>
                  <a:schemeClr val="lt1"/>
                </a:solidFill>
                <a:latin typeface="Arial"/>
                <a:ea typeface="Arial"/>
                <a:cs typeface="Arial"/>
                <a:sym typeface="Arial"/>
              </a:defRPr>
            </a:lvl5pPr>
            <a:lvl6pPr marL="0" marR="0" lvl="5" indent="0" algn="r" rtl="0">
              <a:spcBef>
                <a:spcPts val="0"/>
              </a:spcBef>
              <a:spcAft>
                <a:spcPts val="0"/>
              </a:spcAft>
              <a:buNone/>
              <a:defRPr sz="1200">
                <a:solidFill>
                  <a:schemeClr val="lt1"/>
                </a:solidFill>
                <a:latin typeface="Arial"/>
                <a:ea typeface="Arial"/>
                <a:cs typeface="Arial"/>
                <a:sym typeface="Arial"/>
              </a:defRPr>
            </a:lvl6pPr>
            <a:lvl7pPr marL="0" marR="0" lvl="6" indent="0" algn="r" rtl="0">
              <a:spcBef>
                <a:spcPts val="0"/>
              </a:spcBef>
              <a:spcAft>
                <a:spcPts val="0"/>
              </a:spcAft>
              <a:buNone/>
              <a:defRPr sz="1200">
                <a:solidFill>
                  <a:schemeClr val="lt1"/>
                </a:solidFill>
                <a:latin typeface="Arial"/>
                <a:ea typeface="Arial"/>
                <a:cs typeface="Arial"/>
                <a:sym typeface="Arial"/>
              </a:defRPr>
            </a:lvl7pPr>
            <a:lvl8pPr marL="0" marR="0" lvl="7" indent="0" algn="r" rtl="0">
              <a:spcBef>
                <a:spcPts val="0"/>
              </a:spcBef>
              <a:spcAft>
                <a:spcPts val="0"/>
              </a:spcAft>
              <a:buNone/>
              <a:defRPr sz="1200">
                <a:solidFill>
                  <a:schemeClr val="lt1"/>
                </a:solidFill>
                <a:latin typeface="Arial"/>
                <a:ea typeface="Arial"/>
                <a:cs typeface="Arial"/>
                <a:sym typeface="Arial"/>
              </a:defRPr>
            </a:lvl8pPr>
            <a:lvl9pPr marL="0" marR="0" lvl="8" indent="0" algn="r" rtl="0">
              <a:spcBef>
                <a:spcPts val="0"/>
              </a:spcBef>
              <a:spcAft>
                <a:spcPts val="0"/>
              </a:spcAft>
              <a:buNone/>
              <a:defRPr sz="12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a:t>
            </a:fld>
            <a:endParaRPr/>
          </a:p>
        </p:txBody>
      </p:sp>
      <p:pic>
        <p:nvPicPr>
          <p:cNvPr id="261" name="Google Shape;261;p16"/>
          <p:cNvPicPr preferRelativeResize="0"/>
          <p:nvPr/>
        </p:nvPicPr>
        <p:blipFill rotWithShape="1">
          <a:blip r:embed="rId2">
            <a:alphaModFix/>
          </a:blip>
          <a:srcRect/>
          <a:stretch/>
        </p:blipFill>
        <p:spPr>
          <a:xfrm>
            <a:off x="7006293" y="14426"/>
            <a:ext cx="2048205" cy="941105"/>
          </a:xfrm>
          <a:prstGeom prst="rect">
            <a:avLst/>
          </a:prstGeom>
          <a:noFill/>
          <a:ln>
            <a:noFill/>
          </a:ln>
        </p:spPr>
      </p:pic>
      <p:grpSp>
        <p:nvGrpSpPr>
          <p:cNvPr id="262" name="Google Shape;262;p16"/>
          <p:cNvGrpSpPr/>
          <p:nvPr/>
        </p:nvGrpSpPr>
        <p:grpSpPr>
          <a:xfrm>
            <a:off x="32147" y="735806"/>
            <a:ext cx="1704241" cy="425399"/>
            <a:chOff x="42863" y="981075"/>
            <a:chExt cx="2272322" cy="567198"/>
          </a:xfrm>
        </p:grpSpPr>
        <p:grpSp>
          <p:nvGrpSpPr>
            <p:cNvPr id="263" name="Google Shape;263;p16"/>
            <p:cNvGrpSpPr/>
            <p:nvPr/>
          </p:nvGrpSpPr>
          <p:grpSpPr>
            <a:xfrm>
              <a:off x="42863" y="981075"/>
              <a:ext cx="656283" cy="337185"/>
              <a:chOff x="249555" y="1539240"/>
              <a:chExt cx="1935480" cy="994410"/>
            </a:xfrm>
          </p:grpSpPr>
          <p:sp>
            <p:nvSpPr>
              <p:cNvPr id="264" name="Google Shape;264;p16"/>
              <p:cNvSpPr/>
              <p:nvPr/>
            </p:nvSpPr>
            <p:spPr>
              <a:xfrm>
                <a:off x="249555" y="1539240"/>
                <a:ext cx="699135" cy="994410"/>
              </a:xfrm>
              <a:custGeom>
                <a:avLst/>
                <a:gdLst/>
                <a:ahLst/>
                <a:cxnLst/>
                <a:rect l="l" t="t" r="r" b="b"/>
                <a:pathLst>
                  <a:path w="699135" h="994410" extrusionOk="0">
                    <a:moveTo>
                      <a:pt x="0" y="691515"/>
                    </a:moveTo>
                    <a:lnTo>
                      <a:pt x="1905" y="0"/>
                    </a:lnTo>
                    <a:lnTo>
                      <a:pt x="123825" y="0"/>
                    </a:lnTo>
                    <a:lnTo>
                      <a:pt x="360045" y="358140"/>
                    </a:lnTo>
                    <a:lnTo>
                      <a:pt x="586740" y="1905"/>
                    </a:lnTo>
                    <a:lnTo>
                      <a:pt x="697230" y="1905"/>
                    </a:lnTo>
                    <a:lnTo>
                      <a:pt x="699135" y="994410"/>
                    </a:lnTo>
                    <a:lnTo>
                      <a:pt x="582930" y="994410"/>
                    </a:lnTo>
                    <a:lnTo>
                      <a:pt x="582930" y="198120"/>
                    </a:lnTo>
                    <a:lnTo>
                      <a:pt x="388620" y="502920"/>
                    </a:lnTo>
                    <a:lnTo>
                      <a:pt x="329565" y="502920"/>
                    </a:lnTo>
                    <a:lnTo>
                      <a:pt x="120015" y="194310"/>
                    </a:lnTo>
                    <a:lnTo>
                      <a:pt x="123825" y="691515"/>
                    </a:lnTo>
                    <a:lnTo>
                      <a:pt x="0" y="691515"/>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5" name="Google Shape;265;p16"/>
              <p:cNvSpPr/>
              <p:nvPr/>
            </p:nvSpPr>
            <p:spPr>
              <a:xfrm>
                <a:off x="1009651" y="1849755"/>
                <a:ext cx="400050" cy="680085"/>
              </a:xfrm>
              <a:custGeom>
                <a:avLst/>
                <a:gdLst/>
                <a:ahLst/>
                <a:cxnLst/>
                <a:rect l="l" t="t" r="r" b="b"/>
                <a:pathLst>
                  <a:path w="400050" h="680085" extrusionOk="0">
                    <a:moveTo>
                      <a:pt x="0" y="287655"/>
                    </a:moveTo>
                    <a:lnTo>
                      <a:pt x="291465" y="287655"/>
                    </a:lnTo>
                    <a:lnTo>
                      <a:pt x="291465" y="0"/>
                    </a:lnTo>
                    <a:lnTo>
                      <a:pt x="400050" y="0"/>
                    </a:lnTo>
                    <a:lnTo>
                      <a:pt x="400050" y="680085"/>
                    </a:lnTo>
                    <a:lnTo>
                      <a:pt x="289560" y="680085"/>
                    </a:lnTo>
                    <a:lnTo>
                      <a:pt x="289560" y="379095"/>
                    </a:lnTo>
                    <a:lnTo>
                      <a:pt x="0" y="379095"/>
                    </a:lnTo>
                    <a:lnTo>
                      <a:pt x="0" y="287655"/>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6" name="Google Shape;266;p16"/>
              <p:cNvSpPr/>
              <p:nvPr/>
            </p:nvSpPr>
            <p:spPr>
              <a:xfrm>
                <a:off x="1604010" y="1541145"/>
                <a:ext cx="114300" cy="691515"/>
              </a:xfrm>
              <a:custGeom>
                <a:avLst/>
                <a:gdLst/>
                <a:ahLst/>
                <a:cxnLst/>
                <a:rect l="l" t="t" r="r" b="b"/>
                <a:pathLst>
                  <a:path w="114300" h="691515" extrusionOk="0">
                    <a:moveTo>
                      <a:pt x="0" y="691515"/>
                    </a:moveTo>
                    <a:lnTo>
                      <a:pt x="0" y="0"/>
                    </a:lnTo>
                    <a:lnTo>
                      <a:pt x="114300" y="0"/>
                    </a:lnTo>
                    <a:lnTo>
                      <a:pt x="114300" y="691515"/>
                    </a:lnTo>
                    <a:lnTo>
                      <a:pt x="0" y="691515"/>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7" name="Google Shape;267;p16"/>
              <p:cNvSpPr/>
              <p:nvPr/>
            </p:nvSpPr>
            <p:spPr>
              <a:xfrm>
                <a:off x="1779270" y="1539240"/>
                <a:ext cx="405765" cy="697230"/>
              </a:xfrm>
              <a:custGeom>
                <a:avLst/>
                <a:gdLst/>
                <a:ahLst/>
                <a:cxnLst/>
                <a:rect l="l" t="t" r="r" b="b"/>
                <a:pathLst>
                  <a:path w="405765" h="697230" extrusionOk="0">
                    <a:moveTo>
                      <a:pt x="1905" y="297180"/>
                    </a:moveTo>
                    <a:lnTo>
                      <a:pt x="297180" y="297180"/>
                    </a:lnTo>
                    <a:lnTo>
                      <a:pt x="297180" y="0"/>
                    </a:lnTo>
                    <a:lnTo>
                      <a:pt x="405765" y="0"/>
                    </a:lnTo>
                    <a:lnTo>
                      <a:pt x="405765" y="697230"/>
                    </a:lnTo>
                    <a:lnTo>
                      <a:pt x="295275" y="697230"/>
                    </a:lnTo>
                    <a:lnTo>
                      <a:pt x="295275" y="386715"/>
                    </a:lnTo>
                    <a:lnTo>
                      <a:pt x="0" y="386715"/>
                    </a:lnTo>
                    <a:lnTo>
                      <a:pt x="1905" y="297180"/>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grpSp>
        <p:sp>
          <p:nvSpPr>
            <p:cNvPr id="268" name="Google Shape;268;p16"/>
            <p:cNvSpPr txBox="1"/>
            <p:nvPr/>
          </p:nvSpPr>
          <p:spPr>
            <a:xfrm>
              <a:off x="686854" y="1163552"/>
              <a:ext cx="1628331" cy="38472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fr" sz="700" b="1">
                  <a:solidFill>
                    <a:schemeClr val="accent1"/>
                  </a:solidFill>
                  <a:latin typeface="Arial"/>
                  <a:ea typeface="Arial"/>
                  <a:cs typeface="Arial"/>
                  <a:sym typeface="Arial"/>
                </a:rPr>
                <a:t>Medizinische Hochschule</a:t>
              </a:r>
              <a:br>
                <a:rPr lang="fr" sz="700" b="1">
                  <a:solidFill>
                    <a:schemeClr val="accent1"/>
                  </a:solidFill>
                  <a:latin typeface="Arial"/>
                  <a:ea typeface="Arial"/>
                  <a:cs typeface="Arial"/>
                  <a:sym typeface="Arial"/>
                </a:rPr>
              </a:br>
              <a:r>
                <a:rPr lang="fr" sz="700" b="1">
                  <a:solidFill>
                    <a:schemeClr val="accent1"/>
                  </a:solidFill>
                  <a:latin typeface="Arial"/>
                  <a:ea typeface="Arial"/>
                  <a:cs typeface="Arial"/>
                  <a:sym typeface="Arial"/>
                </a:rPr>
                <a:t>Hannover</a:t>
              </a:r>
              <a:endParaRPr sz="700" b="1">
                <a:solidFill>
                  <a:schemeClr val="accent1"/>
                </a:solidFill>
                <a:latin typeface="Arial"/>
                <a:ea typeface="Arial"/>
                <a:cs typeface="Arial"/>
                <a:sym typeface="Arial"/>
              </a:endParaRPr>
            </a:p>
          </p:txBody>
        </p:sp>
      </p:grpSp>
      <p:grpSp>
        <p:nvGrpSpPr>
          <p:cNvPr id="269" name="Google Shape;269;p16"/>
          <p:cNvGrpSpPr/>
          <p:nvPr/>
        </p:nvGrpSpPr>
        <p:grpSpPr>
          <a:xfrm>
            <a:off x="-5496" y="111342"/>
            <a:ext cx="1543784" cy="578315"/>
            <a:chOff x="-7328" y="148456"/>
            <a:chExt cx="2058378" cy="771087"/>
          </a:xfrm>
        </p:grpSpPr>
        <p:sp>
          <p:nvSpPr>
            <p:cNvPr id="270" name="Google Shape;270;p16"/>
            <p:cNvSpPr/>
            <p:nvPr/>
          </p:nvSpPr>
          <p:spPr>
            <a:xfrm>
              <a:off x="-7328" y="148456"/>
              <a:ext cx="2058378" cy="771087"/>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71" name="Google Shape;271;p16"/>
            <p:cNvSpPr/>
            <p:nvPr/>
          </p:nvSpPr>
          <p:spPr>
            <a:xfrm>
              <a:off x="-7328" y="148456"/>
              <a:ext cx="2042931" cy="753065"/>
            </a:xfrm>
            <a:prstGeom prst="rect">
              <a:avLst/>
            </a:prstGeom>
            <a:solidFill>
              <a:srgbClr val="BE1E3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72" name="Google Shape;272;p16"/>
            <p:cNvSpPr/>
            <p:nvPr/>
          </p:nvSpPr>
          <p:spPr>
            <a:xfrm>
              <a:off x="382721" y="449682"/>
              <a:ext cx="56641" cy="72088"/>
            </a:xfrm>
            <a:custGeom>
              <a:avLst/>
              <a:gdLst/>
              <a:ahLst/>
              <a:cxnLst/>
              <a:rect l="l" t="t" r="r" b="b"/>
              <a:pathLst>
                <a:path w="191" h="245" extrusionOk="0">
                  <a:moveTo>
                    <a:pt x="116" y="149"/>
                  </a:moveTo>
                  <a:cubicBezTo>
                    <a:pt x="131" y="140"/>
                    <a:pt x="150" y="129"/>
                    <a:pt x="160" y="121"/>
                  </a:cubicBezTo>
                  <a:cubicBezTo>
                    <a:pt x="173" y="110"/>
                    <a:pt x="191" y="86"/>
                    <a:pt x="191" y="77"/>
                  </a:cubicBezTo>
                  <a:cubicBezTo>
                    <a:pt x="171" y="54"/>
                    <a:pt x="175" y="32"/>
                    <a:pt x="173" y="10"/>
                  </a:cubicBezTo>
                  <a:cubicBezTo>
                    <a:pt x="173" y="5"/>
                    <a:pt x="167" y="0"/>
                    <a:pt x="159" y="4"/>
                  </a:cubicBezTo>
                  <a:cubicBezTo>
                    <a:pt x="135" y="15"/>
                    <a:pt x="108" y="24"/>
                    <a:pt x="108" y="24"/>
                  </a:cubicBezTo>
                  <a:cubicBezTo>
                    <a:pt x="108" y="24"/>
                    <a:pt x="103" y="57"/>
                    <a:pt x="110" y="65"/>
                  </a:cubicBezTo>
                  <a:cubicBezTo>
                    <a:pt x="118" y="73"/>
                    <a:pt x="136" y="70"/>
                    <a:pt x="134" y="82"/>
                  </a:cubicBezTo>
                  <a:cubicBezTo>
                    <a:pt x="133" y="90"/>
                    <a:pt x="122" y="103"/>
                    <a:pt x="115" y="109"/>
                  </a:cubicBezTo>
                  <a:cubicBezTo>
                    <a:pt x="102" y="119"/>
                    <a:pt x="87" y="127"/>
                    <a:pt x="79" y="131"/>
                  </a:cubicBezTo>
                  <a:cubicBezTo>
                    <a:pt x="79" y="131"/>
                    <a:pt x="57" y="123"/>
                    <a:pt x="26" y="126"/>
                  </a:cubicBezTo>
                  <a:cubicBezTo>
                    <a:pt x="13" y="127"/>
                    <a:pt x="13" y="137"/>
                    <a:pt x="13" y="137"/>
                  </a:cubicBezTo>
                  <a:cubicBezTo>
                    <a:pt x="13" y="137"/>
                    <a:pt x="9" y="137"/>
                    <a:pt x="6" y="139"/>
                  </a:cubicBezTo>
                  <a:cubicBezTo>
                    <a:pt x="2" y="140"/>
                    <a:pt x="0" y="144"/>
                    <a:pt x="0" y="144"/>
                  </a:cubicBezTo>
                  <a:cubicBezTo>
                    <a:pt x="0" y="144"/>
                    <a:pt x="2" y="147"/>
                    <a:pt x="6" y="148"/>
                  </a:cubicBezTo>
                  <a:cubicBezTo>
                    <a:pt x="9" y="149"/>
                    <a:pt x="13" y="149"/>
                    <a:pt x="13" y="149"/>
                  </a:cubicBezTo>
                  <a:cubicBezTo>
                    <a:pt x="14" y="154"/>
                    <a:pt x="18" y="158"/>
                    <a:pt x="25" y="159"/>
                  </a:cubicBezTo>
                  <a:cubicBezTo>
                    <a:pt x="40" y="162"/>
                    <a:pt x="50" y="160"/>
                    <a:pt x="58" y="158"/>
                  </a:cubicBezTo>
                  <a:cubicBezTo>
                    <a:pt x="63" y="157"/>
                    <a:pt x="66" y="157"/>
                    <a:pt x="68" y="161"/>
                  </a:cubicBezTo>
                  <a:cubicBezTo>
                    <a:pt x="69" y="165"/>
                    <a:pt x="65" y="168"/>
                    <a:pt x="62" y="170"/>
                  </a:cubicBezTo>
                  <a:cubicBezTo>
                    <a:pt x="50" y="176"/>
                    <a:pt x="42" y="182"/>
                    <a:pt x="37" y="188"/>
                  </a:cubicBezTo>
                  <a:cubicBezTo>
                    <a:pt x="33" y="193"/>
                    <a:pt x="30" y="201"/>
                    <a:pt x="32" y="207"/>
                  </a:cubicBezTo>
                  <a:cubicBezTo>
                    <a:pt x="31" y="209"/>
                    <a:pt x="30" y="212"/>
                    <a:pt x="29" y="215"/>
                  </a:cubicBezTo>
                  <a:cubicBezTo>
                    <a:pt x="28" y="218"/>
                    <a:pt x="28" y="221"/>
                    <a:pt x="29" y="224"/>
                  </a:cubicBezTo>
                  <a:cubicBezTo>
                    <a:pt x="31" y="224"/>
                    <a:pt x="33" y="224"/>
                    <a:pt x="36" y="223"/>
                  </a:cubicBezTo>
                  <a:cubicBezTo>
                    <a:pt x="38" y="222"/>
                    <a:pt x="41" y="221"/>
                    <a:pt x="43" y="218"/>
                  </a:cubicBezTo>
                  <a:cubicBezTo>
                    <a:pt x="49" y="220"/>
                    <a:pt x="57" y="219"/>
                    <a:pt x="63" y="210"/>
                  </a:cubicBezTo>
                  <a:cubicBezTo>
                    <a:pt x="68" y="203"/>
                    <a:pt x="74" y="190"/>
                    <a:pt x="75" y="185"/>
                  </a:cubicBezTo>
                  <a:cubicBezTo>
                    <a:pt x="77" y="180"/>
                    <a:pt x="79" y="179"/>
                    <a:pt x="82" y="179"/>
                  </a:cubicBezTo>
                  <a:cubicBezTo>
                    <a:pt x="85" y="180"/>
                    <a:pt x="87" y="182"/>
                    <a:pt x="85" y="190"/>
                  </a:cubicBezTo>
                  <a:cubicBezTo>
                    <a:pt x="84" y="196"/>
                    <a:pt x="84" y="208"/>
                    <a:pt x="85" y="214"/>
                  </a:cubicBezTo>
                  <a:cubicBezTo>
                    <a:pt x="89" y="234"/>
                    <a:pt x="100" y="233"/>
                    <a:pt x="100" y="233"/>
                  </a:cubicBezTo>
                  <a:cubicBezTo>
                    <a:pt x="100" y="233"/>
                    <a:pt x="101" y="236"/>
                    <a:pt x="103" y="239"/>
                  </a:cubicBezTo>
                  <a:cubicBezTo>
                    <a:pt x="106" y="242"/>
                    <a:pt x="109" y="244"/>
                    <a:pt x="111" y="245"/>
                  </a:cubicBezTo>
                  <a:cubicBezTo>
                    <a:pt x="113" y="242"/>
                    <a:pt x="114" y="238"/>
                    <a:pt x="113" y="234"/>
                  </a:cubicBezTo>
                  <a:cubicBezTo>
                    <a:pt x="113" y="231"/>
                    <a:pt x="112" y="229"/>
                    <a:pt x="112" y="229"/>
                  </a:cubicBezTo>
                  <a:cubicBezTo>
                    <a:pt x="115" y="227"/>
                    <a:pt x="118" y="222"/>
                    <a:pt x="116" y="214"/>
                  </a:cubicBezTo>
                  <a:cubicBezTo>
                    <a:pt x="113" y="199"/>
                    <a:pt x="108" y="192"/>
                    <a:pt x="103" y="186"/>
                  </a:cubicBezTo>
                  <a:cubicBezTo>
                    <a:pt x="101" y="181"/>
                    <a:pt x="102" y="178"/>
                    <a:pt x="104" y="176"/>
                  </a:cubicBezTo>
                  <a:cubicBezTo>
                    <a:pt x="107" y="174"/>
                    <a:pt x="111" y="175"/>
                    <a:pt x="114" y="180"/>
                  </a:cubicBezTo>
                  <a:cubicBezTo>
                    <a:pt x="118" y="186"/>
                    <a:pt x="124" y="193"/>
                    <a:pt x="134" y="198"/>
                  </a:cubicBezTo>
                  <a:cubicBezTo>
                    <a:pt x="141" y="202"/>
                    <a:pt x="147" y="200"/>
                    <a:pt x="150" y="198"/>
                  </a:cubicBezTo>
                  <a:cubicBezTo>
                    <a:pt x="150" y="198"/>
                    <a:pt x="153" y="200"/>
                    <a:pt x="156" y="200"/>
                  </a:cubicBezTo>
                  <a:cubicBezTo>
                    <a:pt x="159" y="201"/>
                    <a:pt x="162" y="202"/>
                    <a:pt x="165" y="201"/>
                  </a:cubicBezTo>
                  <a:cubicBezTo>
                    <a:pt x="164" y="198"/>
                    <a:pt x="163" y="195"/>
                    <a:pt x="162" y="193"/>
                  </a:cubicBezTo>
                  <a:cubicBezTo>
                    <a:pt x="161" y="190"/>
                    <a:pt x="160" y="189"/>
                    <a:pt x="158" y="187"/>
                  </a:cubicBezTo>
                  <a:cubicBezTo>
                    <a:pt x="158" y="183"/>
                    <a:pt x="157" y="175"/>
                    <a:pt x="154" y="172"/>
                  </a:cubicBezTo>
                  <a:cubicBezTo>
                    <a:pt x="142" y="160"/>
                    <a:pt x="116" y="149"/>
                    <a:pt x="116" y="149"/>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73" name="Google Shape;273;p16"/>
            <p:cNvSpPr/>
            <p:nvPr/>
          </p:nvSpPr>
          <p:spPr>
            <a:xfrm>
              <a:off x="311920" y="323528"/>
              <a:ext cx="171209" cy="196955"/>
            </a:xfrm>
            <a:custGeom>
              <a:avLst/>
              <a:gdLst/>
              <a:ahLst/>
              <a:cxnLst/>
              <a:rect l="l" t="t" r="r" b="b"/>
              <a:pathLst>
                <a:path w="580" h="671" extrusionOk="0">
                  <a:moveTo>
                    <a:pt x="237" y="95"/>
                  </a:moveTo>
                  <a:cubicBezTo>
                    <a:pt x="237" y="95"/>
                    <a:pt x="255" y="118"/>
                    <a:pt x="264" y="111"/>
                  </a:cubicBezTo>
                  <a:cubicBezTo>
                    <a:pt x="272" y="105"/>
                    <a:pt x="268" y="96"/>
                    <a:pt x="262" y="90"/>
                  </a:cubicBezTo>
                  <a:cubicBezTo>
                    <a:pt x="254" y="81"/>
                    <a:pt x="245" y="87"/>
                    <a:pt x="237" y="95"/>
                  </a:cubicBezTo>
                  <a:lnTo>
                    <a:pt x="237" y="95"/>
                  </a:lnTo>
                  <a:close/>
                  <a:moveTo>
                    <a:pt x="580" y="628"/>
                  </a:moveTo>
                  <a:cubicBezTo>
                    <a:pt x="577" y="628"/>
                    <a:pt x="574" y="628"/>
                    <a:pt x="571" y="627"/>
                  </a:cubicBezTo>
                  <a:cubicBezTo>
                    <a:pt x="568" y="626"/>
                    <a:pt x="565" y="624"/>
                    <a:pt x="565" y="624"/>
                  </a:cubicBezTo>
                  <a:cubicBezTo>
                    <a:pt x="562" y="627"/>
                    <a:pt x="556" y="628"/>
                    <a:pt x="549" y="625"/>
                  </a:cubicBezTo>
                  <a:cubicBezTo>
                    <a:pt x="539" y="620"/>
                    <a:pt x="533" y="612"/>
                    <a:pt x="529" y="606"/>
                  </a:cubicBezTo>
                  <a:cubicBezTo>
                    <a:pt x="526" y="601"/>
                    <a:pt x="522" y="601"/>
                    <a:pt x="519" y="603"/>
                  </a:cubicBezTo>
                  <a:cubicBezTo>
                    <a:pt x="517" y="605"/>
                    <a:pt x="516" y="608"/>
                    <a:pt x="518" y="612"/>
                  </a:cubicBezTo>
                  <a:cubicBezTo>
                    <a:pt x="523" y="619"/>
                    <a:pt x="528" y="625"/>
                    <a:pt x="531" y="640"/>
                  </a:cubicBezTo>
                  <a:cubicBezTo>
                    <a:pt x="533" y="649"/>
                    <a:pt x="529" y="653"/>
                    <a:pt x="527" y="655"/>
                  </a:cubicBezTo>
                  <a:cubicBezTo>
                    <a:pt x="527" y="655"/>
                    <a:pt x="528" y="658"/>
                    <a:pt x="528" y="661"/>
                  </a:cubicBezTo>
                  <a:cubicBezTo>
                    <a:pt x="529" y="664"/>
                    <a:pt x="528" y="668"/>
                    <a:pt x="526" y="671"/>
                  </a:cubicBezTo>
                  <a:cubicBezTo>
                    <a:pt x="524" y="670"/>
                    <a:pt x="521" y="669"/>
                    <a:pt x="518" y="666"/>
                  </a:cubicBezTo>
                  <a:cubicBezTo>
                    <a:pt x="516" y="663"/>
                    <a:pt x="515" y="659"/>
                    <a:pt x="515" y="659"/>
                  </a:cubicBezTo>
                  <a:cubicBezTo>
                    <a:pt x="515" y="659"/>
                    <a:pt x="504" y="661"/>
                    <a:pt x="500" y="640"/>
                  </a:cubicBezTo>
                  <a:cubicBezTo>
                    <a:pt x="499" y="635"/>
                    <a:pt x="499" y="622"/>
                    <a:pt x="500" y="616"/>
                  </a:cubicBezTo>
                  <a:cubicBezTo>
                    <a:pt x="502" y="608"/>
                    <a:pt x="500" y="606"/>
                    <a:pt x="497" y="606"/>
                  </a:cubicBezTo>
                  <a:cubicBezTo>
                    <a:pt x="494" y="605"/>
                    <a:pt x="492" y="606"/>
                    <a:pt x="490" y="611"/>
                  </a:cubicBezTo>
                  <a:cubicBezTo>
                    <a:pt x="489" y="616"/>
                    <a:pt x="483" y="629"/>
                    <a:pt x="478" y="636"/>
                  </a:cubicBezTo>
                  <a:cubicBezTo>
                    <a:pt x="472" y="645"/>
                    <a:pt x="464" y="646"/>
                    <a:pt x="458" y="644"/>
                  </a:cubicBezTo>
                  <a:cubicBezTo>
                    <a:pt x="456" y="647"/>
                    <a:pt x="453" y="649"/>
                    <a:pt x="451" y="650"/>
                  </a:cubicBezTo>
                  <a:cubicBezTo>
                    <a:pt x="448" y="651"/>
                    <a:pt x="446" y="651"/>
                    <a:pt x="444" y="651"/>
                  </a:cubicBezTo>
                  <a:cubicBezTo>
                    <a:pt x="443" y="647"/>
                    <a:pt x="443" y="644"/>
                    <a:pt x="444" y="641"/>
                  </a:cubicBezTo>
                  <a:cubicBezTo>
                    <a:pt x="444" y="638"/>
                    <a:pt x="446" y="636"/>
                    <a:pt x="447" y="634"/>
                  </a:cubicBezTo>
                  <a:cubicBezTo>
                    <a:pt x="445" y="628"/>
                    <a:pt x="447" y="620"/>
                    <a:pt x="452" y="614"/>
                  </a:cubicBezTo>
                  <a:cubicBezTo>
                    <a:pt x="457" y="608"/>
                    <a:pt x="465" y="603"/>
                    <a:pt x="477" y="596"/>
                  </a:cubicBezTo>
                  <a:cubicBezTo>
                    <a:pt x="480" y="594"/>
                    <a:pt x="484" y="591"/>
                    <a:pt x="483" y="587"/>
                  </a:cubicBezTo>
                  <a:cubicBezTo>
                    <a:pt x="481" y="584"/>
                    <a:pt x="478" y="583"/>
                    <a:pt x="473" y="584"/>
                  </a:cubicBezTo>
                  <a:cubicBezTo>
                    <a:pt x="465" y="586"/>
                    <a:pt x="455" y="588"/>
                    <a:pt x="439" y="586"/>
                  </a:cubicBezTo>
                  <a:cubicBezTo>
                    <a:pt x="433" y="585"/>
                    <a:pt x="429" y="580"/>
                    <a:pt x="428" y="576"/>
                  </a:cubicBezTo>
                  <a:cubicBezTo>
                    <a:pt x="428" y="576"/>
                    <a:pt x="424" y="576"/>
                    <a:pt x="421" y="575"/>
                  </a:cubicBezTo>
                  <a:cubicBezTo>
                    <a:pt x="417" y="573"/>
                    <a:pt x="415" y="570"/>
                    <a:pt x="415" y="570"/>
                  </a:cubicBezTo>
                  <a:cubicBezTo>
                    <a:pt x="415" y="570"/>
                    <a:pt x="417" y="566"/>
                    <a:pt x="420" y="565"/>
                  </a:cubicBezTo>
                  <a:cubicBezTo>
                    <a:pt x="424" y="564"/>
                    <a:pt x="428" y="563"/>
                    <a:pt x="428" y="563"/>
                  </a:cubicBezTo>
                  <a:cubicBezTo>
                    <a:pt x="428" y="563"/>
                    <a:pt x="428" y="554"/>
                    <a:pt x="440" y="553"/>
                  </a:cubicBezTo>
                  <a:cubicBezTo>
                    <a:pt x="464" y="549"/>
                    <a:pt x="486" y="557"/>
                    <a:pt x="494" y="559"/>
                  </a:cubicBezTo>
                  <a:cubicBezTo>
                    <a:pt x="500" y="546"/>
                    <a:pt x="507" y="510"/>
                    <a:pt x="504" y="489"/>
                  </a:cubicBezTo>
                  <a:cubicBezTo>
                    <a:pt x="500" y="468"/>
                    <a:pt x="472" y="474"/>
                    <a:pt x="462" y="454"/>
                  </a:cubicBezTo>
                  <a:cubicBezTo>
                    <a:pt x="450" y="429"/>
                    <a:pt x="452" y="391"/>
                    <a:pt x="435" y="388"/>
                  </a:cubicBezTo>
                  <a:cubicBezTo>
                    <a:pt x="407" y="382"/>
                    <a:pt x="430" y="404"/>
                    <a:pt x="331" y="429"/>
                  </a:cubicBezTo>
                  <a:cubicBezTo>
                    <a:pt x="301" y="436"/>
                    <a:pt x="277" y="432"/>
                    <a:pt x="260" y="449"/>
                  </a:cubicBezTo>
                  <a:cubicBezTo>
                    <a:pt x="253" y="456"/>
                    <a:pt x="242" y="488"/>
                    <a:pt x="226" y="509"/>
                  </a:cubicBezTo>
                  <a:cubicBezTo>
                    <a:pt x="197" y="545"/>
                    <a:pt x="176" y="556"/>
                    <a:pt x="176" y="556"/>
                  </a:cubicBezTo>
                  <a:cubicBezTo>
                    <a:pt x="180" y="557"/>
                    <a:pt x="196" y="565"/>
                    <a:pt x="204" y="575"/>
                  </a:cubicBezTo>
                  <a:cubicBezTo>
                    <a:pt x="207" y="579"/>
                    <a:pt x="209" y="586"/>
                    <a:pt x="208" y="590"/>
                  </a:cubicBezTo>
                  <a:cubicBezTo>
                    <a:pt x="210" y="592"/>
                    <a:pt x="211" y="593"/>
                    <a:pt x="213" y="596"/>
                  </a:cubicBezTo>
                  <a:cubicBezTo>
                    <a:pt x="214" y="599"/>
                    <a:pt x="215" y="601"/>
                    <a:pt x="215" y="604"/>
                  </a:cubicBezTo>
                  <a:cubicBezTo>
                    <a:pt x="212" y="605"/>
                    <a:pt x="209" y="604"/>
                    <a:pt x="206" y="603"/>
                  </a:cubicBezTo>
                  <a:cubicBezTo>
                    <a:pt x="204" y="603"/>
                    <a:pt x="201" y="601"/>
                    <a:pt x="201" y="601"/>
                  </a:cubicBezTo>
                  <a:cubicBezTo>
                    <a:pt x="197" y="604"/>
                    <a:pt x="192" y="605"/>
                    <a:pt x="185" y="601"/>
                  </a:cubicBezTo>
                  <a:cubicBezTo>
                    <a:pt x="174" y="596"/>
                    <a:pt x="169" y="589"/>
                    <a:pt x="165" y="583"/>
                  </a:cubicBezTo>
                  <a:cubicBezTo>
                    <a:pt x="161" y="578"/>
                    <a:pt x="157" y="577"/>
                    <a:pt x="155" y="579"/>
                  </a:cubicBezTo>
                  <a:cubicBezTo>
                    <a:pt x="152" y="581"/>
                    <a:pt x="151" y="585"/>
                    <a:pt x="154" y="589"/>
                  </a:cubicBezTo>
                  <a:cubicBezTo>
                    <a:pt x="158" y="595"/>
                    <a:pt x="164" y="602"/>
                    <a:pt x="167" y="617"/>
                  </a:cubicBezTo>
                  <a:cubicBezTo>
                    <a:pt x="169" y="625"/>
                    <a:pt x="165" y="630"/>
                    <a:pt x="162" y="632"/>
                  </a:cubicBezTo>
                  <a:cubicBezTo>
                    <a:pt x="162" y="632"/>
                    <a:pt x="163" y="634"/>
                    <a:pt x="164" y="638"/>
                  </a:cubicBezTo>
                  <a:cubicBezTo>
                    <a:pt x="164" y="641"/>
                    <a:pt x="163" y="645"/>
                    <a:pt x="162" y="648"/>
                  </a:cubicBezTo>
                  <a:cubicBezTo>
                    <a:pt x="159" y="647"/>
                    <a:pt x="156" y="645"/>
                    <a:pt x="154" y="642"/>
                  </a:cubicBezTo>
                  <a:cubicBezTo>
                    <a:pt x="151" y="639"/>
                    <a:pt x="150" y="636"/>
                    <a:pt x="150" y="636"/>
                  </a:cubicBezTo>
                  <a:cubicBezTo>
                    <a:pt x="150" y="636"/>
                    <a:pt x="139" y="637"/>
                    <a:pt x="136" y="617"/>
                  </a:cubicBezTo>
                  <a:cubicBezTo>
                    <a:pt x="135" y="611"/>
                    <a:pt x="135" y="599"/>
                    <a:pt x="136" y="593"/>
                  </a:cubicBezTo>
                  <a:cubicBezTo>
                    <a:pt x="137" y="585"/>
                    <a:pt x="135" y="583"/>
                    <a:pt x="132" y="582"/>
                  </a:cubicBezTo>
                  <a:cubicBezTo>
                    <a:pt x="129" y="582"/>
                    <a:pt x="127" y="583"/>
                    <a:pt x="126" y="588"/>
                  </a:cubicBezTo>
                  <a:cubicBezTo>
                    <a:pt x="124" y="593"/>
                    <a:pt x="118" y="606"/>
                    <a:pt x="113" y="613"/>
                  </a:cubicBezTo>
                  <a:cubicBezTo>
                    <a:pt x="107" y="622"/>
                    <a:pt x="99" y="623"/>
                    <a:pt x="93" y="621"/>
                  </a:cubicBezTo>
                  <a:cubicBezTo>
                    <a:pt x="91" y="624"/>
                    <a:pt x="89" y="625"/>
                    <a:pt x="86" y="626"/>
                  </a:cubicBezTo>
                  <a:cubicBezTo>
                    <a:pt x="84" y="627"/>
                    <a:pt x="81" y="628"/>
                    <a:pt x="79" y="628"/>
                  </a:cubicBezTo>
                  <a:cubicBezTo>
                    <a:pt x="78" y="624"/>
                    <a:pt x="78" y="621"/>
                    <a:pt x="79" y="618"/>
                  </a:cubicBezTo>
                  <a:cubicBezTo>
                    <a:pt x="80" y="615"/>
                    <a:pt x="81" y="612"/>
                    <a:pt x="83" y="610"/>
                  </a:cubicBezTo>
                  <a:cubicBezTo>
                    <a:pt x="80" y="604"/>
                    <a:pt x="83" y="596"/>
                    <a:pt x="88" y="591"/>
                  </a:cubicBezTo>
                  <a:cubicBezTo>
                    <a:pt x="92" y="585"/>
                    <a:pt x="101" y="579"/>
                    <a:pt x="113" y="573"/>
                  </a:cubicBezTo>
                  <a:cubicBezTo>
                    <a:pt x="116" y="571"/>
                    <a:pt x="119" y="568"/>
                    <a:pt x="118" y="564"/>
                  </a:cubicBezTo>
                  <a:cubicBezTo>
                    <a:pt x="117" y="560"/>
                    <a:pt x="113" y="560"/>
                    <a:pt x="109" y="561"/>
                  </a:cubicBezTo>
                  <a:cubicBezTo>
                    <a:pt x="100" y="563"/>
                    <a:pt x="90" y="565"/>
                    <a:pt x="75" y="562"/>
                  </a:cubicBezTo>
                  <a:cubicBezTo>
                    <a:pt x="69" y="562"/>
                    <a:pt x="64" y="557"/>
                    <a:pt x="63" y="552"/>
                  </a:cubicBezTo>
                  <a:cubicBezTo>
                    <a:pt x="63" y="552"/>
                    <a:pt x="59" y="552"/>
                    <a:pt x="56" y="551"/>
                  </a:cubicBezTo>
                  <a:cubicBezTo>
                    <a:pt x="52" y="550"/>
                    <a:pt x="50" y="546"/>
                    <a:pt x="50" y="546"/>
                  </a:cubicBezTo>
                  <a:cubicBezTo>
                    <a:pt x="50" y="546"/>
                    <a:pt x="52" y="543"/>
                    <a:pt x="56" y="542"/>
                  </a:cubicBezTo>
                  <a:cubicBezTo>
                    <a:pt x="59" y="540"/>
                    <a:pt x="63" y="540"/>
                    <a:pt x="63" y="540"/>
                  </a:cubicBezTo>
                  <a:cubicBezTo>
                    <a:pt x="63" y="540"/>
                    <a:pt x="65" y="530"/>
                    <a:pt x="77" y="529"/>
                  </a:cubicBezTo>
                  <a:cubicBezTo>
                    <a:pt x="108" y="525"/>
                    <a:pt x="135" y="536"/>
                    <a:pt x="135" y="536"/>
                  </a:cubicBezTo>
                  <a:cubicBezTo>
                    <a:pt x="135" y="536"/>
                    <a:pt x="172" y="511"/>
                    <a:pt x="184" y="494"/>
                  </a:cubicBezTo>
                  <a:cubicBezTo>
                    <a:pt x="194" y="480"/>
                    <a:pt x="201" y="464"/>
                    <a:pt x="204" y="449"/>
                  </a:cubicBezTo>
                  <a:cubicBezTo>
                    <a:pt x="207" y="431"/>
                    <a:pt x="202" y="430"/>
                    <a:pt x="196" y="426"/>
                  </a:cubicBezTo>
                  <a:cubicBezTo>
                    <a:pt x="189" y="420"/>
                    <a:pt x="176" y="412"/>
                    <a:pt x="161" y="394"/>
                  </a:cubicBezTo>
                  <a:cubicBezTo>
                    <a:pt x="153" y="384"/>
                    <a:pt x="141" y="359"/>
                    <a:pt x="141" y="335"/>
                  </a:cubicBezTo>
                  <a:cubicBezTo>
                    <a:pt x="129" y="324"/>
                    <a:pt x="113" y="306"/>
                    <a:pt x="102" y="291"/>
                  </a:cubicBezTo>
                  <a:cubicBezTo>
                    <a:pt x="102" y="298"/>
                    <a:pt x="103" y="311"/>
                    <a:pt x="98" y="325"/>
                  </a:cubicBezTo>
                  <a:cubicBezTo>
                    <a:pt x="96" y="329"/>
                    <a:pt x="89" y="333"/>
                    <a:pt x="85" y="334"/>
                  </a:cubicBezTo>
                  <a:cubicBezTo>
                    <a:pt x="85" y="337"/>
                    <a:pt x="83" y="338"/>
                    <a:pt x="82" y="341"/>
                  </a:cubicBezTo>
                  <a:cubicBezTo>
                    <a:pt x="80" y="343"/>
                    <a:pt x="77" y="345"/>
                    <a:pt x="75" y="346"/>
                  </a:cubicBezTo>
                  <a:cubicBezTo>
                    <a:pt x="73" y="344"/>
                    <a:pt x="72" y="341"/>
                    <a:pt x="72" y="338"/>
                  </a:cubicBezTo>
                  <a:cubicBezTo>
                    <a:pt x="72" y="335"/>
                    <a:pt x="73" y="332"/>
                    <a:pt x="73" y="332"/>
                  </a:cubicBezTo>
                  <a:cubicBezTo>
                    <a:pt x="69" y="330"/>
                    <a:pt x="65" y="325"/>
                    <a:pt x="66" y="317"/>
                  </a:cubicBezTo>
                  <a:cubicBezTo>
                    <a:pt x="66" y="305"/>
                    <a:pt x="71" y="297"/>
                    <a:pt x="75" y="291"/>
                  </a:cubicBezTo>
                  <a:cubicBezTo>
                    <a:pt x="78" y="286"/>
                    <a:pt x="77" y="283"/>
                    <a:pt x="74" y="281"/>
                  </a:cubicBezTo>
                  <a:cubicBezTo>
                    <a:pt x="71" y="279"/>
                    <a:pt x="68" y="280"/>
                    <a:pt x="65" y="284"/>
                  </a:cubicBezTo>
                  <a:cubicBezTo>
                    <a:pt x="61" y="290"/>
                    <a:pt x="57" y="298"/>
                    <a:pt x="44" y="307"/>
                  </a:cubicBezTo>
                  <a:cubicBezTo>
                    <a:pt x="37" y="312"/>
                    <a:pt x="32" y="310"/>
                    <a:pt x="29" y="308"/>
                  </a:cubicBezTo>
                  <a:cubicBezTo>
                    <a:pt x="29" y="308"/>
                    <a:pt x="27" y="310"/>
                    <a:pt x="24" y="312"/>
                  </a:cubicBezTo>
                  <a:cubicBezTo>
                    <a:pt x="21" y="314"/>
                    <a:pt x="17" y="314"/>
                    <a:pt x="14" y="314"/>
                  </a:cubicBezTo>
                  <a:cubicBezTo>
                    <a:pt x="14" y="311"/>
                    <a:pt x="14" y="308"/>
                    <a:pt x="16" y="304"/>
                  </a:cubicBezTo>
                  <a:cubicBezTo>
                    <a:pt x="18" y="301"/>
                    <a:pt x="20" y="299"/>
                    <a:pt x="20" y="299"/>
                  </a:cubicBezTo>
                  <a:cubicBezTo>
                    <a:pt x="20" y="299"/>
                    <a:pt x="15" y="289"/>
                    <a:pt x="32" y="278"/>
                  </a:cubicBezTo>
                  <a:cubicBezTo>
                    <a:pt x="37" y="275"/>
                    <a:pt x="49" y="270"/>
                    <a:pt x="54" y="269"/>
                  </a:cubicBezTo>
                  <a:cubicBezTo>
                    <a:pt x="62" y="267"/>
                    <a:pt x="63" y="264"/>
                    <a:pt x="63" y="261"/>
                  </a:cubicBezTo>
                  <a:cubicBezTo>
                    <a:pt x="62" y="258"/>
                    <a:pt x="60" y="257"/>
                    <a:pt x="55" y="257"/>
                  </a:cubicBezTo>
                  <a:cubicBezTo>
                    <a:pt x="49" y="258"/>
                    <a:pt x="35" y="257"/>
                    <a:pt x="27" y="256"/>
                  </a:cubicBezTo>
                  <a:cubicBezTo>
                    <a:pt x="17" y="254"/>
                    <a:pt x="12" y="247"/>
                    <a:pt x="12" y="240"/>
                  </a:cubicBezTo>
                  <a:cubicBezTo>
                    <a:pt x="8" y="240"/>
                    <a:pt x="6" y="238"/>
                    <a:pt x="4" y="236"/>
                  </a:cubicBezTo>
                  <a:cubicBezTo>
                    <a:pt x="2" y="234"/>
                    <a:pt x="1" y="232"/>
                    <a:pt x="0" y="230"/>
                  </a:cubicBezTo>
                  <a:cubicBezTo>
                    <a:pt x="3" y="228"/>
                    <a:pt x="6" y="227"/>
                    <a:pt x="9" y="226"/>
                  </a:cubicBezTo>
                  <a:cubicBezTo>
                    <a:pt x="12" y="226"/>
                    <a:pt x="15" y="226"/>
                    <a:pt x="17" y="227"/>
                  </a:cubicBezTo>
                  <a:cubicBezTo>
                    <a:pt x="22" y="222"/>
                    <a:pt x="30" y="221"/>
                    <a:pt x="38" y="224"/>
                  </a:cubicBezTo>
                  <a:cubicBezTo>
                    <a:pt x="45" y="226"/>
                    <a:pt x="53" y="231"/>
                    <a:pt x="64" y="239"/>
                  </a:cubicBezTo>
                  <a:cubicBezTo>
                    <a:pt x="67" y="242"/>
                    <a:pt x="71" y="244"/>
                    <a:pt x="74" y="241"/>
                  </a:cubicBezTo>
                  <a:cubicBezTo>
                    <a:pt x="77" y="238"/>
                    <a:pt x="76" y="235"/>
                    <a:pt x="73" y="231"/>
                  </a:cubicBezTo>
                  <a:cubicBezTo>
                    <a:pt x="68" y="224"/>
                    <a:pt x="63" y="216"/>
                    <a:pt x="59" y="201"/>
                  </a:cubicBezTo>
                  <a:cubicBezTo>
                    <a:pt x="57" y="195"/>
                    <a:pt x="60" y="189"/>
                    <a:pt x="63" y="186"/>
                  </a:cubicBezTo>
                  <a:cubicBezTo>
                    <a:pt x="63" y="186"/>
                    <a:pt x="62" y="183"/>
                    <a:pt x="62" y="180"/>
                  </a:cubicBezTo>
                  <a:cubicBezTo>
                    <a:pt x="62" y="175"/>
                    <a:pt x="63" y="172"/>
                    <a:pt x="63" y="172"/>
                  </a:cubicBezTo>
                  <a:cubicBezTo>
                    <a:pt x="63" y="172"/>
                    <a:pt x="68" y="172"/>
                    <a:pt x="70" y="175"/>
                  </a:cubicBezTo>
                  <a:cubicBezTo>
                    <a:pt x="73" y="177"/>
                    <a:pt x="75" y="181"/>
                    <a:pt x="75" y="181"/>
                  </a:cubicBezTo>
                  <a:cubicBezTo>
                    <a:pt x="75" y="181"/>
                    <a:pt x="86" y="179"/>
                    <a:pt x="92" y="189"/>
                  </a:cubicBezTo>
                  <a:cubicBezTo>
                    <a:pt x="103" y="210"/>
                    <a:pt x="101" y="227"/>
                    <a:pt x="100" y="233"/>
                  </a:cubicBezTo>
                  <a:cubicBezTo>
                    <a:pt x="109" y="250"/>
                    <a:pt x="117" y="257"/>
                    <a:pt x="128" y="267"/>
                  </a:cubicBezTo>
                  <a:cubicBezTo>
                    <a:pt x="133" y="273"/>
                    <a:pt x="143" y="278"/>
                    <a:pt x="154" y="284"/>
                  </a:cubicBezTo>
                  <a:cubicBezTo>
                    <a:pt x="162" y="272"/>
                    <a:pt x="172" y="261"/>
                    <a:pt x="185" y="249"/>
                  </a:cubicBezTo>
                  <a:cubicBezTo>
                    <a:pt x="200" y="234"/>
                    <a:pt x="211" y="227"/>
                    <a:pt x="222" y="217"/>
                  </a:cubicBezTo>
                  <a:cubicBezTo>
                    <a:pt x="235" y="205"/>
                    <a:pt x="242" y="192"/>
                    <a:pt x="242" y="192"/>
                  </a:cubicBezTo>
                  <a:cubicBezTo>
                    <a:pt x="242" y="192"/>
                    <a:pt x="219" y="185"/>
                    <a:pt x="195" y="193"/>
                  </a:cubicBezTo>
                  <a:cubicBezTo>
                    <a:pt x="192" y="188"/>
                    <a:pt x="187" y="179"/>
                    <a:pt x="191" y="173"/>
                  </a:cubicBezTo>
                  <a:cubicBezTo>
                    <a:pt x="209" y="166"/>
                    <a:pt x="236" y="167"/>
                    <a:pt x="248" y="170"/>
                  </a:cubicBezTo>
                  <a:cubicBezTo>
                    <a:pt x="252" y="164"/>
                    <a:pt x="261" y="149"/>
                    <a:pt x="251" y="140"/>
                  </a:cubicBezTo>
                  <a:cubicBezTo>
                    <a:pt x="238" y="130"/>
                    <a:pt x="207" y="127"/>
                    <a:pt x="184" y="139"/>
                  </a:cubicBezTo>
                  <a:cubicBezTo>
                    <a:pt x="179" y="136"/>
                    <a:pt x="171" y="125"/>
                    <a:pt x="176" y="113"/>
                  </a:cubicBezTo>
                  <a:cubicBezTo>
                    <a:pt x="164" y="100"/>
                    <a:pt x="172" y="95"/>
                    <a:pt x="176" y="93"/>
                  </a:cubicBezTo>
                  <a:cubicBezTo>
                    <a:pt x="190" y="87"/>
                    <a:pt x="202" y="90"/>
                    <a:pt x="215" y="89"/>
                  </a:cubicBezTo>
                  <a:cubicBezTo>
                    <a:pt x="215" y="84"/>
                    <a:pt x="215" y="81"/>
                    <a:pt x="218" y="75"/>
                  </a:cubicBezTo>
                  <a:cubicBezTo>
                    <a:pt x="224" y="59"/>
                    <a:pt x="263" y="64"/>
                    <a:pt x="278" y="64"/>
                  </a:cubicBezTo>
                  <a:cubicBezTo>
                    <a:pt x="288" y="64"/>
                    <a:pt x="296" y="62"/>
                    <a:pt x="305" y="61"/>
                  </a:cubicBezTo>
                  <a:cubicBezTo>
                    <a:pt x="317" y="58"/>
                    <a:pt x="317" y="70"/>
                    <a:pt x="314" y="74"/>
                  </a:cubicBezTo>
                  <a:lnTo>
                    <a:pt x="306" y="85"/>
                  </a:lnTo>
                  <a:cubicBezTo>
                    <a:pt x="318" y="89"/>
                    <a:pt x="330" y="97"/>
                    <a:pt x="335" y="109"/>
                  </a:cubicBezTo>
                  <a:cubicBezTo>
                    <a:pt x="338" y="119"/>
                    <a:pt x="336" y="130"/>
                    <a:pt x="338" y="139"/>
                  </a:cubicBezTo>
                  <a:cubicBezTo>
                    <a:pt x="341" y="149"/>
                    <a:pt x="346" y="153"/>
                    <a:pt x="351" y="161"/>
                  </a:cubicBezTo>
                  <a:cubicBezTo>
                    <a:pt x="358" y="174"/>
                    <a:pt x="359" y="184"/>
                    <a:pt x="361" y="198"/>
                  </a:cubicBezTo>
                  <a:cubicBezTo>
                    <a:pt x="362" y="210"/>
                    <a:pt x="351" y="210"/>
                    <a:pt x="346" y="206"/>
                  </a:cubicBezTo>
                  <a:cubicBezTo>
                    <a:pt x="344" y="204"/>
                    <a:pt x="337" y="195"/>
                    <a:pt x="329" y="196"/>
                  </a:cubicBezTo>
                  <a:cubicBezTo>
                    <a:pt x="324" y="197"/>
                    <a:pt x="320" y="204"/>
                    <a:pt x="318" y="209"/>
                  </a:cubicBezTo>
                  <a:cubicBezTo>
                    <a:pt x="318" y="209"/>
                    <a:pt x="329" y="228"/>
                    <a:pt x="333" y="245"/>
                  </a:cubicBezTo>
                  <a:cubicBezTo>
                    <a:pt x="336" y="260"/>
                    <a:pt x="335" y="272"/>
                    <a:pt x="333" y="284"/>
                  </a:cubicBezTo>
                  <a:cubicBezTo>
                    <a:pt x="332" y="295"/>
                    <a:pt x="320" y="292"/>
                    <a:pt x="317" y="288"/>
                  </a:cubicBezTo>
                  <a:cubicBezTo>
                    <a:pt x="314" y="284"/>
                    <a:pt x="310" y="275"/>
                    <a:pt x="303" y="274"/>
                  </a:cubicBezTo>
                  <a:cubicBezTo>
                    <a:pt x="294" y="272"/>
                    <a:pt x="287" y="281"/>
                    <a:pt x="286" y="291"/>
                  </a:cubicBezTo>
                  <a:cubicBezTo>
                    <a:pt x="285" y="301"/>
                    <a:pt x="286" y="309"/>
                    <a:pt x="292" y="317"/>
                  </a:cubicBezTo>
                  <a:cubicBezTo>
                    <a:pt x="316" y="352"/>
                    <a:pt x="425" y="286"/>
                    <a:pt x="472" y="323"/>
                  </a:cubicBezTo>
                  <a:cubicBezTo>
                    <a:pt x="475" y="311"/>
                    <a:pt x="477" y="297"/>
                    <a:pt x="474" y="286"/>
                  </a:cubicBezTo>
                  <a:cubicBezTo>
                    <a:pt x="468" y="260"/>
                    <a:pt x="425" y="248"/>
                    <a:pt x="404" y="219"/>
                  </a:cubicBezTo>
                  <a:lnTo>
                    <a:pt x="404" y="219"/>
                  </a:lnTo>
                  <a:cubicBezTo>
                    <a:pt x="400" y="213"/>
                    <a:pt x="397" y="207"/>
                    <a:pt x="395" y="200"/>
                  </a:cubicBezTo>
                  <a:cubicBezTo>
                    <a:pt x="387" y="166"/>
                    <a:pt x="410" y="119"/>
                    <a:pt x="421" y="98"/>
                  </a:cubicBezTo>
                  <a:cubicBezTo>
                    <a:pt x="412" y="83"/>
                    <a:pt x="417" y="55"/>
                    <a:pt x="422" y="43"/>
                  </a:cubicBezTo>
                  <a:cubicBezTo>
                    <a:pt x="428" y="28"/>
                    <a:pt x="433" y="20"/>
                    <a:pt x="440" y="10"/>
                  </a:cubicBezTo>
                  <a:cubicBezTo>
                    <a:pt x="447" y="0"/>
                    <a:pt x="466" y="1"/>
                    <a:pt x="466" y="7"/>
                  </a:cubicBezTo>
                  <a:cubicBezTo>
                    <a:pt x="466" y="7"/>
                    <a:pt x="445" y="32"/>
                    <a:pt x="452" y="40"/>
                  </a:cubicBezTo>
                  <a:cubicBezTo>
                    <a:pt x="460" y="48"/>
                    <a:pt x="498" y="21"/>
                    <a:pt x="470" y="81"/>
                  </a:cubicBezTo>
                  <a:cubicBezTo>
                    <a:pt x="460" y="102"/>
                    <a:pt x="447" y="108"/>
                    <a:pt x="436" y="107"/>
                  </a:cubicBezTo>
                  <a:cubicBezTo>
                    <a:pt x="424" y="130"/>
                    <a:pt x="410" y="166"/>
                    <a:pt x="417" y="193"/>
                  </a:cubicBezTo>
                  <a:cubicBezTo>
                    <a:pt x="419" y="204"/>
                    <a:pt x="426" y="212"/>
                    <a:pt x="435" y="219"/>
                  </a:cubicBezTo>
                  <a:lnTo>
                    <a:pt x="435" y="219"/>
                  </a:lnTo>
                  <a:cubicBezTo>
                    <a:pt x="457" y="238"/>
                    <a:pt x="491" y="250"/>
                    <a:pt x="498" y="283"/>
                  </a:cubicBezTo>
                  <a:cubicBezTo>
                    <a:pt x="502" y="302"/>
                    <a:pt x="496" y="329"/>
                    <a:pt x="490" y="348"/>
                  </a:cubicBezTo>
                  <a:cubicBezTo>
                    <a:pt x="499" y="367"/>
                    <a:pt x="499" y="388"/>
                    <a:pt x="504" y="406"/>
                  </a:cubicBezTo>
                  <a:cubicBezTo>
                    <a:pt x="507" y="413"/>
                    <a:pt x="512" y="424"/>
                    <a:pt x="520" y="423"/>
                  </a:cubicBezTo>
                  <a:cubicBezTo>
                    <a:pt x="528" y="422"/>
                    <a:pt x="532" y="414"/>
                    <a:pt x="535" y="410"/>
                  </a:cubicBezTo>
                  <a:cubicBezTo>
                    <a:pt x="539" y="404"/>
                    <a:pt x="550" y="403"/>
                    <a:pt x="551" y="415"/>
                  </a:cubicBezTo>
                  <a:cubicBezTo>
                    <a:pt x="553" y="427"/>
                    <a:pt x="558" y="438"/>
                    <a:pt x="558" y="451"/>
                  </a:cubicBezTo>
                  <a:cubicBezTo>
                    <a:pt x="557" y="502"/>
                    <a:pt x="541" y="542"/>
                    <a:pt x="528" y="574"/>
                  </a:cubicBezTo>
                  <a:cubicBezTo>
                    <a:pt x="528" y="574"/>
                    <a:pt x="543" y="577"/>
                    <a:pt x="563" y="591"/>
                  </a:cubicBezTo>
                  <a:cubicBezTo>
                    <a:pt x="577" y="601"/>
                    <a:pt x="573" y="609"/>
                    <a:pt x="573" y="613"/>
                  </a:cubicBezTo>
                  <a:cubicBezTo>
                    <a:pt x="575" y="615"/>
                    <a:pt x="576" y="617"/>
                    <a:pt x="577" y="619"/>
                  </a:cubicBezTo>
                  <a:cubicBezTo>
                    <a:pt x="578" y="622"/>
                    <a:pt x="579" y="625"/>
                    <a:pt x="580" y="628"/>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74" name="Google Shape;274;p16"/>
            <p:cNvSpPr/>
            <p:nvPr/>
          </p:nvSpPr>
          <p:spPr>
            <a:xfrm>
              <a:off x="345390" y="360859"/>
              <a:ext cx="23171" cy="15447"/>
            </a:xfrm>
            <a:custGeom>
              <a:avLst/>
              <a:gdLst/>
              <a:ahLst/>
              <a:cxnLst/>
              <a:rect l="l" t="t" r="r" b="b"/>
              <a:pathLst>
                <a:path w="81" h="50" extrusionOk="0">
                  <a:moveTo>
                    <a:pt x="17" y="38"/>
                  </a:moveTo>
                  <a:cubicBezTo>
                    <a:pt x="45" y="50"/>
                    <a:pt x="81" y="31"/>
                    <a:pt x="81" y="27"/>
                  </a:cubicBezTo>
                  <a:cubicBezTo>
                    <a:pt x="37" y="34"/>
                    <a:pt x="21" y="21"/>
                    <a:pt x="31" y="0"/>
                  </a:cubicBezTo>
                  <a:cubicBezTo>
                    <a:pt x="0" y="3"/>
                    <a:pt x="2" y="31"/>
                    <a:pt x="17" y="38"/>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75" name="Google Shape;275;p16"/>
            <p:cNvSpPr/>
            <p:nvPr/>
          </p:nvSpPr>
          <p:spPr>
            <a:xfrm>
              <a:off x="382721" y="646637"/>
              <a:ext cx="56641" cy="72088"/>
            </a:xfrm>
            <a:custGeom>
              <a:avLst/>
              <a:gdLst/>
              <a:ahLst/>
              <a:cxnLst/>
              <a:rect l="l" t="t" r="r" b="b"/>
              <a:pathLst>
                <a:path w="191" h="244" extrusionOk="0">
                  <a:moveTo>
                    <a:pt x="116" y="148"/>
                  </a:moveTo>
                  <a:cubicBezTo>
                    <a:pt x="131" y="139"/>
                    <a:pt x="150" y="129"/>
                    <a:pt x="160" y="120"/>
                  </a:cubicBezTo>
                  <a:cubicBezTo>
                    <a:pt x="173" y="110"/>
                    <a:pt x="191" y="86"/>
                    <a:pt x="191" y="77"/>
                  </a:cubicBezTo>
                  <a:cubicBezTo>
                    <a:pt x="171" y="54"/>
                    <a:pt x="175" y="31"/>
                    <a:pt x="173" y="10"/>
                  </a:cubicBezTo>
                  <a:cubicBezTo>
                    <a:pt x="173" y="5"/>
                    <a:pt x="167" y="0"/>
                    <a:pt x="159" y="4"/>
                  </a:cubicBezTo>
                  <a:cubicBezTo>
                    <a:pt x="135" y="15"/>
                    <a:pt x="108" y="23"/>
                    <a:pt x="108" y="23"/>
                  </a:cubicBezTo>
                  <a:cubicBezTo>
                    <a:pt x="108" y="23"/>
                    <a:pt x="103" y="57"/>
                    <a:pt x="110" y="65"/>
                  </a:cubicBezTo>
                  <a:cubicBezTo>
                    <a:pt x="118" y="73"/>
                    <a:pt x="136" y="70"/>
                    <a:pt x="134" y="82"/>
                  </a:cubicBezTo>
                  <a:cubicBezTo>
                    <a:pt x="133" y="90"/>
                    <a:pt x="122" y="103"/>
                    <a:pt x="115" y="109"/>
                  </a:cubicBezTo>
                  <a:cubicBezTo>
                    <a:pt x="102" y="119"/>
                    <a:pt x="87" y="127"/>
                    <a:pt x="79" y="131"/>
                  </a:cubicBezTo>
                  <a:cubicBezTo>
                    <a:pt x="79" y="131"/>
                    <a:pt x="57" y="123"/>
                    <a:pt x="26" y="126"/>
                  </a:cubicBezTo>
                  <a:cubicBezTo>
                    <a:pt x="13" y="127"/>
                    <a:pt x="13" y="137"/>
                    <a:pt x="13" y="137"/>
                  </a:cubicBezTo>
                  <a:cubicBezTo>
                    <a:pt x="13" y="137"/>
                    <a:pt x="9" y="137"/>
                    <a:pt x="6" y="138"/>
                  </a:cubicBezTo>
                  <a:cubicBezTo>
                    <a:pt x="2" y="140"/>
                    <a:pt x="0" y="143"/>
                    <a:pt x="0" y="143"/>
                  </a:cubicBezTo>
                  <a:cubicBezTo>
                    <a:pt x="0" y="143"/>
                    <a:pt x="2" y="146"/>
                    <a:pt x="6" y="148"/>
                  </a:cubicBezTo>
                  <a:cubicBezTo>
                    <a:pt x="9" y="149"/>
                    <a:pt x="13" y="149"/>
                    <a:pt x="13" y="149"/>
                  </a:cubicBezTo>
                  <a:cubicBezTo>
                    <a:pt x="14" y="153"/>
                    <a:pt x="18" y="158"/>
                    <a:pt x="25" y="159"/>
                  </a:cubicBezTo>
                  <a:cubicBezTo>
                    <a:pt x="40" y="161"/>
                    <a:pt x="50" y="160"/>
                    <a:pt x="58" y="158"/>
                  </a:cubicBezTo>
                  <a:cubicBezTo>
                    <a:pt x="63" y="156"/>
                    <a:pt x="66" y="157"/>
                    <a:pt x="68" y="161"/>
                  </a:cubicBezTo>
                  <a:cubicBezTo>
                    <a:pt x="69" y="165"/>
                    <a:pt x="65" y="167"/>
                    <a:pt x="62" y="169"/>
                  </a:cubicBezTo>
                  <a:cubicBezTo>
                    <a:pt x="50" y="176"/>
                    <a:pt x="42" y="181"/>
                    <a:pt x="37" y="187"/>
                  </a:cubicBezTo>
                  <a:cubicBezTo>
                    <a:pt x="33" y="193"/>
                    <a:pt x="30" y="201"/>
                    <a:pt x="32" y="207"/>
                  </a:cubicBezTo>
                  <a:cubicBezTo>
                    <a:pt x="31" y="209"/>
                    <a:pt x="30" y="211"/>
                    <a:pt x="29" y="214"/>
                  </a:cubicBezTo>
                  <a:cubicBezTo>
                    <a:pt x="28" y="218"/>
                    <a:pt x="28" y="221"/>
                    <a:pt x="29" y="224"/>
                  </a:cubicBezTo>
                  <a:cubicBezTo>
                    <a:pt x="31" y="224"/>
                    <a:pt x="33" y="224"/>
                    <a:pt x="36" y="223"/>
                  </a:cubicBezTo>
                  <a:cubicBezTo>
                    <a:pt x="38" y="222"/>
                    <a:pt x="41" y="221"/>
                    <a:pt x="43" y="218"/>
                  </a:cubicBezTo>
                  <a:cubicBezTo>
                    <a:pt x="49" y="220"/>
                    <a:pt x="57" y="218"/>
                    <a:pt x="63" y="210"/>
                  </a:cubicBezTo>
                  <a:cubicBezTo>
                    <a:pt x="68" y="203"/>
                    <a:pt x="74" y="190"/>
                    <a:pt x="75" y="185"/>
                  </a:cubicBezTo>
                  <a:cubicBezTo>
                    <a:pt x="77" y="179"/>
                    <a:pt x="79" y="178"/>
                    <a:pt x="82" y="179"/>
                  </a:cubicBezTo>
                  <a:cubicBezTo>
                    <a:pt x="85" y="180"/>
                    <a:pt x="87" y="181"/>
                    <a:pt x="85" y="189"/>
                  </a:cubicBezTo>
                  <a:cubicBezTo>
                    <a:pt x="84" y="195"/>
                    <a:pt x="84" y="208"/>
                    <a:pt x="85" y="214"/>
                  </a:cubicBezTo>
                  <a:cubicBezTo>
                    <a:pt x="89" y="234"/>
                    <a:pt x="100" y="233"/>
                    <a:pt x="100" y="233"/>
                  </a:cubicBezTo>
                  <a:cubicBezTo>
                    <a:pt x="100" y="233"/>
                    <a:pt x="101" y="236"/>
                    <a:pt x="103" y="239"/>
                  </a:cubicBezTo>
                  <a:cubicBezTo>
                    <a:pt x="106" y="242"/>
                    <a:pt x="109" y="244"/>
                    <a:pt x="111" y="244"/>
                  </a:cubicBezTo>
                  <a:cubicBezTo>
                    <a:pt x="113" y="242"/>
                    <a:pt x="114" y="238"/>
                    <a:pt x="113" y="234"/>
                  </a:cubicBezTo>
                  <a:cubicBezTo>
                    <a:pt x="113" y="231"/>
                    <a:pt x="112" y="228"/>
                    <a:pt x="112" y="228"/>
                  </a:cubicBezTo>
                  <a:cubicBezTo>
                    <a:pt x="115" y="226"/>
                    <a:pt x="118" y="222"/>
                    <a:pt x="116" y="214"/>
                  </a:cubicBezTo>
                  <a:cubicBezTo>
                    <a:pt x="113" y="199"/>
                    <a:pt x="108" y="192"/>
                    <a:pt x="103" y="185"/>
                  </a:cubicBezTo>
                  <a:cubicBezTo>
                    <a:pt x="101" y="181"/>
                    <a:pt x="102" y="178"/>
                    <a:pt x="104" y="176"/>
                  </a:cubicBezTo>
                  <a:cubicBezTo>
                    <a:pt x="107" y="174"/>
                    <a:pt x="111" y="175"/>
                    <a:pt x="114" y="180"/>
                  </a:cubicBezTo>
                  <a:cubicBezTo>
                    <a:pt x="118" y="185"/>
                    <a:pt x="124" y="193"/>
                    <a:pt x="134" y="198"/>
                  </a:cubicBezTo>
                  <a:cubicBezTo>
                    <a:pt x="141" y="201"/>
                    <a:pt x="147" y="200"/>
                    <a:pt x="150" y="197"/>
                  </a:cubicBezTo>
                  <a:cubicBezTo>
                    <a:pt x="150" y="197"/>
                    <a:pt x="153" y="199"/>
                    <a:pt x="156" y="200"/>
                  </a:cubicBezTo>
                  <a:cubicBezTo>
                    <a:pt x="159" y="201"/>
                    <a:pt x="162" y="201"/>
                    <a:pt x="165" y="201"/>
                  </a:cubicBezTo>
                  <a:cubicBezTo>
                    <a:pt x="164" y="198"/>
                    <a:pt x="163" y="195"/>
                    <a:pt x="162" y="193"/>
                  </a:cubicBezTo>
                  <a:cubicBezTo>
                    <a:pt x="161" y="190"/>
                    <a:pt x="160" y="188"/>
                    <a:pt x="158" y="186"/>
                  </a:cubicBezTo>
                  <a:cubicBezTo>
                    <a:pt x="158" y="182"/>
                    <a:pt x="157" y="175"/>
                    <a:pt x="154" y="172"/>
                  </a:cubicBezTo>
                  <a:cubicBezTo>
                    <a:pt x="142" y="160"/>
                    <a:pt x="116" y="148"/>
                    <a:pt x="116" y="148"/>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76" name="Google Shape;276;p16"/>
            <p:cNvSpPr/>
            <p:nvPr/>
          </p:nvSpPr>
          <p:spPr>
            <a:xfrm>
              <a:off x="304196" y="537218"/>
              <a:ext cx="178933" cy="180221"/>
            </a:xfrm>
            <a:custGeom>
              <a:avLst/>
              <a:gdLst/>
              <a:ahLst/>
              <a:cxnLst/>
              <a:rect l="l" t="t" r="r" b="b"/>
              <a:pathLst>
                <a:path w="606" h="613" extrusionOk="0">
                  <a:moveTo>
                    <a:pt x="290" y="52"/>
                  </a:moveTo>
                  <a:cubicBezTo>
                    <a:pt x="281" y="59"/>
                    <a:pt x="263" y="36"/>
                    <a:pt x="263" y="36"/>
                  </a:cubicBezTo>
                  <a:cubicBezTo>
                    <a:pt x="271" y="29"/>
                    <a:pt x="280" y="23"/>
                    <a:pt x="288" y="31"/>
                  </a:cubicBezTo>
                  <a:cubicBezTo>
                    <a:pt x="294" y="38"/>
                    <a:pt x="298" y="47"/>
                    <a:pt x="290" y="52"/>
                  </a:cubicBezTo>
                  <a:close/>
                  <a:moveTo>
                    <a:pt x="603" y="561"/>
                  </a:moveTo>
                  <a:cubicBezTo>
                    <a:pt x="602" y="558"/>
                    <a:pt x="601" y="557"/>
                    <a:pt x="599" y="555"/>
                  </a:cubicBezTo>
                  <a:cubicBezTo>
                    <a:pt x="599" y="551"/>
                    <a:pt x="603" y="542"/>
                    <a:pt x="589" y="533"/>
                  </a:cubicBezTo>
                  <a:cubicBezTo>
                    <a:pt x="569" y="519"/>
                    <a:pt x="554" y="515"/>
                    <a:pt x="554" y="515"/>
                  </a:cubicBezTo>
                  <a:cubicBezTo>
                    <a:pt x="567" y="484"/>
                    <a:pt x="583" y="444"/>
                    <a:pt x="584" y="393"/>
                  </a:cubicBezTo>
                  <a:cubicBezTo>
                    <a:pt x="584" y="380"/>
                    <a:pt x="579" y="368"/>
                    <a:pt x="577" y="357"/>
                  </a:cubicBezTo>
                  <a:cubicBezTo>
                    <a:pt x="576" y="345"/>
                    <a:pt x="565" y="346"/>
                    <a:pt x="561" y="352"/>
                  </a:cubicBezTo>
                  <a:cubicBezTo>
                    <a:pt x="558" y="356"/>
                    <a:pt x="554" y="364"/>
                    <a:pt x="546" y="365"/>
                  </a:cubicBezTo>
                  <a:cubicBezTo>
                    <a:pt x="538" y="366"/>
                    <a:pt x="533" y="354"/>
                    <a:pt x="530" y="347"/>
                  </a:cubicBezTo>
                  <a:cubicBezTo>
                    <a:pt x="526" y="333"/>
                    <a:pt x="525" y="318"/>
                    <a:pt x="521" y="302"/>
                  </a:cubicBezTo>
                  <a:cubicBezTo>
                    <a:pt x="535" y="299"/>
                    <a:pt x="547" y="291"/>
                    <a:pt x="558" y="282"/>
                  </a:cubicBezTo>
                  <a:cubicBezTo>
                    <a:pt x="577" y="266"/>
                    <a:pt x="576" y="240"/>
                    <a:pt x="565" y="220"/>
                  </a:cubicBezTo>
                  <a:cubicBezTo>
                    <a:pt x="557" y="204"/>
                    <a:pt x="546" y="197"/>
                    <a:pt x="495" y="178"/>
                  </a:cubicBezTo>
                  <a:cubicBezTo>
                    <a:pt x="474" y="171"/>
                    <a:pt x="459" y="162"/>
                    <a:pt x="449" y="150"/>
                  </a:cubicBezTo>
                  <a:cubicBezTo>
                    <a:pt x="445" y="146"/>
                    <a:pt x="441" y="140"/>
                    <a:pt x="438" y="134"/>
                  </a:cubicBezTo>
                  <a:cubicBezTo>
                    <a:pt x="433" y="123"/>
                    <a:pt x="437" y="111"/>
                    <a:pt x="446" y="103"/>
                  </a:cubicBezTo>
                  <a:cubicBezTo>
                    <a:pt x="448" y="101"/>
                    <a:pt x="453" y="98"/>
                    <a:pt x="458" y="94"/>
                  </a:cubicBezTo>
                  <a:cubicBezTo>
                    <a:pt x="474" y="106"/>
                    <a:pt x="517" y="100"/>
                    <a:pt x="533" y="94"/>
                  </a:cubicBezTo>
                  <a:cubicBezTo>
                    <a:pt x="553" y="87"/>
                    <a:pt x="567" y="78"/>
                    <a:pt x="581" y="70"/>
                  </a:cubicBezTo>
                  <a:cubicBezTo>
                    <a:pt x="595" y="62"/>
                    <a:pt x="593" y="46"/>
                    <a:pt x="585" y="46"/>
                  </a:cubicBezTo>
                  <a:cubicBezTo>
                    <a:pt x="585" y="46"/>
                    <a:pt x="535" y="67"/>
                    <a:pt x="526" y="59"/>
                  </a:cubicBezTo>
                  <a:cubicBezTo>
                    <a:pt x="519" y="52"/>
                    <a:pt x="536" y="24"/>
                    <a:pt x="483" y="48"/>
                  </a:cubicBezTo>
                  <a:cubicBezTo>
                    <a:pt x="464" y="56"/>
                    <a:pt x="449" y="68"/>
                    <a:pt x="450" y="79"/>
                  </a:cubicBezTo>
                  <a:cubicBezTo>
                    <a:pt x="432" y="89"/>
                    <a:pt x="414" y="106"/>
                    <a:pt x="416" y="128"/>
                  </a:cubicBezTo>
                  <a:cubicBezTo>
                    <a:pt x="417" y="135"/>
                    <a:pt x="421" y="144"/>
                    <a:pt x="426" y="151"/>
                  </a:cubicBezTo>
                  <a:lnTo>
                    <a:pt x="426" y="151"/>
                  </a:lnTo>
                  <a:cubicBezTo>
                    <a:pt x="441" y="172"/>
                    <a:pt x="470" y="188"/>
                    <a:pt x="501" y="198"/>
                  </a:cubicBezTo>
                  <a:cubicBezTo>
                    <a:pt x="532" y="208"/>
                    <a:pt x="543" y="214"/>
                    <a:pt x="549" y="234"/>
                  </a:cubicBezTo>
                  <a:cubicBezTo>
                    <a:pt x="556" y="260"/>
                    <a:pt x="541" y="276"/>
                    <a:pt x="512" y="281"/>
                  </a:cubicBezTo>
                  <a:cubicBezTo>
                    <a:pt x="509" y="274"/>
                    <a:pt x="505" y="269"/>
                    <a:pt x="501" y="265"/>
                  </a:cubicBezTo>
                  <a:cubicBezTo>
                    <a:pt x="460" y="223"/>
                    <a:pt x="342" y="294"/>
                    <a:pt x="318" y="259"/>
                  </a:cubicBezTo>
                  <a:cubicBezTo>
                    <a:pt x="312" y="251"/>
                    <a:pt x="311" y="242"/>
                    <a:pt x="312" y="232"/>
                  </a:cubicBezTo>
                  <a:cubicBezTo>
                    <a:pt x="313" y="223"/>
                    <a:pt x="320" y="214"/>
                    <a:pt x="329" y="215"/>
                  </a:cubicBezTo>
                  <a:cubicBezTo>
                    <a:pt x="336" y="216"/>
                    <a:pt x="340" y="226"/>
                    <a:pt x="343" y="229"/>
                  </a:cubicBezTo>
                  <a:cubicBezTo>
                    <a:pt x="346" y="234"/>
                    <a:pt x="358" y="237"/>
                    <a:pt x="359" y="225"/>
                  </a:cubicBezTo>
                  <a:cubicBezTo>
                    <a:pt x="361" y="213"/>
                    <a:pt x="362" y="202"/>
                    <a:pt x="359" y="187"/>
                  </a:cubicBezTo>
                  <a:cubicBezTo>
                    <a:pt x="355" y="170"/>
                    <a:pt x="344" y="150"/>
                    <a:pt x="344" y="150"/>
                  </a:cubicBezTo>
                  <a:cubicBezTo>
                    <a:pt x="346" y="145"/>
                    <a:pt x="350" y="138"/>
                    <a:pt x="355" y="138"/>
                  </a:cubicBezTo>
                  <a:cubicBezTo>
                    <a:pt x="363" y="137"/>
                    <a:pt x="370" y="146"/>
                    <a:pt x="372" y="148"/>
                  </a:cubicBezTo>
                  <a:cubicBezTo>
                    <a:pt x="377" y="151"/>
                    <a:pt x="388" y="151"/>
                    <a:pt x="387" y="139"/>
                  </a:cubicBezTo>
                  <a:cubicBezTo>
                    <a:pt x="385" y="126"/>
                    <a:pt x="384" y="116"/>
                    <a:pt x="377" y="103"/>
                  </a:cubicBezTo>
                  <a:cubicBezTo>
                    <a:pt x="372" y="94"/>
                    <a:pt x="367" y="91"/>
                    <a:pt x="364" y="81"/>
                  </a:cubicBezTo>
                  <a:cubicBezTo>
                    <a:pt x="362" y="72"/>
                    <a:pt x="364" y="61"/>
                    <a:pt x="361" y="51"/>
                  </a:cubicBezTo>
                  <a:cubicBezTo>
                    <a:pt x="356" y="38"/>
                    <a:pt x="344" y="31"/>
                    <a:pt x="332" y="26"/>
                  </a:cubicBezTo>
                  <a:lnTo>
                    <a:pt x="340" y="16"/>
                  </a:lnTo>
                  <a:cubicBezTo>
                    <a:pt x="343" y="11"/>
                    <a:pt x="343" y="0"/>
                    <a:pt x="331" y="2"/>
                  </a:cubicBezTo>
                  <a:cubicBezTo>
                    <a:pt x="322" y="4"/>
                    <a:pt x="314" y="6"/>
                    <a:pt x="304" y="6"/>
                  </a:cubicBezTo>
                  <a:cubicBezTo>
                    <a:pt x="289" y="6"/>
                    <a:pt x="250" y="1"/>
                    <a:pt x="244" y="16"/>
                  </a:cubicBezTo>
                  <a:cubicBezTo>
                    <a:pt x="241" y="22"/>
                    <a:pt x="241" y="25"/>
                    <a:pt x="241" y="31"/>
                  </a:cubicBezTo>
                  <a:cubicBezTo>
                    <a:pt x="228" y="31"/>
                    <a:pt x="216" y="29"/>
                    <a:pt x="202" y="35"/>
                  </a:cubicBezTo>
                  <a:cubicBezTo>
                    <a:pt x="198" y="37"/>
                    <a:pt x="190" y="41"/>
                    <a:pt x="202" y="55"/>
                  </a:cubicBezTo>
                  <a:cubicBezTo>
                    <a:pt x="197" y="67"/>
                    <a:pt x="205" y="78"/>
                    <a:pt x="210" y="81"/>
                  </a:cubicBezTo>
                  <a:cubicBezTo>
                    <a:pt x="233" y="69"/>
                    <a:pt x="264" y="71"/>
                    <a:pt x="277" y="82"/>
                  </a:cubicBezTo>
                  <a:cubicBezTo>
                    <a:pt x="287" y="90"/>
                    <a:pt x="278" y="106"/>
                    <a:pt x="274" y="112"/>
                  </a:cubicBezTo>
                  <a:cubicBezTo>
                    <a:pt x="262" y="108"/>
                    <a:pt x="235" y="107"/>
                    <a:pt x="217" y="115"/>
                  </a:cubicBezTo>
                  <a:cubicBezTo>
                    <a:pt x="213" y="121"/>
                    <a:pt x="218" y="130"/>
                    <a:pt x="221" y="134"/>
                  </a:cubicBezTo>
                  <a:cubicBezTo>
                    <a:pt x="245" y="127"/>
                    <a:pt x="268" y="134"/>
                    <a:pt x="268" y="134"/>
                  </a:cubicBezTo>
                  <a:cubicBezTo>
                    <a:pt x="268" y="134"/>
                    <a:pt x="261" y="147"/>
                    <a:pt x="248" y="159"/>
                  </a:cubicBezTo>
                  <a:cubicBezTo>
                    <a:pt x="236" y="169"/>
                    <a:pt x="226" y="176"/>
                    <a:pt x="211" y="190"/>
                  </a:cubicBezTo>
                  <a:cubicBezTo>
                    <a:pt x="196" y="205"/>
                    <a:pt x="185" y="217"/>
                    <a:pt x="177" y="231"/>
                  </a:cubicBezTo>
                  <a:cubicBezTo>
                    <a:pt x="159" y="226"/>
                    <a:pt x="141" y="221"/>
                    <a:pt x="132" y="214"/>
                  </a:cubicBezTo>
                  <a:cubicBezTo>
                    <a:pt x="120" y="206"/>
                    <a:pt x="110" y="200"/>
                    <a:pt x="99" y="186"/>
                  </a:cubicBezTo>
                  <a:cubicBezTo>
                    <a:pt x="99" y="179"/>
                    <a:pt x="98" y="162"/>
                    <a:pt x="84" y="144"/>
                  </a:cubicBezTo>
                  <a:cubicBezTo>
                    <a:pt x="76" y="134"/>
                    <a:pt x="65" y="138"/>
                    <a:pt x="65" y="138"/>
                  </a:cubicBezTo>
                  <a:cubicBezTo>
                    <a:pt x="65" y="138"/>
                    <a:pt x="63" y="135"/>
                    <a:pt x="60" y="133"/>
                  </a:cubicBezTo>
                  <a:cubicBezTo>
                    <a:pt x="57" y="131"/>
                    <a:pt x="52" y="131"/>
                    <a:pt x="52" y="131"/>
                  </a:cubicBezTo>
                  <a:cubicBezTo>
                    <a:pt x="52" y="131"/>
                    <a:pt x="51" y="134"/>
                    <a:pt x="52" y="139"/>
                  </a:cubicBezTo>
                  <a:cubicBezTo>
                    <a:pt x="53" y="142"/>
                    <a:pt x="55" y="145"/>
                    <a:pt x="55" y="145"/>
                  </a:cubicBezTo>
                  <a:cubicBezTo>
                    <a:pt x="52" y="148"/>
                    <a:pt x="50" y="155"/>
                    <a:pt x="53" y="160"/>
                  </a:cubicBezTo>
                  <a:cubicBezTo>
                    <a:pt x="59" y="174"/>
                    <a:pt x="66" y="182"/>
                    <a:pt x="72" y="188"/>
                  </a:cubicBezTo>
                  <a:cubicBezTo>
                    <a:pt x="76" y="191"/>
                    <a:pt x="77" y="194"/>
                    <a:pt x="74" y="197"/>
                  </a:cubicBezTo>
                  <a:cubicBezTo>
                    <a:pt x="72" y="200"/>
                    <a:pt x="68" y="199"/>
                    <a:pt x="64" y="198"/>
                  </a:cubicBezTo>
                  <a:cubicBezTo>
                    <a:pt x="52" y="191"/>
                    <a:pt x="43" y="187"/>
                    <a:pt x="36" y="186"/>
                  </a:cubicBezTo>
                  <a:cubicBezTo>
                    <a:pt x="28" y="185"/>
                    <a:pt x="20" y="187"/>
                    <a:pt x="16" y="193"/>
                  </a:cubicBezTo>
                  <a:cubicBezTo>
                    <a:pt x="14" y="193"/>
                    <a:pt x="11" y="193"/>
                    <a:pt x="8" y="194"/>
                  </a:cubicBezTo>
                  <a:cubicBezTo>
                    <a:pt x="5" y="195"/>
                    <a:pt x="2" y="196"/>
                    <a:pt x="0" y="199"/>
                  </a:cubicBezTo>
                  <a:cubicBezTo>
                    <a:pt x="1" y="201"/>
                    <a:pt x="3" y="203"/>
                    <a:pt x="5" y="204"/>
                  </a:cubicBezTo>
                  <a:cubicBezTo>
                    <a:pt x="7" y="206"/>
                    <a:pt x="9" y="207"/>
                    <a:pt x="13" y="207"/>
                  </a:cubicBezTo>
                  <a:cubicBezTo>
                    <a:pt x="15" y="213"/>
                    <a:pt x="20" y="219"/>
                    <a:pt x="31" y="220"/>
                  </a:cubicBezTo>
                  <a:cubicBezTo>
                    <a:pt x="39" y="220"/>
                    <a:pt x="53" y="218"/>
                    <a:pt x="58" y="217"/>
                  </a:cubicBezTo>
                  <a:cubicBezTo>
                    <a:pt x="64" y="215"/>
                    <a:pt x="66" y="217"/>
                    <a:pt x="67" y="219"/>
                  </a:cubicBezTo>
                  <a:cubicBezTo>
                    <a:pt x="68" y="222"/>
                    <a:pt x="67" y="225"/>
                    <a:pt x="60" y="228"/>
                  </a:cubicBezTo>
                  <a:cubicBezTo>
                    <a:pt x="54" y="230"/>
                    <a:pt x="44" y="237"/>
                    <a:pt x="40" y="241"/>
                  </a:cubicBezTo>
                  <a:cubicBezTo>
                    <a:pt x="24" y="255"/>
                    <a:pt x="31" y="264"/>
                    <a:pt x="31" y="264"/>
                  </a:cubicBezTo>
                  <a:cubicBezTo>
                    <a:pt x="31" y="264"/>
                    <a:pt x="29" y="266"/>
                    <a:pt x="28" y="270"/>
                  </a:cubicBezTo>
                  <a:cubicBezTo>
                    <a:pt x="27" y="273"/>
                    <a:pt x="27" y="277"/>
                    <a:pt x="27" y="280"/>
                  </a:cubicBezTo>
                  <a:cubicBezTo>
                    <a:pt x="30" y="279"/>
                    <a:pt x="34" y="278"/>
                    <a:pt x="37" y="276"/>
                  </a:cubicBezTo>
                  <a:cubicBezTo>
                    <a:pt x="40" y="273"/>
                    <a:pt x="41" y="271"/>
                    <a:pt x="41" y="271"/>
                  </a:cubicBezTo>
                  <a:cubicBezTo>
                    <a:pt x="44" y="272"/>
                    <a:pt x="50" y="273"/>
                    <a:pt x="56" y="267"/>
                  </a:cubicBezTo>
                  <a:cubicBezTo>
                    <a:pt x="67" y="257"/>
                    <a:pt x="70" y="248"/>
                    <a:pt x="73" y="241"/>
                  </a:cubicBezTo>
                  <a:cubicBezTo>
                    <a:pt x="75" y="236"/>
                    <a:pt x="78" y="235"/>
                    <a:pt x="81" y="237"/>
                  </a:cubicBezTo>
                  <a:cubicBezTo>
                    <a:pt x="84" y="238"/>
                    <a:pt x="86" y="241"/>
                    <a:pt x="84" y="247"/>
                  </a:cubicBezTo>
                  <a:cubicBezTo>
                    <a:pt x="81" y="253"/>
                    <a:pt x="78" y="262"/>
                    <a:pt x="79" y="274"/>
                  </a:cubicBezTo>
                  <a:cubicBezTo>
                    <a:pt x="80" y="281"/>
                    <a:pt x="84" y="286"/>
                    <a:pt x="88" y="287"/>
                  </a:cubicBezTo>
                  <a:cubicBezTo>
                    <a:pt x="88" y="287"/>
                    <a:pt x="88" y="290"/>
                    <a:pt x="89" y="293"/>
                  </a:cubicBezTo>
                  <a:cubicBezTo>
                    <a:pt x="90" y="296"/>
                    <a:pt x="91" y="299"/>
                    <a:pt x="93" y="301"/>
                  </a:cubicBezTo>
                  <a:cubicBezTo>
                    <a:pt x="95" y="299"/>
                    <a:pt x="97" y="297"/>
                    <a:pt x="99" y="294"/>
                  </a:cubicBezTo>
                  <a:cubicBezTo>
                    <a:pt x="100" y="292"/>
                    <a:pt x="101" y="290"/>
                    <a:pt x="101" y="287"/>
                  </a:cubicBezTo>
                  <a:cubicBezTo>
                    <a:pt x="105" y="285"/>
                    <a:pt x="111" y="281"/>
                    <a:pt x="112" y="276"/>
                  </a:cubicBezTo>
                  <a:cubicBezTo>
                    <a:pt x="115" y="261"/>
                    <a:pt x="112" y="248"/>
                    <a:pt x="111" y="242"/>
                  </a:cubicBezTo>
                  <a:cubicBezTo>
                    <a:pt x="127" y="258"/>
                    <a:pt x="152" y="278"/>
                    <a:pt x="165" y="283"/>
                  </a:cubicBezTo>
                  <a:cubicBezTo>
                    <a:pt x="166" y="284"/>
                    <a:pt x="167" y="284"/>
                    <a:pt x="167" y="284"/>
                  </a:cubicBezTo>
                  <a:cubicBezTo>
                    <a:pt x="170" y="306"/>
                    <a:pt x="180" y="327"/>
                    <a:pt x="187" y="336"/>
                  </a:cubicBezTo>
                  <a:cubicBezTo>
                    <a:pt x="202" y="354"/>
                    <a:pt x="215" y="362"/>
                    <a:pt x="222" y="367"/>
                  </a:cubicBezTo>
                  <a:cubicBezTo>
                    <a:pt x="228" y="371"/>
                    <a:pt x="233" y="373"/>
                    <a:pt x="230" y="391"/>
                  </a:cubicBezTo>
                  <a:cubicBezTo>
                    <a:pt x="227" y="406"/>
                    <a:pt x="220" y="422"/>
                    <a:pt x="210" y="435"/>
                  </a:cubicBezTo>
                  <a:cubicBezTo>
                    <a:pt x="198" y="452"/>
                    <a:pt x="161" y="477"/>
                    <a:pt x="161" y="477"/>
                  </a:cubicBezTo>
                  <a:cubicBezTo>
                    <a:pt x="161" y="477"/>
                    <a:pt x="134" y="466"/>
                    <a:pt x="103" y="471"/>
                  </a:cubicBezTo>
                  <a:cubicBezTo>
                    <a:pt x="91" y="472"/>
                    <a:pt x="89" y="482"/>
                    <a:pt x="89" y="482"/>
                  </a:cubicBezTo>
                  <a:cubicBezTo>
                    <a:pt x="89" y="482"/>
                    <a:pt x="85" y="482"/>
                    <a:pt x="82" y="483"/>
                  </a:cubicBezTo>
                  <a:cubicBezTo>
                    <a:pt x="78" y="485"/>
                    <a:pt x="76" y="488"/>
                    <a:pt x="76" y="488"/>
                  </a:cubicBezTo>
                  <a:cubicBezTo>
                    <a:pt x="76" y="488"/>
                    <a:pt x="78" y="491"/>
                    <a:pt x="82" y="493"/>
                  </a:cubicBezTo>
                  <a:cubicBezTo>
                    <a:pt x="85" y="494"/>
                    <a:pt x="89" y="494"/>
                    <a:pt x="89" y="494"/>
                  </a:cubicBezTo>
                  <a:cubicBezTo>
                    <a:pt x="90" y="498"/>
                    <a:pt x="95" y="503"/>
                    <a:pt x="101" y="504"/>
                  </a:cubicBezTo>
                  <a:cubicBezTo>
                    <a:pt x="116" y="506"/>
                    <a:pt x="126" y="505"/>
                    <a:pt x="135" y="503"/>
                  </a:cubicBezTo>
                  <a:cubicBezTo>
                    <a:pt x="139" y="501"/>
                    <a:pt x="143" y="502"/>
                    <a:pt x="144" y="506"/>
                  </a:cubicBezTo>
                  <a:cubicBezTo>
                    <a:pt x="145" y="510"/>
                    <a:pt x="142" y="512"/>
                    <a:pt x="139" y="514"/>
                  </a:cubicBezTo>
                  <a:cubicBezTo>
                    <a:pt x="127" y="521"/>
                    <a:pt x="118" y="526"/>
                    <a:pt x="114" y="532"/>
                  </a:cubicBezTo>
                  <a:cubicBezTo>
                    <a:pt x="109" y="538"/>
                    <a:pt x="106" y="546"/>
                    <a:pt x="109" y="552"/>
                  </a:cubicBezTo>
                  <a:cubicBezTo>
                    <a:pt x="107" y="554"/>
                    <a:pt x="106" y="556"/>
                    <a:pt x="105" y="559"/>
                  </a:cubicBezTo>
                  <a:cubicBezTo>
                    <a:pt x="104" y="563"/>
                    <a:pt x="104" y="566"/>
                    <a:pt x="105" y="569"/>
                  </a:cubicBezTo>
                  <a:cubicBezTo>
                    <a:pt x="107" y="569"/>
                    <a:pt x="110" y="569"/>
                    <a:pt x="112" y="568"/>
                  </a:cubicBezTo>
                  <a:cubicBezTo>
                    <a:pt x="115" y="567"/>
                    <a:pt x="117" y="566"/>
                    <a:pt x="119" y="563"/>
                  </a:cubicBezTo>
                  <a:cubicBezTo>
                    <a:pt x="125" y="565"/>
                    <a:pt x="133" y="563"/>
                    <a:pt x="139" y="555"/>
                  </a:cubicBezTo>
                  <a:cubicBezTo>
                    <a:pt x="144" y="548"/>
                    <a:pt x="150" y="535"/>
                    <a:pt x="152" y="530"/>
                  </a:cubicBezTo>
                  <a:cubicBezTo>
                    <a:pt x="153" y="525"/>
                    <a:pt x="155" y="523"/>
                    <a:pt x="158" y="524"/>
                  </a:cubicBezTo>
                  <a:cubicBezTo>
                    <a:pt x="161" y="525"/>
                    <a:pt x="163" y="526"/>
                    <a:pt x="162" y="535"/>
                  </a:cubicBezTo>
                  <a:cubicBezTo>
                    <a:pt x="161" y="540"/>
                    <a:pt x="161" y="553"/>
                    <a:pt x="162" y="559"/>
                  </a:cubicBezTo>
                  <a:cubicBezTo>
                    <a:pt x="165" y="579"/>
                    <a:pt x="176" y="578"/>
                    <a:pt x="176" y="578"/>
                  </a:cubicBezTo>
                  <a:cubicBezTo>
                    <a:pt x="176" y="578"/>
                    <a:pt x="177" y="581"/>
                    <a:pt x="180" y="584"/>
                  </a:cubicBezTo>
                  <a:cubicBezTo>
                    <a:pt x="182" y="587"/>
                    <a:pt x="185" y="589"/>
                    <a:pt x="188" y="590"/>
                  </a:cubicBezTo>
                  <a:cubicBezTo>
                    <a:pt x="189" y="587"/>
                    <a:pt x="190" y="583"/>
                    <a:pt x="190" y="579"/>
                  </a:cubicBezTo>
                  <a:cubicBezTo>
                    <a:pt x="189" y="576"/>
                    <a:pt x="188" y="574"/>
                    <a:pt x="188" y="574"/>
                  </a:cubicBezTo>
                  <a:cubicBezTo>
                    <a:pt x="191" y="571"/>
                    <a:pt x="195" y="567"/>
                    <a:pt x="193" y="559"/>
                  </a:cubicBezTo>
                  <a:cubicBezTo>
                    <a:pt x="190" y="544"/>
                    <a:pt x="184" y="537"/>
                    <a:pt x="180" y="531"/>
                  </a:cubicBezTo>
                  <a:cubicBezTo>
                    <a:pt x="177" y="526"/>
                    <a:pt x="178" y="523"/>
                    <a:pt x="181" y="521"/>
                  </a:cubicBezTo>
                  <a:cubicBezTo>
                    <a:pt x="183" y="519"/>
                    <a:pt x="187" y="520"/>
                    <a:pt x="191" y="525"/>
                  </a:cubicBezTo>
                  <a:cubicBezTo>
                    <a:pt x="195" y="530"/>
                    <a:pt x="200" y="538"/>
                    <a:pt x="211" y="543"/>
                  </a:cubicBezTo>
                  <a:cubicBezTo>
                    <a:pt x="218" y="546"/>
                    <a:pt x="223" y="545"/>
                    <a:pt x="227" y="542"/>
                  </a:cubicBezTo>
                  <a:cubicBezTo>
                    <a:pt x="227" y="542"/>
                    <a:pt x="230" y="544"/>
                    <a:pt x="232" y="545"/>
                  </a:cubicBezTo>
                  <a:cubicBezTo>
                    <a:pt x="235" y="546"/>
                    <a:pt x="238" y="546"/>
                    <a:pt x="241" y="546"/>
                  </a:cubicBezTo>
                  <a:cubicBezTo>
                    <a:pt x="241" y="543"/>
                    <a:pt x="240" y="540"/>
                    <a:pt x="239" y="538"/>
                  </a:cubicBezTo>
                  <a:cubicBezTo>
                    <a:pt x="237" y="535"/>
                    <a:pt x="236" y="533"/>
                    <a:pt x="234" y="532"/>
                  </a:cubicBezTo>
                  <a:cubicBezTo>
                    <a:pt x="235" y="528"/>
                    <a:pt x="233" y="520"/>
                    <a:pt x="230" y="517"/>
                  </a:cubicBezTo>
                  <a:cubicBezTo>
                    <a:pt x="222" y="506"/>
                    <a:pt x="206" y="499"/>
                    <a:pt x="202" y="497"/>
                  </a:cubicBezTo>
                  <a:cubicBezTo>
                    <a:pt x="202" y="497"/>
                    <a:pt x="223" y="487"/>
                    <a:pt x="252" y="450"/>
                  </a:cubicBezTo>
                  <a:cubicBezTo>
                    <a:pt x="268" y="430"/>
                    <a:pt x="279" y="398"/>
                    <a:pt x="286" y="391"/>
                  </a:cubicBezTo>
                  <a:cubicBezTo>
                    <a:pt x="303" y="374"/>
                    <a:pt x="327" y="378"/>
                    <a:pt x="357" y="370"/>
                  </a:cubicBezTo>
                  <a:cubicBezTo>
                    <a:pt x="456" y="346"/>
                    <a:pt x="433" y="324"/>
                    <a:pt x="461" y="329"/>
                  </a:cubicBezTo>
                  <a:cubicBezTo>
                    <a:pt x="478" y="333"/>
                    <a:pt x="476" y="371"/>
                    <a:pt x="488" y="395"/>
                  </a:cubicBezTo>
                  <a:cubicBezTo>
                    <a:pt x="498" y="415"/>
                    <a:pt x="526" y="410"/>
                    <a:pt x="530" y="431"/>
                  </a:cubicBezTo>
                  <a:cubicBezTo>
                    <a:pt x="533" y="451"/>
                    <a:pt x="526" y="487"/>
                    <a:pt x="520" y="501"/>
                  </a:cubicBezTo>
                  <a:cubicBezTo>
                    <a:pt x="512" y="499"/>
                    <a:pt x="490" y="491"/>
                    <a:pt x="466" y="494"/>
                  </a:cubicBezTo>
                  <a:cubicBezTo>
                    <a:pt x="454" y="496"/>
                    <a:pt x="454" y="505"/>
                    <a:pt x="454" y="505"/>
                  </a:cubicBezTo>
                  <a:cubicBezTo>
                    <a:pt x="454" y="505"/>
                    <a:pt x="450" y="505"/>
                    <a:pt x="446" y="507"/>
                  </a:cubicBezTo>
                  <a:cubicBezTo>
                    <a:pt x="443" y="508"/>
                    <a:pt x="441" y="512"/>
                    <a:pt x="441" y="512"/>
                  </a:cubicBezTo>
                  <a:cubicBezTo>
                    <a:pt x="441" y="512"/>
                    <a:pt x="443" y="515"/>
                    <a:pt x="447" y="516"/>
                  </a:cubicBezTo>
                  <a:cubicBezTo>
                    <a:pt x="450" y="518"/>
                    <a:pt x="454" y="517"/>
                    <a:pt x="454" y="517"/>
                  </a:cubicBezTo>
                  <a:cubicBezTo>
                    <a:pt x="455" y="522"/>
                    <a:pt x="459" y="527"/>
                    <a:pt x="465" y="527"/>
                  </a:cubicBezTo>
                  <a:cubicBezTo>
                    <a:pt x="481" y="530"/>
                    <a:pt x="491" y="528"/>
                    <a:pt x="499" y="526"/>
                  </a:cubicBezTo>
                  <a:cubicBezTo>
                    <a:pt x="504" y="525"/>
                    <a:pt x="507" y="525"/>
                    <a:pt x="509" y="529"/>
                  </a:cubicBezTo>
                  <a:cubicBezTo>
                    <a:pt x="510" y="533"/>
                    <a:pt x="506" y="536"/>
                    <a:pt x="503" y="538"/>
                  </a:cubicBezTo>
                  <a:cubicBezTo>
                    <a:pt x="491" y="545"/>
                    <a:pt x="483" y="550"/>
                    <a:pt x="478" y="556"/>
                  </a:cubicBezTo>
                  <a:cubicBezTo>
                    <a:pt x="473" y="562"/>
                    <a:pt x="471" y="569"/>
                    <a:pt x="473" y="576"/>
                  </a:cubicBezTo>
                  <a:cubicBezTo>
                    <a:pt x="472" y="577"/>
                    <a:pt x="470" y="580"/>
                    <a:pt x="470" y="583"/>
                  </a:cubicBezTo>
                  <a:cubicBezTo>
                    <a:pt x="469" y="586"/>
                    <a:pt x="469" y="589"/>
                    <a:pt x="470" y="593"/>
                  </a:cubicBezTo>
                  <a:cubicBezTo>
                    <a:pt x="472" y="593"/>
                    <a:pt x="474" y="592"/>
                    <a:pt x="477" y="591"/>
                  </a:cubicBezTo>
                  <a:cubicBezTo>
                    <a:pt x="479" y="590"/>
                    <a:pt x="482" y="589"/>
                    <a:pt x="484" y="586"/>
                  </a:cubicBezTo>
                  <a:cubicBezTo>
                    <a:pt x="490" y="588"/>
                    <a:pt x="498" y="587"/>
                    <a:pt x="504" y="578"/>
                  </a:cubicBezTo>
                  <a:cubicBezTo>
                    <a:pt x="509" y="571"/>
                    <a:pt x="515" y="558"/>
                    <a:pt x="516" y="553"/>
                  </a:cubicBezTo>
                  <a:cubicBezTo>
                    <a:pt x="518" y="548"/>
                    <a:pt x="520" y="547"/>
                    <a:pt x="523" y="547"/>
                  </a:cubicBezTo>
                  <a:cubicBezTo>
                    <a:pt x="526" y="548"/>
                    <a:pt x="528" y="550"/>
                    <a:pt x="526" y="558"/>
                  </a:cubicBezTo>
                  <a:cubicBezTo>
                    <a:pt x="525" y="564"/>
                    <a:pt x="525" y="576"/>
                    <a:pt x="526" y="582"/>
                  </a:cubicBezTo>
                  <a:cubicBezTo>
                    <a:pt x="530" y="602"/>
                    <a:pt x="541" y="601"/>
                    <a:pt x="541" y="601"/>
                  </a:cubicBezTo>
                  <a:cubicBezTo>
                    <a:pt x="541" y="601"/>
                    <a:pt x="542" y="605"/>
                    <a:pt x="544" y="607"/>
                  </a:cubicBezTo>
                  <a:cubicBezTo>
                    <a:pt x="547" y="610"/>
                    <a:pt x="550" y="612"/>
                    <a:pt x="552" y="613"/>
                  </a:cubicBezTo>
                  <a:cubicBezTo>
                    <a:pt x="554" y="610"/>
                    <a:pt x="555" y="606"/>
                    <a:pt x="554" y="603"/>
                  </a:cubicBezTo>
                  <a:cubicBezTo>
                    <a:pt x="554" y="599"/>
                    <a:pt x="553" y="597"/>
                    <a:pt x="553" y="597"/>
                  </a:cubicBezTo>
                  <a:cubicBezTo>
                    <a:pt x="555" y="595"/>
                    <a:pt x="559" y="590"/>
                    <a:pt x="557" y="582"/>
                  </a:cubicBezTo>
                  <a:cubicBezTo>
                    <a:pt x="554" y="567"/>
                    <a:pt x="549" y="560"/>
                    <a:pt x="544" y="554"/>
                  </a:cubicBezTo>
                  <a:cubicBezTo>
                    <a:pt x="542" y="550"/>
                    <a:pt x="543" y="546"/>
                    <a:pt x="545" y="544"/>
                  </a:cubicBezTo>
                  <a:cubicBezTo>
                    <a:pt x="548" y="543"/>
                    <a:pt x="552" y="543"/>
                    <a:pt x="555" y="548"/>
                  </a:cubicBezTo>
                  <a:cubicBezTo>
                    <a:pt x="559" y="554"/>
                    <a:pt x="565" y="561"/>
                    <a:pt x="575" y="566"/>
                  </a:cubicBezTo>
                  <a:cubicBezTo>
                    <a:pt x="582" y="570"/>
                    <a:pt x="588" y="569"/>
                    <a:pt x="591" y="566"/>
                  </a:cubicBezTo>
                  <a:cubicBezTo>
                    <a:pt x="591" y="566"/>
                    <a:pt x="594" y="568"/>
                    <a:pt x="597" y="569"/>
                  </a:cubicBezTo>
                  <a:cubicBezTo>
                    <a:pt x="600" y="569"/>
                    <a:pt x="603" y="570"/>
                    <a:pt x="606" y="569"/>
                  </a:cubicBezTo>
                  <a:cubicBezTo>
                    <a:pt x="605" y="567"/>
                    <a:pt x="604" y="564"/>
                    <a:pt x="603" y="561"/>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77" name="Google Shape;277;p16"/>
            <p:cNvSpPr/>
            <p:nvPr/>
          </p:nvSpPr>
          <p:spPr>
            <a:xfrm>
              <a:off x="345390" y="557815"/>
              <a:ext cx="23171" cy="14160"/>
            </a:xfrm>
            <a:custGeom>
              <a:avLst/>
              <a:gdLst/>
              <a:ahLst/>
              <a:cxnLst/>
              <a:rect l="l" t="t" r="r" b="b"/>
              <a:pathLst>
                <a:path w="81" h="50" extrusionOk="0">
                  <a:moveTo>
                    <a:pt x="17" y="38"/>
                  </a:moveTo>
                  <a:cubicBezTo>
                    <a:pt x="46" y="50"/>
                    <a:pt x="81" y="32"/>
                    <a:pt x="81" y="28"/>
                  </a:cubicBezTo>
                  <a:cubicBezTo>
                    <a:pt x="37" y="34"/>
                    <a:pt x="21" y="22"/>
                    <a:pt x="31" y="0"/>
                  </a:cubicBezTo>
                  <a:cubicBezTo>
                    <a:pt x="0" y="4"/>
                    <a:pt x="1" y="32"/>
                    <a:pt x="17" y="38"/>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78" name="Google Shape;278;p16"/>
            <p:cNvSpPr/>
            <p:nvPr/>
          </p:nvSpPr>
          <p:spPr>
            <a:xfrm>
              <a:off x="577102" y="394328"/>
              <a:ext cx="48917" cy="18022"/>
            </a:xfrm>
            <a:custGeom>
              <a:avLst/>
              <a:gdLst/>
              <a:ahLst/>
              <a:cxnLst/>
              <a:rect l="l" t="t" r="r" b="b"/>
              <a:pathLst>
                <a:path w="167" h="62" extrusionOk="0">
                  <a:moveTo>
                    <a:pt x="167" y="50"/>
                  </a:moveTo>
                  <a:cubicBezTo>
                    <a:pt x="166" y="37"/>
                    <a:pt x="156" y="30"/>
                    <a:pt x="111" y="39"/>
                  </a:cubicBezTo>
                  <a:cubicBezTo>
                    <a:pt x="56" y="47"/>
                    <a:pt x="27" y="25"/>
                    <a:pt x="43" y="0"/>
                  </a:cubicBezTo>
                  <a:cubicBezTo>
                    <a:pt x="2" y="3"/>
                    <a:pt x="0" y="59"/>
                    <a:pt x="45" y="60"/>
                  </a:cubicBezTo>
                  <a:cubicBezTo>
                    <a:pt x="90" y="62"/>
                    <a:pt x="117" y="43"/>
                    <a:pt x="167" y="50"/>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79" name="Google Shape;279;p16"/>
            <p:cNvSpPr/>
            <p:nvPr/>
          </p:nvSpPr>
          <p:spPr>
            <a:xfrm>
              <a:off x="528185" y="560389"/>
              <a:ext cx="119718" cy="142889"/>
            </a:xfrm>
            <a:custGeom>
              <a:avLst/>
              <a:gdLst/>
              <a:ahLst/>
              <a:cxnLst/>
              <a:rect l="l" t="t" r="r" b="b"/>
              <a:pathLst>
                <a:path w="409" h="486" extrusionOk="0">
                  <a:moveTo>
                    <a:pt x="391" y="10"/>
                  </a:moveTo>
                  <a:cubicBezTo>
                    <a:pt x="383" y="7"/>
                    <a:pt x="360" y="0"/>
                    <a:pt x="360" y="0"/>
                  </a:cubicBezTo>
                  <a:cubicBezTo>
                    <a:pt x="360" y="0"/>
                    <a:pt x="322" y="48"/>
                    <a:pt x="251" y="73"/>
                  </a:cubicBezTo>
                  <a:cubicBezTo>
                    <a:pt x="192" y="93"/>
                    <a:pt x="165" y="110"/>
                    <a:pt x="152" y="133"/>
                  </a:cubicBezTo>
                  <a:cubicBezTo>
                    <a:pt x="140" y="152"/>
                    <a:pt x="134" y="171"/>
                    <a:pt x="133" y="183"/>
                  </a:cubicBezTo>
                  <a:cubicBezTo>
                    <a:pt x="132" y="202"/>
                    <a:pt x="134" y="215"/>
                    <a:pt x="136" y="231"/>
                  </a:cubicBezTo>
                  <a:cubicBezTo>
                    <a:pt x="139" y="248"/>
                    <a:pt x="157" y="246"/>
                    <a:pt x="160" y="234"/>
                  </a:cubicBezTo>
                  <a:cubicBezTo>
                    <a:pt x="161" y="226"/>
                    <a:pt x="167" y="216"/>
                    <a:pt x="175" y="215"/>
                  </a:cubicBezTo>
                  <a:cubicBezTo>
                    <a:pt x="184" y="214"/>
                    <a:pt x="192" y="223"/>
                    <a:pt x="192" y="223"/>
                  </a:cubicBezTo>
                  <a:cubicBezTo>
                    <a:pt x="192" y="223"/>
                    <a:pt x="183" y="258"/>
                    <a:pt x="157" y="292"/>
                  </a:cubicBezTo>
                  <a:cubicBezTo>
                    <a:pt x="149" y="303"/>
                    <a:pt x="111" y="342"/>
                    <a:pt x="98" y="349"/>
                  </a:cubicBezTo>
                  <a:cubicBezTo>
                    <a:pt x="80" y="341"/>
                    <a:pt x="57" y="333"/>
                    <a:pt x="46" y="332"/>
                  </a:cubicBezTo>
                  <a:cubicBezTo>
                    <a:pt x="36" y="331"/>
                    <a:pt x="22" y="330"/>
                    <a:pt x="17" y="337"/>
                  </a:cubicBezTo>
                  <a:cubicBezTo>
                    <a:pt x="11" y="337"/>
                    <a:pt x="5" y="340"/>
                    <a:pt x="0" y="344"/>
                  </a:cubicBezTo>
                  <a:cubicBezTo>
                    <a:pt x="5" y="350"/>
                    <a:pt x="14" y="354"/>
                    <a:pt x="14" y="354"/>
                  </a:cubicBezTo>
                  <a:cubicBezTo>
                    <a:pt x="16" y="365"/>
                    <a:pt x="26" y="370"/>
                    <a:pt x="39" y="371"/>
                  </a:cubicBezTo>
                  <a:cubicBezTo>
                    <a:pt x="52" y="373"/>
                    <a:pt x="62" y="372"/>
                    <a:pt x="68" y="372"/>
                  </a:cubicBezTo>
                  <a:cubicBezTo>
                    <a:pt x="74" y="371"/>
                    <a:pt x="77" y="375"/>
                    <a:pt x="78" y="378"/>
                  </a:cubicBezTo>
                  <a:cubicBezTo>
                    <a:pt x="78" y="382"/>
                    <a:pt x="76" y="387"/>
                    <a:pt x="70" y="388"/>
                  </a:cubicBezTo>
                  <a:cubicBezTo>
                    <a:pt x="37" y="392"/>
                    <a:pt x="26" y="409"/>
                    <a:pt x="27" y="426"/>
                  </a:cubicBezTo>
                  <a:cubicBezTo>
                    <a:pt x="23" y="430"/>
                    <a:pt x="18" y="438"/>
                    <a:pt x="19" y="447"/>
                  </a:cubicBezTo>
                  <a:cubicBezTo>
                    <a:pt x="24" y="447"/>
                    <a:pt x="34" y="445"/>
                    <a:pt x="39" y="440"/>
                  </a:cubicBezTo>
                  <a:cubicBezTo>
                    <a:pt x="60" y="443"/>
                    <a:pt x="76" y="421"/>
                    <a:pt x="82" y="409"/>
                  </a:cubicBezTo>
                  <a:cubicBezTo>
                    <a:pt x="85" y="403"/>
                    <a:pt x="88" y="400"/>
                    <a:pt x="92" y="403"/>
                  </a:cubicBezTo>
                  <a:cubicBezTo>
                    <a:pt x="96" y="404"/>
                    <a:pt x="97" y="408"/>
                    <a:pt x="95" y="415"/>
                  </a:cubicBezTo>
                  <a:cubicBezTo>
                    <a:pt x="92" y="423"/>
                    <a:pt x="88" y="433"/>
                    <a:pt x="88" y="443"/>
                  </a:cubicBezTo>
                  <a:cubicBezTo>
                    <a:pt x="88" y="458"/>
                    <a:pt x="94" y="466"/>
                    <a:pt x="102" y="470"/>
                  </a:cubicBezTo>
                  <a:cubicBezTo>
                    <a:pt x="102" y="470"/>
                    <a:pt x="107" y="483"/>
                    <a:pt x="114" y="486"/>
                  </a:cubicBezTo>
                  <a:cubicBezTo>
                    <a:pt x="118" y="480"/>
                    <a:pt x="117" y="468"/>
                    <a:pt x="117" y="468"/>
                  </a:cubicBezTo>
                  <a:cubicBezTo>
                    <a:pt x="125" y="464"/>
                    <a:pt x="128" y="452"/>
                    <a:pt x="127" y="440"/>
                  </a:cubicBezTo>
                  <a:cubicBezTo>
                    <a:pt x="126" y="433"/>
                    <a:pt x="121" y="423"/>
                    <a:pt x="117" y="415"/>
                  </a:cubicBezTo>
                  <a:cubicBezTo>
                    <a:pt x="114" y="409"/>
                    <a:pt x="116" y="405"/>
                    <a:pt x="119" y="404"/>
                  </a:cubicBezTo>
                  <a:cubicBezTo>
                    <a:pt x="123" y="402"/>
                    <a:pt x="127" y="404"/>
                    <a:pt x="130" y="411"/>
                  </a:cubicBezTo>
                  <a:cubicBezTo>
                    <a:pt x="132" y="416"/>
                    <a:pt x="138" y="427"/>
                    <a:pt x="143" y="431"/>
                  </a:cubicBezTo>
                  <a:cubicBezTo>
                    <a:pt x="148" y="437"/>
                    <a:pt x="161" y="445"/>
                    <a:pt x="170" y="439"/>
                  </a:cubicBezTo>
                  <a:cubicBezTo>
                    <a:pt x="170" y="439"/>
                    <a:pt x="179" y="445"/>
                    <a:pt x="187" y="444"/>
                  </a:cubicBezTo>
                  <a:cubicBezTo>
                    <a:pt x="187" y="436"/>
                    <a:pt x="184" y="431"/>
                    <a:pt x="180" y="426"/>
                  </a:cubicBezTo>
                  <a:cubicBezTo>
                    <a:pt x="183" y="418"/>
                    <a:pt x="183" y="409"/>
                    <a:pt x="171" y="398"/>
                  </a:cubicBezTo>
                  <a:cubicBezTo>
                    <a:pt x="162" y="389"/>
                    <a:pt x="150" y="380"/>
                    <a:pt x="138" y="373"/>
                  </a:cubicBezTo>
                  <a:cubicBezTo>
                    <a:pt x="162" y="365"/>
                    <a:pt x="200" y="337"/>
                    <a:pt x="214" y="320"/>
                  </a:cubicBezTo>
                  <a:cubicBezTo>
                    <a:pt x="226" y="305"/>
                    <a:pt x="240" y="279"/>
                    <a:pt x="240" y="279"/>
                  </a:cubicBezTo>
                  <a:cubicBezTo>
                    <a:pt x="250" y="282"/>
                    <a:pt x="253" y="294"/>
                    <a:pt x="254" y="301"/>
                  </a:cubicBezTo>
                  <a:cubicBezTo>
                    <a:pt x="255" y="308"/>
                    <a:pt x="268" y="311"/>
                    <a:pt x="271" y="299"/>
                  </a:cubicBezTo>
                  <a:cubicBezTo>
                    <a:pt x="274" y="288"/>
                    <a:pt x="276" y="276"/>
                    <a:pt x="276" y="261"/>
                  </a:cubicBezTo>
                  <a:cubicBezTo>
                    <a:pt x="276" y="251"/>
                    <a:pt x="274" y="230"/>
                    <a:pt x="265" y="212"/>
                  </a:cubicBezTo>
                  <a:cubicBezTo>
                    <a:pt x="267" y="207"/>
                    <a:pt x="271" y="202"/>
                    <a:pt x="276" y="202"/>
                  </a:cubicBezTo>
                  <a:cubicBezTo>
                    <a:pt x="284" y="203"/>
                    <a:pt x="289" y="212"/>
                    <a:pt x="292" y="217"/>
                  </a:cubicBezTo>
                  <a:cubicBezTo>
                    <a:pt x="298" y="231"/>
                    <a:pt x="317" y="226"/>
                    <a:pt x="317" y="212"/>
                  </a:cubicBezTo>
                  <a:cubicBezTo>
                    <a:pt x="316" y="200"/>
                    <a:pt x="316" y="191"/>
                    <a:pt x="312" y="174"/>
                  </a:cubicBezTo>
                  <a:cubicBezTo>
                    <a:pt x="311" y="167"/>
                    <a:pt x="302" y="151"/>
                    <a:pt x="295" y="145"/>
                  </a:cubicBezTo>
                  <a:cubicBezTo>
                    <a:pt x="299" y="118"/>
                    <a:pt x="317" y="117"/>
                    <a:pt x="353" y="88"/>
                  </a:cubicBezTo>
                  <a:cubicBezTo>
                    <a:pt x="366" y="78"/>
                    <a:pt x="385" y="62"/>
                    <a:pt x="399" y="44"/>
                  </a:cubicBezTo>
                  <a:cubicBezTo>
                    <a:pt x="403" y="39"/>
                    <a:pt x="409" y="29"/>
                    <a:pt x="408" y="21"/>
                  </a:cubicBezTo>
                  <a:cubicBezTo>
                    <a:pt x="408" y="15"/>
                    <a:pt x="399" y="12"/>
                    <a:pt x="391" y="10"/>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80" name="Google Shape;280;p16"/>
            <p:cNvSpPr/>
            <p:nvPr/>
          </p:nvSpPr>
          <p:spPr>
            <a:xfrm>
              <a:off x="525611" y="363433"/>
              <a:ext cx="184082" cy="351430"/>
            </a:xfrm>
            <a:custGeom>
              <a:avLst/>
              <a:gdLst/>
              <a:ahLst/>
              <a:cxnLst/>
              <a:rect l="l" t="t" r="r" b="b"/>
              <a:pathLst>
                <a:path w="625" h="1196" extrusionOk="0">
                  <a:moveTo>
                    <a:pt x="342" y="59"/>
                  </a:moveTo>
                  <a:cubicBezTo>
                    <a:pt x="342" y="59"/>
                    <a:pt x="362" y="91"/>
                    <a:pt x="377" y="81"/>
                  </a:cubicBezTo>
                  <a:cubicBezTo>
                    <a:pt x="388" y="74"/>
                    <a:pt x="382" y="62"/>
                    <a:pt x="375" y="54"/>
                  </a:cubicBezTo>
                  <a:cubicBezTo>
                    <a:pt x="364" y="42"/>
                    <a:pt x="353" y="50"/>
                    <a:pt x="342" y="59"/>
                  </a:cubicBezTo>
                  <a:lnTo>
                    <a:pt x="342" y="59"/>
                  </a:lnTo>
                  <a:close/>
                  <a:moveTo>
                    <a:pt x="617" y="626"/>
                  </a:moveTo>
                  <a:cubicBezTo>
                    <a:pt x="611" y="658"/>
                    <a:pt x="586" y="679"/>
                    <a:pt x="553" y="693"/>
                  </a:cubicBezTo>
                  <a:cubicBezTo>
                    <a:pt x="555" y="754"/>
                    <a:pt x="517" y="783"/>
                    <a:pt x="517" y="805"/>
                  </a:cubicBezTo>
                  <a:cubicBezTo>
                    <a:pt x="516" y="820"/>
                    <a:pt x="530" y="825"/>
                    <a:pt x="546" y="846"/>
                  </a:cubicBezTo>
                  <a:cubicBezTo>
                    <a:pt x="561" y="867"/>
                    <a:pt x="567" y="901"/>
                    <a:pt x="563" y="927"/>
                  </a:cubicBezTo>
                  <a:cubicBezTo>
                    <a:pt x="559" y="947"/>
                    <a:pt x="555" y="957"/>
                    <a:pt x="547" y="971"/>
                  </a:cubicBezTo>
                  <a:cubicBezTo>
                    <a:pt x="540" y="985"/>
                    <a:pt x="523" y="979"/>
                    <a:pt x="524" y="969"/>
                  </a:cubicBezTo>
                  <a:cubicBezTo>
                    <a:pt x="527" y="939"/>
                    <a:pt x="505" y="949"/>
                    <a:pt x="505" y="949"/>
                  </a:cubicBezTo>
                  <a:cubicBezTo>
                    <a:pt x="505" y="949"/>
                    <a:pt x="506" y="981"/>
                    <a:pt x="484" y="1023"/>
                  </a:cubicBezTo>
                  <a:cubicBezTo>
                    <a:pt x="471" y="1049"/>
                    <a:pt x="434" y="1083"/>
                    <a:pt x="434" y="1083"/>
                  </a:cubicBezTo>
                  <a:cubicBezTo>
                    <a:pt x="434" y="1083"/>
                    <a:pt x="465" y="1087"/>
                    <a:pt x="474" y="1091"/>
                  </a:cubicBezTo>
                  <a:cubicBezTo>
                    <a:pt x="488" y="1098"/>
                    <a:pt x="491" y="1109"/>
                    <a:pt x="492" y="1118"/>
                  </a:cubicBezTo>
                  <a:cubicBezTo>
                    <a:pt x="497" y="1122"/>
                    <a:pt x="501" y="1126"/>
                    <a:pt x="504" y="1133"/>
                  </a:cubicBezTo>
                  <a:cubicBezTo>
                    <a:pt x="497" y="1136"/>
                    <a:pt x="486" y="1133"/>
                    <a:pt x="486" y="1133"/>
                  </a:cubicBezTo>
                  <a:cubicBezTo>
                    <a:pt x="486" y="1133"/>
                    <a:pt x="475" y="1143"/>
                    <a:pt x="456" y="1131"/>
                  </a:cubicBezTo>
                  <a:cubicBezTo>
                    <a:pt x="449" y="1127"/>
                    <a:pt x="443" y="1121"/>
                    <a:pt x="440" y="1117"/>
                  </a:cubicBezTo>
                  <a:cubicBezTo>
                    <a:pt x="435" y="1111"/>
                    <a:pt x="430" y="1111"/>
                    <a:pt x="427" y="1114"/>
                  </a:cubicBezTo>
                  <a:cubicBezTo>
                    <a:pt x="424" y="1116"/>
                    <a:pt x="424" y="1121"/>
                    <a:pt x="428" y="1125"/>
                  </a:cubicBezTo>
                  <a:cubicBezTo>
                    <a:pt x="434" y="1132"/>
                    <a:pt x="442" y="1143"/>
                    <a:pt x="445" y="1147"/>
                  </a:cubicBezTo>
                  <a:cubicBezTo>
                    <a:pt x="449" y="1155"/>
                    <a:pt x="451" y="1171"/>
                    <a:pt x="445" y="1177"/>
                  </a:cubicBezTo>
                  <a:cubicBezTo>
                    <a:pt x="445" y="1177"/>
                    <a:pt x="449" y="1189"/>
                    <a:pt x="447" y="1196"/>
                  </a:cubicBezTo>
                  <a:cubicBezTo>
                    <a:pt x="440" y="1195"/>
                    <a:pt x="431" y="1184"/>
                    <a:pt x="431" y="1184"/>
                  </a:cubicBezTo>
                  <a:cubicBezTo>
                    <a:pt x="421" y="1182"/>
                    <a:pt x="412" y="1173"/>
                    <a:pt x="410" y="1163"/>
                  </a:cubicBezTo>
                  <a:cubicBezTo>
                    <a:pt x="407" y="1151"/>
                    <a:pt x="409" y="1141"/>
                    <a:pt x="409" y="1132"/>
                  </a:cubicBezTo>
                  <a:cubicBezTo>
                    <a:pt x="409" y="1125"/>
                    <a:pt x="407" y="1121"/>
                    <a:pt x="402" y="1120"/>
                  </a:cubicBezTo>
                  <a:cubicBezTo>
                    <a:pt x="396" y="1120"/>
                    <a:pt x="394" y="1124"/>
                    <a:pt x="393" y="1130"/>
                  </a:cubicBezTo>
                  <a:cubicBezTo>
                    <a:pt x="392" y="1145"/>
                    <a:pt x="381" y="1170"/>
                    <a:pt x="360" y="1174"/>
                  </a:cubicBezTo>
                  <a:cubicBezTo>
                    <a:pt x="356" y="1180"/>
                    <a:pt x="348" y="1184"/>
                    <a:pt x="343" y="1186"/>
                  </a:cubicBezTo>
                  <a:cubicBezTo>
                    <a:pt x="340" y="1178"/>
                    <a:pt x="343" y="1168"/>
                    <a:pt x="345" y="1163"/>
                  </a:cubicBezTo>
                  <a:cubicBezTo>
                    <a:pt x="339" y="1147"/>
                    <a:pt x="346" y="1130"/>
                    <a:pt x="374" y="1114"/>
                  </a:cubicBezTo>
                  <a:cubicBezTo>
                    <a:pt x="378" y="1112"/>
                    <a:pt x="380" y="1107"/>
                    <a:pt x="378" y="1103"/>
                  </a:cubicBezTo>
                  <a:cubicBezTo>
                    <a:pt x="376" y="1100"/>
                    <a:pt x="373" y="1099"/>
                    <a:pt x="368" y="1101"/>
                  </a:cubicBezTo>
                  <a:cubicBezTo>
                    <a:pt x="362" y="1102"/>
                    <a:pt x="353" y="1105"/>
                    <a:pt x="340" y="1108"/>
                  </a:cubicBezTo>
                  <a:cubicBezTo>
                    <a:pt x="328" y="1110"/>
                    <a:pt x="316" y="1108"/>
                    <a:pt x="311" y="1098"/>
                  </a:cubicBezTo>
                  <a:cubicBezTo>
                    <a:pt x="311" y="1098"/>
                    <a:pt x="301" y="1098"/>
                    <a:pt x="295" y="1093"/>
                  </a:cubicBezTo>
                  <a:cubicBezTo>
                    <a:pt x="298" y="1087"/>
                    <a:pt x="303" y="1083"/>
                    <a:pt x="310" y="1081"/>
                  </a:cubicBezTo>
                  <a:cubicBezTo>
                    <a:pt x="312" y="1073"/>
                    <a:pt x="324" y="1067"/>
                    <a:pt x="334" y="1066"/>
                  </a:cubicBezTo>
                  <a:cubicBezTo>
                    <a:pt x="359" y="1063"/>
                    <a:pt x="392" y="1069"/>
                    <a:pt x="392" y="1069"/>
                  </a:cubicBezTo>
                  <a:cubicBezTo>
                    <a:pt x="392" y="1069"/>
                    <a:pt x="409" y="1053"/>
                    <a:pt x="425" y="1027"/>
                  </a:cubicBezTo>
                  <a:cubicBezTo>
                    <a:pt x="446" y="993"/>
                    <a:pt x="443" y="957"/>
                    <a:pt x="443" y="957"/>
                  </a:cubicBezTo>
                  <a:cubicBezTo>
                    <a:pt x="443" y="957"/>
                    <a:pt x="439" y="951"/>
                    <a:pt x="432" y="950"/>
                  </a:cubicBezTo>
                  <a:cubicBezTo>
                    <a:pt x="424" y="950"/>
                    <a:pt x="418" y="958"/>
                    <a:pt x="415" y="961"/>
                  </a:cubicBezTo>
                  <a:cubicBezTo>
                    <a:pt x="411" y="965"/>
                    <a:pt x="399" y="966"/>
                    <a:pt x="399" y="954"/>
                  </a:cubicBezTo>
                  <a:cubicBezTo>
                    <a:pt x="399" y="946"/>
                    <a:pt x="400" y="935"/>
                    <a:pt x="405" y="921"/>
                  </a:cubicBezTo>
                  <a:cubicBezTo>
                    <a:pt x="408" y="912"/>
                    <a:pt x="413" y="903"/>
                    <a:pt x="421" y="892"/>
                  </a:cubicBezTo>
                  <a:cubicBezTo>
                    <a:pt x="417" y="887"/>
                    <a:pt x="410" y="882"/>
                    <a:pt x="405" y="883"/>
                  </a:cubicBezTo>
                  <a:cubicBezTo>
                    <a:pt x="399" y="885"/>
                    <a:pt x="395" y="890"/>
                    <a:pt x="393" y="896"/>
                  </a:cubicBezTo>
                  <a:cubicBezTo>
                    <a:pt x="390" y="905"/>
                    <a:pt x="376" y="907"/>
                    <a:pt x="373" y="894"/>
                  </a:cubicBezTo>
                  <a:cubicBezTo>
                    <a:pt x="370" y="882"/>
                    <a:pt x="369" y="871"/>
                    <a:pt x="371" y="855"/>
                  </a:cubicBezTo>
                  <a:cubicBezTo>
                    <a:pt x="374" y="829"/>
                    <a:pt x="378" y="802"/>
                    <a:pt x="408" y="761"/>
                  </a:cubicBezTo>
                  <a:cubicBezTo>
                    <a:pt x="422" y="741"/>
                    <a:pt x="456" y="701"/>
                    <a:pt x="457" y="677"/>
                  </a:cubicBezTo>
                  <a:cubicBezTo>
                    <a:pt x="458" y="654"/>
                    <a:pt x="380" y="651"/>
                    <a:pt x="322" y="613"/>
                  </a:cubicBezTo>
                  <a:cubicBezTo>
                    <a:pt x="274" y="581"/>
                    <a:pt x="263" y="531"/>
                    <a:pt x="263" y="531"/>
                  </a:cubicBezTo>
                  <a:cubicBezTo>
                    <a:pt x="263" y="531"/>
                    <a:pt x="246" y="553"/>
                    <a:pt x="209" y="576"/>
                  </a:cubicBezTo>
                  <a:cubicBezTo>
                    <a:pt x="184" y="590"/>
                    <a:pt x="138" y="601"/>
                    <a:pt x="138" y="601"/>
                  </a:cubicBezTo>
                  <a:cubicBezTo>
                    <a:pt x="146" y="612"/>
                    <a:pt x="152" y="625"/>
                    <a:pt x="156" y="636"/>
                  </a:cubicBezTo>
                  <a:cubicBezTo>
                    <a:pt x="162" y="652"/>
                    <a:pt x="157" y="661"/>
                    <a:pt x="151" y="667"/>
                  </a:cubicBezTo>
                  <a:cubicBezTo>
                    <a:pt x="152" y="674"/>
                    <a:pt x="150" y="681"/>
                    <a:pt x="147" y="688"/>
                  </a:cubicBezTo>
                  <a:cubicBezTo>
                    <a:pt x="140" y="683"/>
                    <a:pt x="136" y="674"/>
                    <a:pt x="136" y="674"/>
                  </a:cubicBezTo>
                  <a:cubicBezTo>
                    <a:pt x="126" y="675"/>
                    <a:pt x="120" y="668"/>
                    <a:pt x="117" y="655"/>
                  </a:cubicBezTo>
                  <a:cubicBezTo>
                    <a:pt x="115" y="648"/>
                    <a:pt x="114" y="636"/>
                    <a:pt x="115" y="631"/>
                  </a:cubicBezTo>
                  <a:cubicBezTo>
                    <a:pt x="115" y="622"/>
                    <a:pt x="112" y="619"/>
                    <a:pt x="108" y="619"/>
                  </a:cubicBezTo>
                  <a:cubicBezTo>
                    <a:pt x="104" y="619"/>
                    <a:pt x="102" y="622"/>
                    <a:pt x="101" y="627"/>
                  </a:cubicBezTo>
                  <a:cubicBezTo>
                    <a:pt x="101" y="636"/>
                    <a:pt x="99" y="649"/>
                    <a:pt x="97" y="654"/>
                  </a:cubicBezTo>
                  <a:cubicBezTo>
                    <a:pt x="95" y="662"/>
                    <a:pt x="88" y="674"/>
                    <a:pt x="79" y="674"/>
                  </a:cubicBezTo>
                  <a:cubicBezTo>
                    <a:pt x="79" y="674"/>
                    <a:pt x="74" y="687"/>
                    <a:pt x="68" y="690"/>
                  </a:cubicBezTo>
                  <a:cubicBezTo>
                    <a:pt x="63" y="685"/>
                    <a:pt x="65" y="670"/>
                    <a:pt x="65" y="670"/>
                  </a:cubicBezTo>
                  <a:cubicBezTo>
                    <a:pt x="60" y="665"/>
                    <a:pt x="57" y="656"/>
                    <a:pt x="64" y="639"/>
                  </a:cubicBezTo>
                  <a:cubicBezTo>
                    <a:pt x="70" y="627"/>
                    <a:pt x="74" y="623"/>
                    <a:pt x="80" y="617"/>
                  </a:cubicBezTo>
                  <a:cubicBezTo>
                    <a:pt x="85" y="611"/>
                    <a:pt x="87" y="608"/>
                    <a:pt x="83" y="604"/>
                  </a:cubicBezTo>
                  <a:cubicBezTo>
                    <a:pt x="81" y="601"/>
                    <a:pt x="78" y="602"/>
                    <a:pt x="73" y="605"/>
                  </a:cubicBezTo>
                  <a:cubicBezTo>
                    <a:pt x="62" y="612"/>
                    <a:pt x="35" y="625"/>
                    <a:pt x="18" y="612"/>
                  </a:cubicBezTo>
                  <a:cubicBezTo>
                    <a:pt x="11" y="614"/>
                    <a:pt x="4" y="611"/>
                    <a:pt x="0" y="608"/>
                  </a:cubicBezTo>
                  <a:cubicBezTo>
                    <a:pt x="3" y="600"/>
                    <a:pt x="10" y="595"/>
                    <a:pt x="17" y="593"/>
                  </a:cubicBezTo>
                  <a:cubicBezTo>
                    <a:pt x="24" y="582"/>
                    <a:pt x="40" y="576"/>
                    <a:pt x="73" y="580"/>
                  </a:cubicBezTo>
                  <a:cubicBezTo>
                    <a:pt x="77" y="581"/>
                    <a:pt x="82" y="581"/>
                    <a:pt x="84" y="576"/>
                  </a:cubicBezTo>
                  <a:cubicBezTo>
                    <a:pt x="85" y="572"/>
                    <a:pt x="84" y="568"/>
                    <a:pt x="78" y="565"/>
                  </a:cubicBezTo>
                  <a:cubicBezTo>
                    <a:pt x="73" y="563"/>
                    <a:pt x="64" y="559"/>
                    <a:pt x="53" y="551"/>
                  </a:cubicBezTo>
                  <a:cubicBezTo>
                    <a:pt x="43" y="544"/>
                    <a:pt x="36" y="535"/>
                    <a:pt x="40" y="524"/>
                  </a:cubicBezTo>
                  <a:cubicBezTo>
                    <a:pt x="40" y="524"/>
                    <a:pt x="34" y="517"/>
                    <a:pt x="32" y="509"/>
                  </a:cubicBezTo>
                  <a:cubicBezTo>
                    <a:pt x="39" y="507"/>
                    <a:pt x="46" y="508"/>
                    <a:pt x="51" y="511"/>
                  </a:cubicBezTo>
                  <a:cubicBezTo>
                    <a:pt x="59" y="507"/>
                    <a:pt x="71" y="511"/>
                    <a:pt x="80" y="519"/>
                  </a:cubicBezTo>
                  <a:cubicBezTo>
                    <a:pt x="88" y="526"/>
                    <a:pt x="101" y="542"/>
                    <a:pt x="113" y="557"/>
                  </a:cubicBezTo>
                  <a:cubicBezTo>
                    <a:pt x="113" y="557"/>
                    <a:pt x="155" y="552"/>
                    <a:pt x="189" y="514"/>
                  </a:cubicBezTo>
                  <a:cubicBezTo>
                    <a:pt x="210" y="491"/>
                    <a:pt x="214" y="454"/>
                    <a:pt x="215" y="421"/>
                  </a:cubicBezTo>
                  <a:cubicBezTo>
                    <a:pt x="216" y="416"/>
                    <a:pt x="213" y="410"/>
                    <a:pt x="209" y="408"/>
                  </a:cubicBezTo>
                  <a:cubicBezTo>
                    <a:pt x="202" y="405"/>
                    <a:pt x="194" y="411"/>
                    <a:pt x="189" y="413"/>
                  </a:cubicBezTo>
                  <a:cubicBezTo>
                    <a:pt x="184" y="415"/>
                    <a:pt x="173" y="412"/>
                    <a:pt x="177" y="401"/>
                  </a:cubicBezTo>
                  <a:cubicBezTo>
                    <a:pt x="182" y="389"/>
                    <a:pt x="185" y="383"/>
                    <a:pt x="195" y="372"/>
                  </a:cubicBezTo>
                  <a:cubicBezTo>
                    <a:pt x="200" y="366"/>
                    <a:pt x="213" y="353"/>
                    <a:pt x="229" y="344"/>
                  </a:cubicBezTo>
                  <a:cubicBezTo>
                    <a:pt x="215" y="334"/>
                    <a:pt x="199" y="320"/>
                    <a:pt x="185" y="306"/>
                  </a:cubicBezTo>
                  <a:cubicBezTo>
                    <a:pt x="173" y="294"/>
                    <a:pt x="153" y="263"/>
                    <a:pt x="142" y="239"/>
                  </a:cubicBezTo>
                  <a:cubicBezTo>
                    <a:pt x="140" y="246"/>
                    <a:pt x="138" y="257"/>
                    <a:pt x="135" y="264"/>
                  </a:cubicBezTo>
                  <a:cubicBezTo>
                    <a:pt x="129" y="279"/>
                    <a:pt x="121" y="282"/>
                    <a:pt x="113" y="283"/>
                  </a:cubicBezTo>
                  <a:cubicBezTo>
                    <a:pt x="109" y="288"/>
                    <a:pt x="103" y="292"/>
                    <a:pt x="96" y="295"/>
                  </a:cubicBezTo>
                  <a:cubicBezTo>
                    <a:pt x="94" y="288"/>
                    <a:pt x="98" y="277"/>
                    <a:pt x="98" y="277"/>
                  </a:cubicBezTo>
                  <a:cubicBezTo>
                    <a:pt x="89" y="270"/>
                    <a:pt x="91" y="260"/>
                    <a:pt x="95" y="249"/>
                  </a:cubicBezTo>
                  <a:cubicBezTo>
                    <a:pt x="99" y="240"/>
                    <a:pt x="105" y="234"/>
                    <a:pt x="108" y="230"/>
                  </a:cubicBezTo>
                  <a:cubicBezTo>
                    <a:pt x="114" y="224"/>
                    <a:pt x="115" y="220"/>
                    <a:pt x="111" y="217"/>
                  </a:cubicBezTo>
                  <a:cubicBezTo>
                    <a:pt x="108" y="214"/>
                    <a:pt x="104" y="215"/>
                    <a:pt x="100" y="219"/>
                  </a:cubicBezTo>
                  <a:cubicBezTo>
                    <a:pt x="95" y="226"/>
                    <a:pt x="84" y="235"/>
                    <a:pt x="80" y="238"/>
                  </a:cubicBezTo>
                  <a:cubicBezTo>
                    <a:pt x="73" y="242"/>
                    <a:pt x="57" y="244"/>
                    <a:pt x="51" y="239"/>
                  </a:cubicBezTo>
                  <a:cubicBezTo>
                    <a:pt x="51" y="239"/>
                    <a:pt x="39" y="244"/>
                    <a:pt x="32" y="243"/>
                  </a:cubicBezTo>
                  <a:cubicBezTo>
                    <a:pt x="33" y="236"/>
                    <a:pt x="43" y="226"/>
                    <a:pt x="43" y="226"/>
                  </a:cubicBezTo>
                  <a:cubicBezTo>
                    <a:pt x="44" y="217"/>
                    <a:pt x="45" y="213"/>
                    <a:pt x="62" y="204"/>
                  </a:cubicBezTo>
                  <a:cubicBezTo>
                    <a:pt x="69" y="200"/>
                    <a:pt x="82" y="198"/>
                    <a:pt x="90" y="198"/>
                  </a:cubicBezTo>
                  <a:cubicBezTo>
                    <a:pt x="99" y="198"/>
                    <a:pt x="103" y="194"/>
                    <a:pt x="103" y="190"/>
                  </a:cubicBezTo>
                  <a:cubicBezTo>
                    <a:pt x="103" y="186"/>
                    <a:pt x="99" y="183"/>
                    <a:pt x="92" y="183"/>
                  </a:cubicBezTo>
                  <a:cubicBezTo>
                    <a:pt x="77" y="184"/>
                    <a:pt x="51" y="175"/>
                    <a:pt x="46" y="154"/>
                  </a:cubicBezTo>
                  <a:cubicBezTo>
                    <a:pt x="40" y="151"/>
                    <a:pt x="37" y="144"/>
                    <a:pt x="35" y="140"/>
                  </a:cubicBezTo>
                  <a:cubicBezTo>
                    <a:pt x="43" y="136"/>
                    <a:pt x="52" y="137"/>
                    <a:pt x="57" y="139"/>
                  </a:cubicBezTo>
                  <a:cubicBezTo>
                    <a:pt x="73" y="132"/>
                    <a:pt x="90" y="138"/>
                    <a:pt x="108" y="165"/>
                  </a:cubicBezTo>
                  <a:cubicBezTo>
                    <a:pt x="113" y="172"/>
                    <a:pt x="126" y="169"/>
                    <a:pt x="121" y="158"/>
                  </a:cubicBezTo>
                  <a:cubicBezTo>
                    <a:pt x="119" y="153"/>
                    <a:pt x="116" y="143"/>
                    <a:pt x="112" y="131"/>
                  </a:cubicBezTo>
                  <a:cubicBezTo>
                    <a:pt x="109" y="119"/>
                    <a:pt x="110" y="107"/>
                    <a:pt x="120" y="101"/>
                  </a:cubicBezTo>
                  <a:cubicBezTo>
                    <a:pt x="120" y="101"/>
                    <a:pt x="120" y="91"/>
                    <a:pt x="124" y="84"/>
                  </a:cubicBezTo>
                  <a:cubicBezTo>
                    <a:pt x="130" y="88"/>
                    <a:pt x="135" y="92"/>
                    <a:pt x="137" y="98"/>
                  </a:cubicBezTo>
                  <a:cubicBezTo>
                    <a:pt x="145" y="100"/>
                    <a:pt x="152" y="112"/>
                    <a:pt x="155" y="122"/>
                  </a:cubicBezTo>
                  <a:cubicBezTo>
                    <a:pt x="157" y="132"/>
                    <a:pt x="159" y="150"/>
                    <a:pt x="155" y="173"/>
                  </a:cubicBezTo>
                  <a:cubicBezTo>
                    <a:pt x="161" y="195"/>
                    <a:pt x="176" y="213"/>
                    <a:pt x="187" y="225"/>
                  </a:cubicBezTo>
                  <a:cubicBezTo>
                    <a:pt x="206" y="246"/>
                    <a:pt x="245" y="271"/>
                    <a:pt x="272" y="286"/>
                  </a:cubicBezTo>
                  <a:cubicBezTo>
                    <a:pt x="275" y="283"/>
                    <a:pt x="279" y="280"/>
                    <a:pt x="282" y="276"/>
                  </a:cubicBezTo>
                  <a:cubicBezTo>
                    <a:pt x="285" y="273"/>
                    <a:pt x="284" y="269"/>
                    <a:pt x="283" y="265"/>
                  </a:cubicBezTo>
                  <a:cubicBezTo>
                    <a:pt x="279" y="259"/>
                    <a:pt x="269" y="258"/>
                    <a:pt x="264" y="257"/>
                  </a:cubicBezTo>
                  <a:cubicBezTo>
                    <a:pt x="258" y="256"/>
                    <a:pt x="252" y="248"/>
                    <a:pt x="262" y="241"/>
                  </a:cubicBezTo>
                  <a:cubicBezTo>
                    <a:pt x="272" y="234"/>
                    <a:pt x="283" y="230"/>
                    <a:pt x="297" y="226"/>
                  </a:cubicBezTo>
                  <a:cubicBezTo>
                    <a:pt x="307" y="224"/>
                    <a:pt x="326" y="221"/>
                    <a:pt x="348" y="227"/>
                  </a:cubicBezTo>
                  <a:cubicBezTo>
                    <a:pt x="348" y="227"/>
                    <a:pt x="360" y="213"/>
                    <a:pt x="354" y="208"/>
                  </a:cubicBezTo>
                  <a:cubicBezTo>
                    <a:pt x="332" y="191"/>
                    <a:pt x="289" y="202"/>
                    <a:pt x="289" y="202"/>
                  </a:cubicBezTo>
                  <a:cubicBezTo>
                    <a:pt x="273" y="179"/>
                    <a:pt x="287" y="173"/>
                    <a:pt x="311" y="173"/>
                  </a:cubicBezTo>
                  <a:cubicBezTo>
                    <a:pt x="330" y="172"/>
                    <a:pt x="351" y="175"/>
                    <a:pt x="374" y="183"/>
                  </a:cubicBezTo>
                  <a:cubicBezTo>
                    <a:pt x="389" y="171"/>
                    <a:pt x="384" y="136"/>
                    <a:pt x="363" y="126"/>
                  </a:cubicBezTo>
                  <a:cubicBezTo>
                    <a:pt x="318" y="105"/>
                    <a:pt x="283" y="127"/>
                    <a:pt x="283" y="127"/>
                  </a:cubicBezTo>
                  <a:cubicBezTo>
                    <a:pt x="273" y="125"/>
                    <a:pt x="263" y="120"/>
                    <a:pt x="258" y="109"/>
                  </a:cubicBezTo>
                  <a:cubicBezTo>
                    <a:pt x="253" y="97"/>
                    <a:pt x="257" y="83"/>
                    <a:pt x="257" y="83"/>
                  </a:cubicBezTo>
                  <a:cubicBezTo>
                    <a:pt x="246" y="76"/>
                    <a:pt x="246" y="52"/>
                    <a:pt x="315" y="57"/>
                  </a:cubicBezTo>
                  <a:cubicBezTo>
                    <a:pt x="315" y="57"/>
                    <a:pt x="308" y="38"/>
                    <a:pt x="313" y="22"/>
                  </a:cubicBezTo>
                  <a:cubicBezTo>
                    <a:pt x="320" y="2"/>
                    <a:pt x="395" y="13"/>
                    <a:pt x="412" y="9"/>
                  </a:cubicBezTo>
                  <a:cubicBezTo>
                    <a:pt x="416" y="8"/>
                    <a:pt x="424" y="5"/>
                    <a:pt x="429" y="4"/>
                  </a:cubicBezTo>
                  <a:cubicBezTo>
                    <a:pt x="439" y="0"/>
                    <a:pt x="443" y="11"/>
                    <a:pt x="440" y="17"/>
                  </a:cubicBezTo>
                  <a:cubicBezTo>
                    <a:pt x="434" y="27"/>
                    <a:pt x="432" y="40"/>
                    <a:pt x="432" y="40"/>
                  </a:cubicBezTo>
                  <a:cubicBezTo>
                    <a:pt x="432" y="40"/>
                    <a:pt x="460" y="47"/>
                    <a:pt x="484" y="77"/>
                  </a:cubicBezTo>
                  <a:cubicBezTo>
                    <a:pt x="497" y="93"/>
                    <a:pt x="502" y="118"/>
                    <a:pt x="504" y="130"/>
                  </a:cubicBezTo>
                  <a:cubicBezTo>
                    <a:pt x="507" y="142"/>
                    <a:pt x="495" y="143"/>
                    <a:pt x="490" y="139"/>
                  </a:cubicBezTo>
                  <a:cubicBezTo>
                    <a:pt x="486" y="136"/>
                    <a:pt x="480" y="129"/>
                    <a:pt x="472" y="131"/>
                  </a:cubicBezTo>
                  <a:cubicBezTo>
                    <a:pt x="467" y="131"/>
                    <a:pt x="462" y="139"/>
                    <a:pt x="460" y="144"/>
                  </a:cubicBezTo>
                  <a:cubicBezTo>
                    <a:pt x="488" y="159"/>
                    <a:pt x="497" y="192"/>
                    <a:pt x="500" y="205"/>
                  </a:cubicBezTo>
                  <a:cubicBezTo>
                    <a:pt x="502" y="220"/>
                    <a:pt x="501" y="232"/>
                    <a:pt x="500" y="244"/>
                  </a:cubicBezTo>
                  <a:cubicBezTo>
                    <a:pt x="498" y="256"/>
                    <a:pt x="486" y="253"/>
                    <a:pt x="483" y="248"/>
                  </a:cubicBezTo>
                  <a:cubicBezTo>
                    <a:pt x="481" y="244"/>
                    <a:pt x="477" y="235"/>
                    <a:pt x="469" y="234"/>
                  </a:cubicBezTo>
                  <a:cubicBezTo>
                    <a:pt x="462" y="233"/>
                    <a:pt x="457" y="239"/>
                    <a:pt x="454" y="245"/>
                  </a:cubicBezTo>
                  <a:cubicBezTo>
                    <a:pt x="464" y="261"/>
                    <a:pt x="468" y="280"/>
                    <a:pt x="469" y="290"/>
                  </a:cubicBezTo>
                  <a:cubicBezTo>
                    <a:pt x="471" y="305"/>
                    <a:pt x="470" y="316"/>
                    <a:pt x="468" y="328"/>
                  </a:cubicBezTo>
                  <a:cubicBezTo>
                    <a:pt x="466" y="340"/>
                    <a:pt x="454" y="337"/>
                    <a:pt x="452" y="332"/>
                  </a:cubicBezTo>
                  <a:cubicBezTo>
                    <a:pt x="449" y="328"/>
                    <a:pt x="445" y="319"/>
                    <a:pt x="438" y="317"/>
                  </a:cubicBezTo>
                  <a:cubicBezTo>
                    <a:pt x="430" y="316"/>
                    <a:pt x="424" y="325"/>
                    <a:pt x="421" y="331"/>
                  </a:cubicBezTo>
                  <a:cubicBezTo>
                    <a:pt x="437" y="348"/>
                    <a:pt x="443" y="373"/>
                    <a:pt x="445" y="384"/>
                  </a:cubicBezTo>
                  <a:cubicBezTo>
                    <a:pt x="447" y="398"/>
                    <a:pt x="446" y="410"/>
                    <a:pt x="445" y="422"/>
                  </a:cubicBezTo>
                  <a:cubicBezTo>
                    <a:pt x="443" y="434"/>
                    <a:pt x="431" y="433"/>
                    <a:pt x="428" y="426"/>
                  </a:cubicBezTo>
                  <a:cubicBezTo>
                    <a:pt x="426" y="421"/>
                    <a:pt x="423" y="413"/>
                    <a:pt x="415" y="411"/>
                  </a:cubicBezTo>
                  <a:cubicBezTo>
                    <a:pt x="410" y="411"/>
                    <a:pt x="404" y="415"/>
                    <a:pt x="401" y="419"/>
                  </a:cubicBezTo>
                  <a:cubicBezTo>
                    <a:pt x="398" y="435"/>
                    <a:pt x="402" y="450"/>
                    <a:pt x="405" y="465"/>
                  </a:cubicBezTo>
                  <a:cubicBezTo>
                    <a:pt x="410" y="490"/>
                    <a:pt x="423" y="514"/>
                    <a:pt x="455" y="537"/>
                  </a:cubicBezTo>
                  <a:cubicBezTo>
                    <a:pt x="490" y="563"/>
                    <a:pt x="534" y="604"/>
                    <a:pt x="548" y="655"/>
                  </a:cubicBezTo>
                  <a:cubicBezTo>
                    <a:pt x="578" y="642"/>
                    <a:pt x="606" y="613"/>
                    <a:pt x="571" y="564"/>
                  </a:cubicBezTo>
                  <a:cubicBezTo>
                    <a:pt x="537" y="518"/>
                    <a:pt x="510" y="503"/>
                    <a:pt x="495" y="448"/>
                  </a:cubicBezTo>
                  <a:cubicBezTo>
                    <a:pt x="487" y="416"/>
                    <a:pt x="492" y="382"/>
                    <a:pt x="520" y="347"/>
                  </a:cubicBezTo>
                  <a:cubicBezTo>
                    <a:pt x="516" y="341"/>
                    <a:pt x="514" y="334"/>
                    <a:pt x="514" y="326"/>
                  </a:cubicBezTo>
                  <a:cubicBezTo>
                    <a:pt x="513" y="312"/>
                    <a:pt x="514" y="292"/>
                    <a:pt x="528" y="270"/>
                  </a:cubicBezTo>
                  <a:cubicBezTo>
                    <a:pt x="540" y="249"/>
                    <a:pt x="562" y="223"/>
                    <a:pt x="594" y="208"/>
                  </a:cubicBezTo>
                  <a:cubicBezTo>
                    <a:pt x="602" y="213"/>
                    <a:pt x="603" y="228"/>
                    <a:pt x="601" y="232"/>
                  </a:cubicBezTo>
                  <a:cubicBezTo>
                    <a:pt x="591" y="251"/>
                    <a:pt x="554" y="278"/>
                    <a:pt x="553" y="289"/>
                  </a:cubicBezTo>
                  <a:cubicBezTo>
                    <a:pt x="553" y="295"/>
                    <a:pt x="568" y="305"/>
                    <a:pt x="573" y="303"/>
                  </a:cubicBezTo>
                  <a:cubicBezTo>
                    <a:pt x="584" y="299"/>
                    <a:pt x="595" y="272"/>
                    <a:pt x="599" y="266"/>
                  </a:cubicBezTo>
                  <a:cubicBezTo>
                    <a:pt x="603" y="262"/>
                    <a:pt x="616" y="262"/>
                    <a:pt x="615" y="274"/>
                  </a:cubicBezTo>
                  <a:cubicBezTo>
                    <a:pt x="614" y="286"/>
                    <a:pt x="612" y="298"/>
                    <a:pt x="606" y="312"/>
                  </a:cubicBezTo>
                  <a:cubicBezTo>
                    <a:pt x="601" y="325"/>
                    <a:pt x="583" y="353"/>
                    <a:pt x="547" y="358"/>
                  </a:cubicBezTo>
                  <a:cubicBezTo>
                    <a:pt x="543" y="359"/>
                    <a:pt x="540" y="358"/>
                    <a:pt x="537" y="358"/>
                  </a:cubicBezTo>
                  <a:cubicBezTo>
                    <a:pt x="515" y="387"/>
                    <a:pt x="518" y="417"/>
                    <a:pt x="521" y="434"/>
                  </a:cubicBezTo>
                  <a:cubicBezTo>
                    <a:pt x="528" y="470"/>
                    <a:pt x="552" y="490"/>
                    <a:pt x="583" y="530"/>
                  </a:cubicBezTo>
                  <a:cubicBezTo>
                    <a:pt x="611" y="566"/>
                    <a:pt x="625" y="586"/>
                    <a:pt x="617" y="626"/>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81" name="Google Shape;281;p16"/>
            <p:cNvSpPr/>
            <p:nvPr/>
          </p:nvSpPr>
          <p:spPr>
            <a:xfrm>
              <a:off x="530760" y="284909"/>
              <a:ext cx="28320" cy="29607"/>
            </a:xfrm>
            <a:custGeom>
              <a:avLst/>
              <a:gdLst/>
              <a:ahLst/>
              <a:cxnLst/>
              <a:rect l="l" t="t" r="r" b="b"/>
              <a:pathLst>
                <a:path w="99" h="99" extrusionOk="0">
                  <a:moveTo>
                    <a:pt x="49" y="99"/>
                  </a:moveTo>
                  <a:cubicBezTo>
                    <a:pt x="39" y="82"/>
                    <a:pt x="25" y="66"/>
                    <a:pt x="13" y="49"/>
                  </a:cubicBezTo>
                  <a:cubicBezTo>
                    <a:pt x="0" y="30"/>
                    <a:pt x="2" y="6"/>
                    <a:pt x="25" y="1"/>
                  </a:cubicBezTo>
                  <a:cubicBezTo>
                    <a:pt x="32" y="0"/>
                    <a:pt x="41" y="3"/>
                    <a:pt x="48" y="10"/>
                  </a:cubicBezTo>
                  <a:cubicBezTo>
                    <a:pt x="49" y="11"/>
                    <a:pt x="50" y="11"/>
                    <a:pt x="51" y="10"/>
                  </a:cubicBezTo>
                  <a:cubicBezTo>
                    <a:pt x="57" y="3"/>
                    <a:pt x="67" y="0"/>
                    <a:pt x="74" y="1"/>
                  </a:cubicBezTo>
                  <a:cubicBezTo>
                    <a:pt x="97" y="6"/>
                    <a:pt x="99" y="30"/>
                    <a:pt x="86" y="49"/>
                  </a:cubicBezTo>
                  <a:cubicBezTo>
                    <a:pt x="74" y="66"/>
                    <a:pt x="60" y="82"/>
                    <a:pt x="49" y="99"/>
                  </a:cubicBezTo>
                  <a:lnTo>
                    <a:pt x="49" y="99"/>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82" name="Google Shape;282;p16"/>
            <p:cNvSpPr/>
            <p:nvPr/>
          </p:nvSpPr>
          <p:spPr>
            <a:xfrm>
              <a:off x="530760" y="749621"/>
              <a:ext cx="28320" cy="28320"/>
            </a:xfrm>
            <a:custGeom>
              <a:avLst/>
              <a:gdLst/>
              <a:ahLst/>
              <a:cxnLst/>
              <a:rect l="l" t="t" r="r" b="b"/>
              <a:pathLst>
                <a:path w="99" h="99" extrusionOk="0">
                  <a:moveTo>
                    <a:pt x="49" y="99"/>
                  </a:moveTo>
                  <a:cubicBezTo>
                    <a:pt x="39" y="82"/>
                    <a:pt x="25" y="66"/>
                    <a:pt x="13" y="49"/>
                  </a:cubicBezTo>
                  <a:cubicBezTo>
                    <a:pt x="0" y="30"/>
                    <a:pt x="2" y="6"/>
                    <a:pt x="25" y="1"/>
                  </a:cubicBezTo>
                  <a:cubicBezTo>
                    <a:pt x="32" y="0"/>
                    <a:pt x="41" y="3"/>
                    <a:pt x="48" y="10"/>
                  </a:cubicBezTo>
                  <a:cubicBezTo>
                    <a:pt x="49" y="11"/>
                    <a:pt x="50" y="11"/>
                    <a:pt x="51" y="10"/>
                  </a:cubicBezTo>
                  <a:cubicBezTo>
                    <a:pt x="57" y="3"/>
                    <a:pt x="67" y="0"/>
                    <a:pt x="74" y="1"/>
                  </a:cubicBezTo>
                  <a:cubicBezTo>
                    <a:pt x="97" y="6"/>
                    <a:pt x="99" y="30"/>
                    <a:pt x="86" y="49"/>
                  </a:cubicBezTo>
                  <a:cubicBezTo>
                    <a:pt x="74" y="66"/>
                    <a:pt x="60" y="82"/>
                    <a:pt x="49" y="99"/>
                  </a:cubicBezTo>
                  <a:lnTo>
                    <a:pt x="49" y="99"/>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83" name="Google Shape;283;p16"/>
            <p:cNvSpPr/>
            <p:nvPr/>
          </p:nvSpPr>
          <p:spPr>
            <a:xfrm>
              <a:off x="579677" y="726449"/>
              <a:ext cx="29607" cy="28320"/>
            </a:xfrm>
            <a:custGeom>
              <a:avLst/>
              <a:gdLst/>
              <a:ahLst/>
              <a:cxnLst/>
              <a:rect l="l" t="t" r="r" b="b"/>
              <a:pathLst>
                <a:path w="100" h="99" extrusionOk="0">
                  <a:moveTo>
                    <a:pt x="50" y="99"/>
                  </a:moveTo>
                  <a:cubicBezTo>
                    <a:pt x="39" y="83"/>
                    <a:pt x="25" y="66"/>
                    <a:pt x="13" y="49"/>
                  </a:cubicBezTo>
                  <a:cubicBezTo>
                    <a:pt x="0" y="30"/>
                    <a:pt x="2" y="6"/>
                    <a:pt x="25" y="2"/>
                  </a:cubicBezTo>
                  <a:cubicBezTo>
                    <a:pt x="32" y="0"/>
                    <a:pt x="42" y="3"/>
                    <a:pt x="49" y="10"/>
                  </a:cubicBezTo>
                  <a:cubicBezTo>
                    <a:pt x="49" y="11"/>
                    <a:pt x="50" y="11"/>
                    <a:pt x="51" y="10"/>
                  </a:cubicBezTo>
                  <a:cubicBezTo>
                    <a:pt x="58" y="3"/>
                    <a:pt x="67" y="0"/>
                    <a:pt x="74" y="2"/>
                  </a:cubicBezTo>
                  <a:cubicBezTo>
                    <a:pt x="97" y="6"/>
                    <a:pt x="100" y="30"/>
                    <a:pt x="87" y="49"/>
                  </a:cubicBezTo>
                  <a:cubicBezTo>
                    <a:pt x="75" y="66"/>
                    <a:pt x="61" y="83"/>
                    <a:pt x="50" y="99"/>
                  </a:cubicBezTo>
                  <a:lnTo>
                    <a:pt x="50" y="99"/>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84" name="Google Shape;284;p16"/>
            <p:cNvSpPr/>
            <p:nvPr/>
          </p:nvSpPr>
          <p:spPr>
            <a:xfrm>
              <a:off x="530760" y="466417"/>
              <a:ext cx="28320" cy="28320"/>
            </a:xfrm>
            <a:custGeom>
              <a:avLst/>
              <a:gdLst/>
              <a:ahLst/>
              <a:cxnLst/>
              <a:rect l="l" t="t" r="r" b="b"/>
              <a:pathLst>
                <a:path w="99" h="99" extrusionOk="0">
                  <a:moveTo>
                    <a:pt x="49" y="99"/>
                  </a:moveTo>
                  <a:cubicBezTo>
                    <a:pt x="39" y="82"/>
                    <a:pt x="25" y="66"/>
                    <a:pt x="13" y="49"/>
                  </a:cubicBezTo>
                  <a:cubicBezTo>
                    <a:pt x="0" y="30"/>
                    <a:pt x="2" y="6"/>
                    <a:pt x="25" y="1"/>
                  </a:cubicBezTo>
                  <a:cubicBezTo>
                    <a:pt x="32" y="0"/>
                    <a:pt x="41" y="3"/>
                    <a:pt x="48" y="10"/>
                  </a:cubicBezTo>
                  <a:cubicBezTo>
                    <a:pt x="49" y="10"/>
                    <a:pt x="50" y="10"/>
                    <a:pt x="51" y="10"/>
                  </a:cubicBezTo>
                  <a:cubicBezTo>
                    <a:pt x="57" y="3"/>
                    <a:pt x="67" y="0"/>
                    <a:pt x="74" y="1"/>
                  </a:cubicBezTo>
                  <a:cubicBezTo>
                    <a:pt x="97" y="6"/>
                    <a:pt x="99" y="30"/>
                    <a:pt x="86" y="49"/>
                  </a:cubicBezTo>
                  <a:cubicBezTo>
                    <a:pt x="74" y="66"/>
                    <a:pt x="60" y="82"/>
                    <a:pt x="49" y="99"/>
                  </a:cubicBezTo>
                  <a:lnTo>
                    <a:pt x="49" y="99"/>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85" name="Google Shape;285;p16"/>
            <p:cNvSpPr/>
            <p:nvPr/>
          </p:nvSpPr>
          <p:spPr>
            <a:xfrm>
              <a:off x="579677" y="311942"/>
              <a:ext cx="29607" cy="28320"/>
            </a:xfrm>
            <a:custGeom>
              <a:avLst/>
              <a:gdLst/>
              <a:ahLst/>
              <a:cxnLst/>
              <a:rect l="l" t="t" r="r" b="b"/>
              <a:pathLst>
                <a:path w="100" h="99" extrusionOk="0">
                  <a:moveTo>
                    <a:pt x="50" y="99"/>
                  </a:moveTo>
                  <a:cubicBezTo>
                    <a:pt x="39" y="83"/>
                    <a:pt x="25" y="66"/>
                    <a:pt x="13" y="49"/>
                  </a:cubicBezTo>
                  <a:cubicBezTo>
                    <a:pt x="0" y="30"/>
                    <a:pt x="2" y="6"/>
                    <a:pt x="25" y="2"/>
                  </a:cubicBezTo>
                  <a:cubicBezTo>
                    <a:pt x="32" y="0"/>
                    <a:pt x="42" y="3"/>
                    <a:pt x="49" y="10"/>
                  </a:cubicBezTo>
                  <a:cubicBezTo>
                    <a:pt x="49" y="11"/>
                    <a:pt x="50" y="11"/>
                    <a:pt x="51" y="10"/>
                  </a:cubicBezTo>
                  <a:cubicBezTo>
                    <a:pt x="58" y="3"/>
                    <a:pt x="67" y="0"/>
                    <a:pt x="74" y="2"/>
                  </a:cubicBezTo>
                  <a:cubicBezTo>
                    <a:pt x="97" y="6"/>
                    <a:pt x="100" y="30"/>
                    <a:pt x="87" y="49"/>
                  </a:cubicBezTo>
                  <a:cubicBezTo>
                    <a:pt x="75" y="66"/>
                    <a:pt x="61" y="83"/>
                    <a:pt x="50" y="99"/>
                  </a:cubicBezTo>
                  <a:lnTo>
                    <a:pt x="50" y="99"/>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86" name="Google Shape;286;p16"/>
            <p:cNvSpPr/>
            <p:nvPr/>
          </p:nvSpPr>
          <p:spPr>
            <a:xfrm>
              <a:off x="583538" y="546229"/>
              <a:ext cx="28320" cy="28320"/>
            </a:xfrm>
            <a:custGeom>
              <a:avLst/>
              <a:gdLst/>
              <a:ahLst/>
              <a:cxnLst/>
              <a:rect l="l" t="t" r="r" b="b"/>
              <a:pathLst>
                <a:path w="99" h="99" extrusionOk="0">
                  <a:moveTo>
                    <a:pt x="50" y="99"/>
                  </a:moveTo>
                  <a:cubicBezTo>
                    <a:pt x="39" y="83"/>
                    <a:pt x="25" y="67"/>
                    <a:pt x="13" y="49"/>
                  </a:cubicBezTo>
                  <a:cubicBezTo>
                    <a:pt x="0" y="31"/>
                    <a:pt x="2" y="6"/>
                    <a:pt x="25" y="2"/>
                  </a:cubicBezTo>
                  <a:cubicBezTo>
                    <a:pt x="32" y="0"/>
                    <a:pt x="42" y="3"/>
                    <a:pt x="49" y="10"/>
                  </a:cubicBezTo>
                  <a:cubicBezTo>
                    <a:pt x="49" y="11"/>
                    <a:pt x="50" y="11"/>
                    <a:pt x="51" y="10"/>
                  </a:cubicBezTo>
                  <a:cubicBezTo>
                    <a:pt x="58" y="3"/>
                    <a:pt x="67" y="0"/>
                    <a:pt x="74" y="2"/>
                  </a:cubicBezTo>
                  <a:cubicBezTo>
                    <a:pt x="97" y="6"/>
                    <a:pt x="99" y="31"/>
                    <a:pt x="86" y="49"/>
                  </a:cubicBezTo>
                  <a:cubicBezTo>
                    <a:pt x="75" y="67"/>
                    <a:pt x="60" y="83"/>
                    <a:pt x="50" y="99"/>
                  </a:cubicBezTo>
                  <a:lnTo>
                    <a:pt x="50" y="99"/>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87" name="Google Shape;287;p16"/>
            <p:cNvSpPr/>
            <p:nvPr/>
          </p:nvSpPr>
          <p:spPr>
            <a:xfrm>
              <a:off x="499865" y="282334"/>
              <a:ext cx="7724" cy="496894"/>
            </a:xfrm>
            <a:custGeom>
              <a:avLst/>
              <a:gdLst/>
              <a:ahLst/>
              <a:cxnLst/>
              <a:rect l="l" t="t" r="r" b="b"/>
              <a:pathLst>
                <a:path w="28" h="1693" extrusionOk="0">
                  <a:moveTo>
                    <a:pt x="14" y="0"/>
                  </a:moveTo>
                  <a:cubicBezTo>
                    <a:pt x="14" y="0"/>
                    <a:pt x="23" y="1"/>
                    <a:pt x="28" y="3"/>
                  </a:cubicBezTo>
                  <a:lnTo>
                    <a:pt x="28" y="1690"/>
                  </a:lnTo>
                  <a:cubicBezTo>
                    <a:pt x="18" y="1693"/>
                    <a:pt x="14" y="1693"/>
                    <a:pt x="14" y="1693"/>
                  </a:cubicBezTo>
                  <a:cubicBezTo>
                    <a:pt x="14" y="1693"/>
                    <a:pt x="10" y="1693"/>
                    <a:pt x="0" y="1690"/>
                  </a:cubicBezTo>
                  <a:lnTo>
                    <a:pt x="0" y="3"/>
                  </a:lnTo>
                  <a:cubicBezTo>
                    <a:pt x="4" y="1"/>
                    <a:pt x="14" y="0"/>
                    <a:pt x="14" y="0"/>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88" name="Google Shape;288;p16"/>
            <p:cNvSpPr/>
            <p:nvPr/>
          </p:nvSpPr>
          <p:spPr>
            <a:xfrm>
              <a:off x="232108" y="611881"/>
              <a:ext cx="52779" cy="55353"/>
            </a:xfrm>
            <a:custGeom>
              <a:avLst/>
              <a:gdLst/>
              <a:ahLst/>
              <a:cxnLst/>
              <a:rect l="l" t="t" r="r" b="b"/>
              <a:pathLst>
                <a:path w="178" h="189" extrusionOk="0">
                  <a:moveTo>
                    <a:pt x="150" y="88"/>
                  </a:moveTo>
                  <a:cubicBezTo>
                    <a:pt x="148" y="82"/>
                    <a:pt x="146" y="77"/>
                    <a:pt x="145" y="71"/>
                  </a:cubicBezTo>
                  <a:lnTo>
                    <a:pt x="103" y="84"/>
                  </a:lnTo>
                  <a:lnTo>
                    <a:pt x="107" y="98"/>
                  </a:lnTo>
                  <a:cubicBezTo>
                    <a:pt x="111" y="110"/>
                    <a:pt x="125" y="113"/>
                    <a:pt x="135" y="109"/>
                  </a:cubicBezTo>
                  <a:cubicBezTo>
                    <a:pt x="145" y="106"/>
                    <a:pt x="154" y="100"/>
                    <a:pt x="150" y="88"/>
                  </a:cubicBezTo>
                  <a:close/>
                  <a:moveTo>
                    <a:pt x="91" y="105"/>
                  </a:moveTo>
                  <a:lnTo>
                    <a:pt x="87" y="90"/>
                  </a:lnTo>
                  <a:lnTo>
                    <a:pt x="46" y="103"/>
                  </a:lnTo>
                  <a:cubicBezTo>
                    <a:pt x="38" y="105"/>
                    <a:pt x="38" y="109"/>
                    <a:pt x="41" y="120"/>
                  </a:cubicBezTo>
                  <a:cubicBezTo>
                    <a:pt x="46" y="134"/>
                    <a:pt x="57" y="144"/>
                    <a:pt x="74" y="138"/>
                  </a:cubicBezTo>
                  <a:cubicBezTo>
                    <a:pt x="88" y="134"/>
                    <a:pt x="96" y="120"/>
                    <a:pt x="91" y="105"/>
                  </a:cubicBezTo>
                  <a:close/>
                  <a:moveTo>
                    <a:pt x="29" y="137"/>
                  </a:moveTo>
                  <a:cubicBezTo>
                    <a:pt x="24" y="122"/>
                    <a:pt x="20" y="107"/>
                    <a:pt x="15" y="92"/>
                  </a:cubicBezTo>
                  <a:lnTo>
                    <a:pt x="0" y="46"/>
                  </a:lnTo>
                  <a:lnTo>
                    <a:pt x="14" y="41"/>
                  </a:lnTo>
                  <a:lnTo>
                    <a:pt x="24" y="66"/>
                  </a:lnTo>
                  <a:lnTo>
                    <a:pt x="132" y="32"/>
                  </a:lnTo>
                  <a:lnTo>
                    <a:pt x="122" y="5"/>
                  </a:lnTo>
                  <a:lnTo>
                    <a:pt x="137" y="0"/>
                  </a:lnTo>
                  <a:cubicBezTo>
                    <a:pt x="148" y="28"/>
                    <a:pt x="159" y="57"/>
                    <a:pt x="168" y="86"/>
                  </a:cubicBezTo>
                  <a:cubicBezTo>
                    <a:pt x="178" y="117"/>
                    <a:pt x="171" y="144"/>
                    <a:pt x="149" y="151"/>
                  </a:cubicBezTo>
                  <a:cubicBezTo>
                    <a:pt x="135" y="155"/>
                    <a:pt x="121" y="147"/>
                    <a:pt x="112" y="136"/>
                  </a:cubicBezTo>
                  <a:cubicBezTo>
                    <a:pt x="112" y="155"/>
                    <a:pt x="106" y="174"/>
                    <a:pt x="87" y="180"/>
                  </a:cubicBezTo>
                  <a:cubicBezTo>
                    <a:pt x="58" y="189"/>
                    <a:pt x="37" y="162"/>
                    <a:pt x="29" y="137"/>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89" name="Google Shape;289;p16"/>
            <p:cNvSpPr/>
            <p:nvPr/>
          </p:nvSpPr>
          <p:spPr>
            <a:xfrm>
              <a:off x="253992" y="665947"/>
              <a:ext cx="55353" cy="64365"/>
            </a:xfrm>
            <a:custGeom>
              <a:avLst/>
              <a:gdLst/>
              <a:ahLst/>
              <a:cxnLst/>
              <a:rect l="l" t="t" r="r" b="b"/>
              <a:pathLst>
                <a:path w="191" h="218" extrusionOk="0">
                  <a:moveTo>
                    <a:pt x="150" y="77"/>
                  </a:moveTo>
                  <a:lnTo>
                    <a:pt x="146" y="69"/>
                  </a:lnTo>
                  <a:lnTo>
                    <a:pt x="96" y="95"/>
                  </a:lnTo>
                  <a:lnTo>
                    <a:pt x="100" y="101"/>
                  </a:lnTo>
                  <a:cubicBezTo>
                    <a:pt x="108" y="117"/>
                    <a:pt x="124" y="118"/>
                    <a:pt x="137" y="111"/>
                  </a:cubicBezTo>
                  <a:cubicBezTo>
                    <a:pt x="149" y="105"/>
                    <a:pt x="159" y="93"/>
                    <a:pt x="150" y="77"/>
                  </a:cubicBezTo>
                  <a:close/>
                  <a:moveTo>
                    <a:pt x="60" y="218"/>
                  </a:moveTo>
                  <a:lnTo>
                    <a:pt x="52" y="192"/>
                  </a:lnTo>
                  <a:cubicBezTo>
                    <a:pt x="44" y="170"/>
                    <a:pt x="80" y="124"/>
                    <a:pt x="91" y="106"/>
                  </a:cubicBezTo>
                  <a:lnTo>
                    <a:pt x="87" y="100"/>
                  </a:lnTo>
                  <a:lnTo>
                    <a:pt x="46" y="122"/>
                  </a:lnTo>
                  <a:lnTo>
                    <a:pt x="52" y="139"/>
                  </a:lnTo>
                  <a:lnTo>
                    <a:pt x="39" y="146"/>
                  </a:lnTo>
                  <a:lnTo>
                    <a:pt x="21" y="111"/>
                  </a:lnTo>
                  <a:lnTo>
                    <a:pt x="0" y="72"/>
                  </a:lnTo>
                  <a:lnTo>
                    <a:pt x="13" y="65"/>
                  </a:lnTo>
                  <a:lnTo>
                    <a:pt x="26" y="86"/>
                  </a:lnTo>
                  <a:lnTo>
                    <a:pt x="126" y="33"/>
                  </a:lnTo>
                  <a:lnTo>
                    <a:pt x="112" y="8"/>
                  </a:lnTo>
                  <a:lnTo>
                    <a:pt x="126" y="0"/>
                  </a:lnTo>
                  <a:cubicBezTo>
                    <a:pt x="134" y="14"/>
                    <a:pt x="144" y="31"/>
                    <a:pt x="150" y="41"/>
                  </a:cubicBezTo>
                  <a:cubicBezTo>
                    <a:pt x="152" y="44"/>
                    <a:pt x="164" y="64"/>
                    <a:pt x="167" y="71"/>
                  </a:cubicBezTo>
                  <a:cubicBezTo>
                    <a:pt x="191" y="116"/>
                    <a:pt x="183" y="137"/>
                    <a:pt x="161" y="149"/>
                  </a:cubicBezTo>
                  <a:cubicBezTo>
                    <a:pt x="141" y="159"/>
                    <a:pt x="124" y="156"/>
                    <a:pt x="110" y="138"/>
                  </a:cubicBezTo>
                  <a:cubicBezTo>
                    <a:pt x="107" y="144"/>
                    <a:pt x="72" y="196"/>
                    <a:pt x="72" y="201"/>
                  </a:cubicBezTo>
                  <a:cubicBezTo>
                    <a:pt x="72" y="208"/>
                    <a:pt x="73" y="207"/>
                    <a:pt x="75" y="215"/>
                  </a:cubicBezTo>
                  <a:lnTo>
                    <a:pt x="60" y="218"/>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90" name="Google Shape;290;p16"/>
            <p:cNvSpPr/>
            <p:nvPr/>
          </p:nvSpPr>
          <p:spPr>
            <a:xfrm>
              <a:off x="282312" y="727737"/>
              <a:ext cx="54066" cy="50204"/>
            </a:xfrm>
            <a:custGeom>
              <a:avLst/>
              <a:gdLst/>
              <a:ahLst/>
              <a:cxnLst/>
              <a:rect l="l" t="t" r="r" b="b"/>
              <a:pathLst>
                <a:path w="183" h="169" extrusionOk="0">
                  <a:moveTo>
                    <a:pt x="134" y="26"/>
                  </a:moveTo>
                  <a:lnTo>
                    <a:pt x="88" y="40"/>
                  </a:lnTo>
                  <a:lnTo>
                    <a:pt x="109" y="65"/>
                  </a:lnTo>
                  <a:lnTo>
                    <a:pt x="134" y="26"/>
                  </a:lnTo>
                  <a:close/>
                  <a:moveTo>
                    <a:pt x="85" y="144"/>
                  </a:moveTo>
                  <a:lnTo>
                    <a:pt x="55" y="107"/>
                  </a:lnTo>
                  <a:lnTo>
                    <a:pt x="66" y="98"/>
                  </a:lnTo>
                  <a:lnTo>
                    <a:pt x="81" y="113"/>
                  </a:lnTo>
                  <a:lnTo>
                    <a:pt x="100" y="82"/>
                  </a:lnTo>
                  <a:lnTo>
                    <a:pt x="70" y="44"/>
                  </a:lnTo>
                  <a:lnTo>
                    <a:pt x="35" y="55"/>
                  </a:lnTo>
                  <a:lnTo>
                    <a:pt x="49" y="77"/>
                  </a:lnTo>
                  <a:lnTo>
                    <a:pt x="38" y="86"/>
                  </a:lnTo>
                  <a:lnTo>
                    <a:pt x="17" y="59"/>
                  </a:lnTo>
                  <a:lnTo>
                    <a:pt x="0" y="39"/>
                  </a:lnTo>
                  <a:lnTo>
                    <a:pt x="11" y="30"/>
                  </a:lnTo>
                  <a:lnTo>
                    <a:pt x="21" y="39"/>
                  </a:lnTo>
                  <a:lnTo>
                    <a:pt x="155" y="0"/>
                  </a:lnTo>
                  <a:cubicBezTo>
                    <a:pt x="162" y="5"/>
                    <a:pt x="172" y="8"/>
                    <a:pt x="179" y="10"/>
                  </a:cubicBezTo>
                  <a:lnTo>
                    <a:pt x="183" y="15"/>
                  </a:lnTo>
                  <a:lnTo>
                    <a:pt x="108" y="147"/>
                  </a:lnTo>
                  <a:lnTo>
                    <a:pt x="115" y="160"/>
                  </a:lnTo>
                  <a:lnTo>
                    <a:pt x="104" y="169"/>
                  </a:lnTo>
                  <a:lnTo>
                    <a:pt x="85" y="144"/>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91" name="Google Shape;291;p16"/>
            <p:cNvSpPr/>
            <p:nvPr/>
          </p:nvSpPr>
          <p:spPr>
            <a:xfrm>
              <a:off x="328655" y="752195"/>
              <a:ext cx="60502" cy="60502"/>
            </a:xfrm>
            <a:custGeom>
              <a:avLst/>
              <a:gdLst/>
              <a:ahLst/>
              <a:cxnLst/>
              <a:rect l="l" t="t" r="r" b="b"/>
              <a:pathLst>
                <a:path w="206" h="205" extrusionOk="0">
                  <a:moveTo>
                    <a:pt x="178" y="118"/>
                  </a:moveTo>
                  <a:lnTo>
                    <a:pt x="129" y="177"/>
                  </a:lnTo>
                  <a:cubicBezTo>
                    <a:pt x="106" y="205"/>
                    <a:pt x="74" y="204"/>
                    <a:pt x="41" y="177"/>
                  </a:cubicBezTo>
                  <a:cubicBezTo>
                    <a:pt x="10" y="151"/>
                    <a:pt x="0" y="115"/>
                    <a:pt x="19" y="93"/>
                  </a:cubicBezTo>
                  <a:lnTo>
                    <a:pt x="72" y="29"/>
                  </a:lnTo>
                  <a:lnTo>
                    <a:pt x="54" y="12"/>
                  </a:lnTo>
                  <a:lnTo>
                    <a:pt x="63" y="0"/>
                  </a:lnTo>
                  <a:lnTo>
                    <a:pt x="97" y="29"/>
                  </a:lnTo>
                  <a:lnTo>
                    <a:pt x="134" y="59"/>
                  </a:lnTo>
                  <a:lnTo>
                    <a:pt x="124" y="70"/>
                  </a:lnTo>
                  <a:lnTo>
                    <a:pt x="104" y="56"/>
                  </a:lnTo>
                  <a:lnTo>
                    <a:pt x="55" y="115"/>
                  </a:lnTo>
                  <a:cubicBezTo>
                    <a:pt x="37" y="136"/>
                    <a:pt x="47" y="156"/>
                    <a:pt x="57" y="164"/>
                  </a:cubicBezTo>
                  <a:cubicBezTo>
                    <a:pt x="67" y="172"/>
                    <a:pt x="94" y="184"/>
                    <a:pt x="112" y="163"/>
                  </a:cubicBezTo>
                  <a:lnTo>
                    <a:pt x="161" y="104"/>
                  </a:lnTo>
                  <a:lnTo>
                    <a:pt x="144" y="87"/>
                  </a:lnTo>
                  <a:lnTo>
                    <a:pt x="154" y="76"/>
                  </a:lnTo>
                  <a:lnTo>
                    <a:pt x="179" y="97"/>
                  </a:lnTo>
                  <a:lnTo>
                    <a:pt x="206" y="119"/>
                  </a:lnTo>
                  <a:lnTo>
                    <a:pt x="197" y="131"/>
                  </a:lnTo>
                  <a:lnTo>
                    <a:pt x="178" y="118"/>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92" name="Google Shape;292;p16"/>
            <p:cNvSpPr/>
            <p:nvPr/>
          </p:nvSpPr>
          <p:spPr>
            <a:xfrm>
              <a:off x="380146" y="792102"/>
              <a:ext cx="65651" cy="59215"/>
            </a:xfrm>
            <a:custGeom>
              <a:avLst/>
              <a:gdLst/>
              <a:ahLst/>
              <a:cxnLst/>
              <a:rect l="l" t="t" r="r" b="b"/>
              <a:pathLst>
                <a:path w="223" h="201" extrusionOk="0">
                  <a:moveTo>
                    <a:pt x="196" y="80"/>
                  </a:moveTo>
                  <a:lnTo>
                    <a:pt x="142" y="201"/>
                  </a:lnTo>
                  <a:lnTo>
                    <a:pt x="119" y="191"/>
                  </a:lnTo>
                  <a:lnTo>
                    <a:pt x="83" y="60"/>
                  </a:lnTo>
                  <a:lnTo>
                    <a:pt x="48" y="139"/>
                  </a:lnTo>
                  <a:lnTo>
                    <a:pt x="68" y="150"/>
                  </a:lnTo>
                  <a:lnTo>
                    <a:pt x="61" y="164"/>
                  </a:lnTo>
                  <a:lnTo>
                    <a:pt x="33" y="150"/>
                  </a:lnTo>
                  <a:lnTo>
                    <a:pt x="0" y="136"/>
                  </a:lnTo>
                  <a:lnTo>
                    <a:pt x="6" y="123"/>
                  </a:lnTo>
                  <a:lnTo>
                    <a:pt x="27" y="130"/>
                  </a:lnTo>
                  <a:lnTo>
                    <a:pt x="72" y="30"/>
                  </a:lnTo>
                  <a:cubicBezTo>
                    <a:pt x="70" y="24"/>
                    <a:pt x="64" y="20"/>
                    <a:pt x="50" y="14"/>
                  </a:cubicBezTo>
                  <a:lnTo>
                    <a:pt x="56" y="0"/>
                  </a:lnTo>
                  <a:lnTo>
                    <a:pt x="111" y="25"/>
                  </a:lnTo>
                  <a:lnTo>
                    <a:pt x="145" y="143"/>
                  </a:lnTo>
                  <a:lnTo>
                    <a:pt x="176" y="72"/>
                  </a:lnTo>
                  <a:lnTo>
                    <a:pt x="156" y="61"/>
                  </a:lnTo>
                  <a:lnTo>
                    <a:pt x="162" y="47"/>
                  </a:lnTo>
                  <a:lnTo>
                    <a:pt x="191" y="60"/>
                  </a:lnTo>
                  <a:lnTo>
                    <a:pt x="223" y="74"/>
                  </a:lnTo>
                  <a:lnTo>
                    <a:pt x="217" y="88"/>
                  </a:lnTo>
                  <a:lnTo>
                    <a:pt x="196" y="80"/>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93" name="Google Shape;293;p16"/>
            <p:cNvSpPr/>
            <p:nvPr/>
          </p:nvSpPr>
          <p:spPr>
            <a:xfrm>
              <a:off x="452235" y="816560"/>
              <a:ext cx="37331" cy="47629"/>
            </a:xfrm>
            <a:custGeom>
              <a:avLst/>
              <a:gdLst/>
              <a:ahLst/>
              <a:cxnLst/>
              <a:rect l="l" t="t" r="r" b="b"/>
              <a:pathLst>
                <a:path w="130" h="164" extrusionOk="0">
                  <a:moveTo>
                    <a:pt x="55" y="158"/>
                  </a:moveTo>
                  <a:cubicBezTo>
                    <a:pt x="42" y="156"/>
                    <a:pt x="33" y="153"/>
                    <a:pt x="16" y="146"/>
                  </a:cubicBezTo>
                  <a:lnTo>
                    <a:pt x="15" y="151"/>
                  </a:lnTo>
                  <a:lnTo>
                    <a:pt x="0" y="148"/>
                  </a:lnTo>
                  <a:lnTo>
                    <a:pt x="3" y="138"/>
                  </a:lnTo>
                  <a:lnTo>
                    <a:pt x="10" y="104"/>
                  </a:lnTo>
                  <a:lnTo>
                    <a:pt x="25" y="106"/>
                  </a:lnTo>
                  <a:cubicBezTo>
                    <a:pt x="22" y="126"/>
                    <a:pt x="34" y="139"/>
                    <a:pt x="50" y="142"/>
                  </a:cubicBezTo>
                  <a:cubicBezTo>
                    <a:pt x="66" y="144"/>
                    <a:pt x="75" y="137"/>
                    <a:pt x="76" y="125"/>
                  </a:cubicBezTo>
                  <a:cubicBezTo>
                    <a:pt x="79" y="112"/>
                    <a:pt x="57" y="100"/>
                    <a:pt x="40" y="83"/>
                  </a:cubicBezTo>
                  <a:cubicBezTo>
                    <a:pt x="27" y="70"/>
                    <a:pt x="16" y="55"/>
                    <a:pt x="19" y="38"/>
                  </a:cubicBezTo>
                  <a:cubicBezTo>
                    <a:pt x="23" y="12"/>
                    <a:pt x="46" y="0"/>
                    <a:pt x="79" y="6"/>
                  </a:cubicBezTo>
                  <a:cubicBezTo>
                    <a:pt x="88" y="7"/>
                    <a:pt x="106" y="12"/>
                    <a:pt x="113" y="14"/>
                  </a:cubicBezTo>
                  <a:lnTo>
                    <a:pt x="116" y="8"/>
                  </a:lnTo>
                  <a:lnTo>
                    <a:pt x="130" y="10"/>
                  </a:lnTo>
                  <a:lnTo>
                    <a:pt x="123" y="55"/>
                  </a:lnTo>
                  <a:lnTo>
                    <a:pt x="108" y="53"/>
                  </a:lnTo>
                  <a:cubicBezTo>
                    <a:pt x="108" y="35"/>
                    <a:pt x="101" y="25"/>
                    <a:pt x="85" y="22"/>
                  </a:cubicBezTo>
                  <a:cubicBezTo>
                    <a:pt x="68" y="20"/>
                    <a:pt x="62" y="32"/>
                    <a:pt x="61" y="39"/>
                  </a:cubicBezTo>
                  <a:cubicBezTo>
                    <a:pt x="59" y="52"/>
                    <a:pt x="76" y="63"/>
                    <a:pt x="92" y="77"/>
                  </a:cubicBezTo>
                  <a:cubicBezTo>
                    <a:pt x="107" y="91"/>
                    <a:pt x="121" y="107"/>
                    <a:pt x="118" y="126"/>
                  </a:cubicBezTo>
                  <a:cubicBezTo>
                    <a:pt x="114" y="154"/>
                    <a:pt x="89" y="164"/>
                    <a:pt x="55" y="158"/>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94" name="Google Shape;294;p16"/>
            <p:cNvSpPr/>
            <p:nvPr/>
          </p:nvSpPr>
          <p:spPr>
            <a:xfrm>
              <a:off x="501152" y="816560"/>
              <a:ext cx="45055" cy="48917"/>
            </a:xfrm>
            <a:custGeom>
              <a:avLst/>
              <a:gdLst/>
              <a:ahLst/>
              <a:cxnLst/>
              <a:rect l="l" t="t" r="r" b="b"/>
              <a:pathLst>
                <a:path w="155" h="167" extrusionOk="0">
                  <a:moveTo>
                    <a:pt x="97" y="162"/>
                  </a:moveTo>
                  <a:cubicBezTo>
                    <a:pt x="47" y="167"/>
                    <a:pt x="8" y="139"/>
                    <a:pt x="4" y="94"/>
                  </a:cubicBezTo>
                  <a:cubicBezTo>
                    <a:pt x="0" y="55"/>
                    <a:pt x="27" y="14"/>
                    <a:pt x="80" y="9"/>
                  </a:cubicBezTo>
                  <a:cubicBezTo>
                    <a:pt x="105" y="6"/>
                    <a:pt x="109" y="7"/>
                    <a:pt x="125" y="8"/>
                  </a:cubicBezTo>
                  <a:lnTo>
                    <a:pt x="125" y="2"/>
                  </a:lnTo>
                  <a:lnTo>
                    <a:pt x="140" y="0"/>
                  </a:lnTo>
                  <a:lnTo>
                    <a:pt x="141" y="14"/>
                  </a:lnTo>
                  <a:lnTo>
                    <a:pt x="145" y="50"/>
                  </a:lnTo>
                  <a:lnTo>
                    <a:pt x="131" y="51"/>
                  </a:lnTo>
                  <a:cubicBezTo>
                    <a:pt x="127" y="29"/>
                    <a:pt x="108" y="23"/>
                    <a:pt x="86" y="25"/>
                  </a:cubicBezTo>
                  <a:cubicBezTo>
                    <a:pt x="63" y="27"/>
                    <a:pt x="44" y="53"/>
                    <a:pt x="47" y="88"/>
                  </a:cubicBezTo>
                  <a:cubicBezTo>
                    <a:pt x="50" y="122"/>
                    <a:pt x="77" y="147"/>
                    <a:pt x="100" y="145"/>
                  </a:cubicBezTo>
                  <a:cubicBezTo>
                    <a:pt x="123" y="143"/>
                    <a:pt x="135" y="136"/>
                    <a:pt x="135" y="136"/>
                  </a:cubicBezTo>
                  <a:cubicBezTo>
                    <a:pt x="136" y="131"/>
                    <a:pt x="136" y="111"/>
                    <a:pt x="136" y="107"/>
                  </a:cubicBezTo>
                  <a:lnTo>
                    <a:pt x="151" y="106"/>
                  </a:lnTo>
                  <a:lnTo>
                    <a:pt x="155" y="145"/>
                  </a:lnTo>
                  <a:cubicBezTo>
                    <a:pt x="133" y="154"/>
                    <a:pt x="127" y="160"/>
                    <a:pt x="97" y="162"/>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95" name="Google Shape;295;p16"/>
            <p:cNvSpPr/>
            <p:nvPr/>
          </p:nvSpPr>
          <p:spPr>
            <a:xfrm>
              <a:off x="553931" y="794676"/>
              <a:ext cx="72088" cy="61790"/>
            </a:xfrm>
            <a:custGeom>
              <a:avLst/>
              <a:gdLst/>
              <a:ahLst/>
              <a:cxnLst/>
              <a:rect l="l" t="t" r="r" b="b"/>
              <a:pathLst>
                <a:path w="56" h="48" extrusionOk="0">
                  <a:moveTo>
                    <a:pt x="46" y="34"/>
                  </a:moveTo>
                  <a:lnTo>
                    <a:pt x="37" y="38"/>
                  </a:lnTo>
                  <a:lnTo>
                    <a:pt x="35" y="35"/>
                  </a:lnTo>
                  <a:lnTo>
                    <a:pt x="40" y="33"/>
                  </a:lnTo>
                  <a:lnTo>
                    <a:pt x="36" y="22"/>
                  </a:lnTo>
                  <a:lnTo>
                    <a:pt x="21" y="29"/>
                  </a:lnTo>
                  <a:lnTo>
                    <a:pt x="25" y="39"/>
                  </a:lnTo>
                  <a:lnTo>
                    <a:pt x="31" y="37"/>
                  </a:lnTo>
                  <a:lnTo>
                    <a:pt x="32" y="40"/>
                  </a:lnTo>
                  <a:lnTo>
                    <a:pt x="22" y="44"/>
                  </a:lnTo>
                  <a:lnTo>
                    <a:pt x="13" y="48"/>
                  </a:lnTo>
                  <a:lnTo>
                    <a:pt x="12" y="45"/>
                  </a:lnTo>
                  <a:lnTo>
                    <a:pt x="16" y="43"/>
                  </a:lnTo>
                  <a:lnTo>
                    <a:pt x="7" y="19"/>
                  </a:lnTo>
                  <a:lnTo>
                    <a:pt x="1" y="20"/>
                  </a:lnTo>
                  <a:lnTo>
                    <a:pt x="0" y="17"/>
                  </a:lnTo>
                  <a:lnTo>
                    <a:pt x="10" y="13"/>
                  </a:lnTo>
                  <a:lnTo>
                    <a:pt x="19" y="9"/>
                  </a:lnTo>
                  <a:lnTo>
                    <a:pt x="20" y="12"/>
                  </a:lnTo>
                  <a:lnTo>
                    <a:pt x="15" y="15"/>
                  </a:lnTo>
                  <a:lnTo>
                    <a:pt x="19" y="25"/>
                  </a:lnTo>
                  <a:lnTo>
                    <a:pt x="34" y="19"/>
                  </a:lnTo>
                  <a:lnTo>
                    <a:pt x="30" y="9"/>
                  </a:lnTo>
                  <a:lnTo>
                    <a:pt x="25" y="11"/>
                  </a:lnTo>
                  <a:lnTo>
                    <a:pt x="24" y="7"/>
                  </a:lnTo>
                  <a:lnTo>
                    <a:pt x="33" y="4"/>
                  </a:lnTo>
                  <a:lnTo>
                    <a:pt x="43" y="0"/>
                  </a:lnTo>
                  <a:lnTo>
                    <a:pt x="44" y="3"/>
                  </a:lnTo>
                  <a:lnTo>
                    <a:pt x="39" y="5"/>
                  </a:lnTo>
                  <a:lnTo>
                    <a:pt x="49" y="29"/>
                  </a:lnTo>
                  <a:lnTo>
                    <a:pt x="54" y="27"/>
                  </a:lnTo>
                  <a:lnTo>
                    <a:pt x="56" y="30"/>
                  </a:lnTo>
                  <a:lnTo>
                    <a:pt x="46" y="3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96" name="Google Shape;296;p16"/>
            <p:cNvSpPr/>
            <p:nvPr/>
          </p:nvSpPr>
          <p:spPr>
            <a:xfrm>
              <a:off x="617008" y="744471"/>
              <a:ext cx="66939" cy="65651"/>
            </a:xfrm>
            <a:custGeom>
              <a:avLst/>
              <a:gdLst/>
              <a:ahLst/>
              <a:cxnLst/>
              <a:rect l="l" t="t" r="r" b="b"/>
              <a:pathLst>
                <a:path w="52" h="51" extrusionOk="0">
                  <a:moveTo>
                    <a:pt x="41" y="5"/>
                  </a:moveTo>
                  <a:lnTo>
                    <a:pt x="52" y="36"/>
                  </a:lnTo>
                  <a:lnTo>
                    <a:pt x="47" y="39"/>
                  </a:lnTo>
                  <a:lnTo>
                    <a:pt x="33" y="32"/>
                  </a:lnTo>
                  <a:lnTo>
                    <a:pt x="39" y="47"/>
                  </a:lnTo>
                  <a:lnTo>
                    <a:pt x="34" y="51"/>
                  </a:lnTo>
                  <a:lnTo>
                    <a:pt x="5" y="36"/>
                  </a:lnTo>
                  <a:lnTo>
                    <a:pt x="2" y="38"/>
                  </a:lnTo>
                  <a:lnTo>
                    <a:pt x="0" y="35"/>
                  </a:lnTo>
                  <a:lnTo>
                    <a:pt x="5" y="31"/>
                  </a:lnTo>
                  <a:lnTo>
                    <a:pt x="11" y="25"/>
                  </a:lnTo>
                  <a:lnTo>
                    <a:pt x="14" y="28"/>
                  </a:lnTo>
                  <a:lnTo>
                    <a:pt x="12" y="30"/>
                  </a:lnTo>
                  <a:lnTo>
                    <a:pt x="32" y="40"/>
                  </a:lnTo>
                  <a:lnTo>
                    <a:pt x="28" y="30"/>
                  </a:lnTo>
                  <a:lnTo>
                    <a:pt x="18" y="25"/>
                  </a:lnTo>
                  <a:lnTo>
                    <a:pt x="16" y="26"/>
                  </a:lnTo>
                  <a:lnTo>
                    <a:pt x="14" y="23"/>
                  </a:lnTo>
                  <a:lnTo>
                    <a:pt x="19" y="19"/>
                  </a:lnTo>
                  <a:lnTo>
                    <a:pt x="26" y="13"/>
                  </a:lnTo>
                  <a:lnTo>
                    <a:pt x="28" y="15"/>
                  </a:lnTo>
                  <a:lnTo>
                    <a:pt x="25" y="18"/>
                  </a:lnTo>
                  <a:lnTo>
                    <a:pt x="45" y="29"/>
                  </a:lnTo>
                  <a:lnTo>
                    <a:pt x="37" y="8"/>
                  </a:lnTo>
                  <a:lnTo>
                    <a:pt x="34" y="11"/>
                  </a:lnTo>
                  <a:lnTo>
                    <a:pt x="31" y="8"/>
                  </a:lnTo>
                  <a:lnTo>
                    <a:pt x="37" y="4"/>
                  </a:lnTo>
                  <a:lnTo>
                    <a:pt x="41" y="0"/>
                  </a:lnTo>
                  <a:lnTo>
                    <a:pt x="43" y="2"/>
                  </a:lnTo>
                  <a:lnTo>
                    <a:pt x="41" y="5"/>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97" name="Google Shape;297;p16"/>
            <p:cNvSpPr/>
            <p:nvPr/>
          </p:nvSpPr>
          <p:spPr>
            <a:xfrm>
              <a:off x="673648" y="704566"/>
              <a:ext cx="57928" cy="57928"/>
            </a:xfrm>
            <a:custGeom>
              <a:avLst/>
              <a:gdLst/>
              <a:ahLst/>
              <a:cxnLst/>
              <a:rect l="l" t="t" r="r" b="b"/>
              <a:pathLst>
                <a:path w="198" h="197" extrusionOk="0">
                  <a:moveTo>
                    <a:pt x="159" y="140"/>
                  </a:moveTo>
                  <a:lnTo>
                    <a:pt x="147" y="157"/>
                  </a:lnTo>
                  <a:lnTo>
                    <a:pt x="119" y="197"/>
                  </a:lnTo>
                  <a:lnTo>
                    <a:pt x="107" y="188"/>
                  </a:lnTo>
                  <a:lnTo>
                    <a:pt x="120" y="165"/>
                  </a:lnTo>
                  <a:lnTo>
                    <a:pt x="28" y="99"/>
                  </a:lnTo>
                  <a:lnTo>
                    <a:pt x="12" y="118"/>
                  </a:lnTo>
                  <a:lnTo>
                    <a:pt x="0" y="109"/>
                  </a:lnTo>
                  <a:lnTo>
                    <a:pt x="27" y="72"/>
                  </a:lnTo>
                  <a:lnTo>
                    <a:pt x="45" y="46"/>
                  </a:lnTo>
                  <a:lnTo>
                    <a:pt x="65" y="18"/>
                  </a:lnTo>
                  <a:lnTo>
                    <a:pt x="59" y="12"/>
                  </a:lnTo>
                  <a:lnTo>
                    <a:pt x="68" y="0"/>
                  </a:lnTo>
                  <a:lnTo>
                    <a:pt x="77" y="7"/>
                  </a:lnTo>
                  <a:lnTo>
                    <a:pt x="107" y="27"/>
                  </a:lnTo>
                  <a:lnTo>
                    <a:pt x="99" y="39"/>
                  </a:lnTo>
                  <a:lnTo>
                    <a:pt x="78" y="30"/>
                  </a:lnTo>
                  <a:lnTo>
                    <a:pt x="53" y="66"/>
                  </a:lnTo>
                  <a:lnTo>
                    <a:pt x="90" y="93"/>
                  </a:lnTo>
                  <a:lnTo>
                    <a:pt x="109" y="66"/>
                  </a:lnTo>
                  <a:lnTo>
                    <a:pt x="97" y="54"/>
                  </a:lnTo>
                  <a:lnTo>
                    <a:pt x="105" y="42"/>
                  </a:lnTo>
                  <a:lnTo>
                    <a:pt x="148" y="72"/>
                  </a:lnTo>
                  <a:lnTo>
                    <a:pt x="139" y="84"/>
                  </a:lnTo>
                  <a:lnTo>
                    <a:pt x="124" y="76"/>
                  </a:lnTo>
                  <a:lnTo>
                    <a:pt x="104" y="103"/>
                  </a:lnTo>
                  <a:lnTo>
                    <a:pt x="139" y="128"/>
                  </a:lnTo>
                  <a:cubicBezTo>
                    <a:pt x="141" y="129"/>
                    <a:pt x="143" y="131"/>
                    <a:pt x="144" y="131"/>
                  </a:cubicBezTo>
                  <a:cubicBezTo>
                    <a:pt x="146" y="128"/>
                    <a:pt x="148" y="126"/>
                    <a:pt x="152" y="120"/>
                  </a:cubicBezTo>
                  <a:cubicBezTo>
                    <a:pt x="158" y="112"/>
                    <a:pt x="167" y="100"/>
                    <a:pt x="168" y="99"/>
                  </a:cubicBezTo>
                  <a:cubicBezTo>
                    <a:pt x="170" y="96"/>
                    <a:pt x="174" y="90"/>
                    <a:pt x="174" y="89"/>
                  </a:cubicBezTo>
                  <a:cubicBezTo>
                    <a:pt x="174" y="88"/>
                    <a:pt x="160" y="76"/>
                    <a:pt x="157" y="74"/>
                  </a:cubicBezTo>
                  <a:lnTo>
                    <a:pt x="166" y="61"/>
                  </a:lnTo>
                  <a:lnTo>
                    <a:pt x="198" y="84"/>
                  </a:lnTo>
                  <a:lnTo>
                    <a:pt x="159" y="140"/>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98" name="Google Shape;298;p16"/>
            <p:cNvSpPr/>
            <p:nvPr/>
          </p:nvSpPr>
          <p:spPr>
            <a:xfrm>
              <a:off x="703257" y="667234"/>
              <a:ext cx="50204" cy="43768"/>
            </a:xfrm>
            <a:custGeom>
              <a:avLst/>
              <a:gdLst/>
              <a:ahLst/>
              <a:cxnLst/>
              <a:rect l="l" t="t" r="r" b="b"/>
              <a:pathLst>
                <a:path w="39" h="34" extrusionOk="0">
                  <a:moveTo>
                    <a:pt x="35" y="24"/>
                  </a:moveTo>
                  <a:lnTo>
                    <a:pt x="30" y="34"/>
                  </a:lnTo>
                  <a:lnTo>
                    <a:pt x="27" y="32"/>
                  </a:lnTo>
                  <a:lnTo>
                    <a:pt x="29" y="27"/>
                  </a:lnTo>
                  <a:lnTo>
                    <a:pt x="6" y="16"/>
                  </a:lnTo>
                  <a:lnTo>
                    <a:pt x="3" y="20"/>
                  </a:lnTo>
                  <a:lnTo>
                    <a:pt x="0" y="19"/>
                  </a:lnTo>
                  <a:lnTo>
                    <a:pt x="5" y="10"/>
                  </a:lnTo>
                  <a:lnTo>
                    <a:pt x="9" y="0"/>
                  </a:lnTo>
                  <a:lnTo>
                    <a:pt x="13" y="2"/>
                  </a:lnTo>
                  <a:lnTo>
                    <a:pt x="10" y="7"/>
                  </a:lnTo>
                  <a:lnTo>
                    <a:pt x="34" y="19"/>
                  </a:lnTo>
                  <a:lnTo>
                    <a:pt x="37" y="14"/>
                  </a:lnTo>
                  <a:lnTo>
                    <a:pt x="39" y="15"/>
                  </a:lnTo>
                  <a:lnTo>
                    <a:pt x="35" y="2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99" name="Google Shape;299;p16"/>
            <p:cNvSpPr/>
            <p:nvPr/>
          </p:nvSpPr>
          <p:spPr>
            <a:xfrm>
              <a:off x="721279" y="615742"/>
              <a:ext cx="54066" cy="52779"/>
            </a:xfrm>
            <a:custGeom>
              <a:avLst/>
              <a:gdLst/>
              <a:ahLst/>
              <a:cxnLst/>
              <a:rect l="l" t="t" r="r" b="b"/>
              <a:pathLst>
                <a:path w="182" h="181" extrusionOk="0">
                  <a:moveTo>
                    <a:pt x="132" y="25"/>
                  </a:moveTo>
                  <a:cubicBezTo>
                    <a:pt x="136" y="26"/>
                    <a:pt x="142" y="28"/>
                    <a:pt x="149" y="31"/>
                  </a:cubicBezTo>
                  <a:lnTo>
                    <a:pt x="154" y="32"/>
                  </a:lnTo>
                  <a:cubicBezTo>
                    <a:pt x="164" y="35"/>
                    <a:pt x="174" y="37"/>
                    <a:pt x="182" y="34"/>
                  </a:cubicBezTo>
                  <a:cubicBezTo>
                    <a:pt x="176" y="52"/>
                    <a:pt x="177" y="51"/>
                    <a:pt x="174" y="66"/>
                  </a:cubicBezTo>
                  <a:cubicBezTo>
                    <a:pt x="172" y="82"/>
                    <a:pt x="172" y="88"/>
                    <a:pt x="166" y="107"/>
                  </a:cubicBezTo>
                  <a:cubicBezTo>
                    <a:pt x="147" y="168"/>
                    <a:pt x="103" y="181"/>
                    <a:pt x="65" y="169"/>
                  </a:cubicBezTo>
                  <a:cubicBezTo>
                    <a:pt x="30" y="158"/>
                    <a:pt x="0" y="120"/>
                    <a:pt x="17" y="64"/>
                  </a:cubicBezTo>
                  <a:cubicBezTo>
                    <a:pt x="22" y="48"/>
                    <a:pt x="30" y="30"/>
                    <a:pt x="35" y="20"/>
                  </a:cubicBezTo>
                  <a:lnTo>
                    <a:pt x="29" y="16"/>
                  </a:lnTo>
                  <a:lnTo>
                    <a:pt x="33" y="3"/>
                  </a:lnTo>
                  <a:lnTo>
                    <a:pt x="43" y="6"/>
                  </a:lnTo>
                  <a:lnTo>
                    <a:pt x="81" y="17"/>
                  </a:lnTo>
                  <a:lnTo>
                    <a:pt x="77" y="31"/>
                  </a:lnTo>
                  <a:cubicBezTo>
                    <a:pt x="55" y="27"/>
                    <a:pt x="42" y="42"/>
                    <a:pt x="34" y="66"/>
                  </a:cubicBezTo>
                  <a:cubicBezTo>
                    <a:pt x="28" y="85"/>
                    <a:pt x="45" y="117"/>
                    <a:pt x="78" y="127"/>
                  </a:cubicBezTo>
                  <a:cubicBezTo>
                    <a:pt x="112" y="138"/>
                    <a:pt x="143" y="121"/>
                    <a:pt x="150" y="100"/>
                  </a:cubicBezTo>
                  <a:cubicBezTo>
                    <a:pt x="153" y="90"/>
                    <a:pt x="154" y="82"/>
                    <a:pt x="153" y="74"/>
                  </a:cubicBezTo>
                  <a:lnTo>
                    <a:pt x="120" y="64"/>
                  </a:lnTo>
                  <a:lnTo>
                    <a:pt x="110" y="87"/>
                  </a:lnTo>
                  <a:lnTo>
                    <a:pt x="96" y="83"/>
                  </a:lnTo>
                  <a:lnTo>
                    <a:pt x="111" y="38"/>
                  </a:lnTo>
                  <a:lnTo>
                    <a:pt x="122" y="0"/>
                  </a:lnTo>
                  <a:lnTo>
                    <a:pt x="136" y="4"/>
                  </a:lnTo>
                  <a:lnTo>
                    <a:pt x="132" y="25"/>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300" name="Google Shape;300;p16"/>
            <p:cNvSpPr/>
            <p:nvPr/>
          </p:nvSpPr>
          <p:spPr>
            <a:xfrm>
              <a:off x="220522" y="519196"/>
              <a:ext cx="46342" cy="43768"/>
            </a:xfrm>
            <a:custGeom>
              <a:avLst/>
              <a:gdLst/>
              <a:ahLst/>
              <a:cxnLst/>
              <a:rect l="l" t="t" r="r" b="b"/>
              <a:pathLst>
                <a:path w="160" h="148" extrusionOk="0">
                  <a:moveTo>
                    <a:pt x="159" y="59"/>
                  </a:moveTo>
                  <a:cubicBezTo>
                    <a:pt x="160" y="109"/>
                    <a:pt x="129" y="146"/>
                    <a:pt x="84" y="147"/>
                  </a:cubicBezTo>
                  <a:cubicBezTo>
                    <a:pt x="45" y="148"/>
                    <a:pt x="5" y="118"/>
                    <a:pt x="4" y="65"/>
                  </a:cubicBezTo>
                  <a:cubicBezTo>
                    <a:pt x="4" y="40"/>
                    <a:pt x="4" y="36"/>
                    <a:pt x="6" y="20"/>
                  </a:cubicBezTo>
                  <a:lnTo>
                    <a:pt x="0" y="19"/>
                  </a:lnTo>
                  <a:lnTo>
                    <a:pt x="0" y="4"/>
                  </a:lnTo>
                  <a:lnTo>
                    <a:pt x="14" y="4"/>
                  </a:lnTo>
                  <a:lnTo>
                    <a:pt x="50" y="2"/>
                  </a:lnTo>
                  <a:lnTo>
                    <a:pt x="50" y="17"/>
                  </a:lnTo>
                  <a:cubicBezTo>
                    <a:pt x="27" y="19"/>
                    <a:pt x="21" y="38"/>
                    <a:pt x="21" y="60"/>
                  </a:cubicBezTo>
                  <a:cubicBezTo>
                    <a:pt x="22" y="83"/>
                    <a:pt x="46" y="104"/>
                    <a:pt x="81" y="103"/>
                  </a:cubicBezTo>
                  <a:cubicBezTo>
                    <a:pt x="115" y="103"/>
                    <a:pt x="142" y="78"/>
                    <a:pt x="142" y="54"/>
                  </a:cubicBezTo>
                  <a:cubicBezTo>
                    <a:pt x="141" y="31"/>
                    <a:pt x="135" y="19"/>
                    <a:pt x="135" y="19"/>
                  </a:cubicBezTo>
                  <a:cubicBezTo>
                    <a:pt x="130" y="17"/>
                    <a:pt x="110" y="16"/>
                    <a:pt x="106" y="15"/>
                  </a:cubicBezTo>
                  <a:lnTo>
                    <a:pt x="106" y="1"/>
                  </a:lnTo>
                  <a:lnTo>
                    <a:pt x="146" y="0"/>
                  </a:lnTo>
                  <a:cubicBezTo>
                    <a:pt x="153" y="22"/>
                    <a:pt x="158" y="29"/>
                    <a:pt x="159" y="59"/>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301" name="Google Shape;301;p16"/>
            <p:cNvSpPr/>
            <p:nvPr/>
          </p:nvSpPr>
          <p:spPr>
            <a:xfrm>
              <a:off x="221810" y="459980"/>
              <a:ext cx="48917" cy="50204"/>
            </a:xfrm>
            <a:custGeom>
              <a:avLst/>
              <a:gdLst/>
              <a:ahLst/>
              <a:cxnLst/>
              <a:rect l="l" t="t" r="r" b="b"/>
              <a:pathLst>
                <a:path w="167" h="168" extrusionOk="0">
                  <a:moveTo>
                    <a:pt x="43" y="80"/>
                  </a:moveTo>
                  <a:lnTo>
                    <a:pt x="85" y="103"/>
                  </a:lnTo>
                  <a:lnTo>
                    <a:pt x="89" y="71"/>
                  </a:lnTo>
                  <a:lnTo>
                    <a:pt x="43" y="80"/>
                  </a:lnTo>
                  <a:close/>
                  <a:moveTo>
                    <a:pt x="162" y="33"/>
                  </a:moveTo>
                  <a:lnTo>
                    <a:pt x="157" y="80"/>
                  </a:lnTo>
                  <a:lnTo>
                    <a:pt x="142" y="79"/>
                  </a:lnTo>
                  <a:lnTo>
                    <a:pt x="143" y="57"/>
                  </a:lnTo>
                  <a:lnTo>
                    <a:pt x="107" y="66"/>
                  </a:lnTo>
                  <a:lnTo>
                    <a:pt x="101" y="114"/>
                  </a:lnTo>
                  <a:lnTo>
                    <a:pt x="133" y="131"/>
                  </a:lnTo>
                  <a:lnTo>
                    <a:pt x="138" y="106"/>
                  </a:lnTo>
                  <a:lnTo>
                    <a:pt x="153" y="108"/>
                  </a:lnTo>
                  <a:lnTo>
                    <a:pt x="148" y="141"/>
                  </a:lnTo>
                  <a:lnTo>
                    <a:pt x="146" y="168"/>
                  </a:lnTo>
                  <a:lnTo>
                    <a:pt x="131" y="166"/>
                  </a:lnTo>
                  <a:lnTo>
                    <a:pt x="131" y="152"/>
                  </a:lnTo>
                  <a:lnTo>
                    <a:pt x="10" y="83"/>
                  </a:lnTo>
                  <a:cubicBezTo>
                    <a:pt x="9" y="74"/>
                    <a:pt x="4" y="66"/>
                    <a:pt x="0" y="59"/>
                  </a:cubicBezTo>
                  <a:lnTo>
                    <a:pt x="1" y="53"/>
                  </a:lnTo>
                  <a:lnTo>
                    <a:pt x="148" y="15"/>
                  </a:lnTo>
                  <a:lnTo>
                    <a:pt x="152" y="0"/>
                  </a:lnTo>
                  <a:lnTo>
                    <a:pt x="167" y="2"/>
                  </a:lnTo>
                  <a:lnTo>
                    <a:pt x="162" y="33"/>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302" name="Google Shape;302;p16"/>
            <p:cNvSpPr/>
            <p:nvPr/>
          </p:nvSpPr>
          <p:spPr>
            <a:xfrm>
              <a:off x="233395" y="399477"/>
              <a:ext cx="57928" cy="51492"/>
            </a:xfrm>
            <a:custGeom>
              <a:avLst/>
              <a:gdLst/>
              <a:ahLst/>
              <a:cxnLst/>
              <a:rect l="l" t="t" r="r" b="b"/>
              <a:pathLst>
                <a:path w="199" h="176" extrusionOk="0">
                  <a:moveTo>
                    <a:pt x="35" y="67"/>
                  </a:moveTo>
                  <a:lnTo>
                    <a:pt x="33" y="75"/>
                  </a:lnTo>
                  <a:lnTo>
                    <a:pt x="87" y="91"/>
                  </a:lnTo>
                  <a:lnTo>
                    <a:pt x="89" y="84"/>
                  </a:lnTo>
                  <a:cubicBezTo>
                    <a:pt x="94" y="67"/>
                    <a:pt x="83" y="55"/>
                    <a:pt x="69" y="51"/>
                  </a:cubicBezTo>
                  <a:cubicBezTo>
                    <a:pt x="56" y="47"/>
                    <a:pt x="41" y="49"/>
                    <a:pt x="35" y="67"/>
                  </a:cubicBezTo>
                  <a:close/>
                  <a:moveTo>
                    <a:pt x="199" y="28"/>
                  </a:moveTo>
                  <a:lnTo>
                    <a:pt x="187" y="53"/>
                  </a:lnTo>
                  <a:cubicBezTo>
                    <a:pt x="177" y="74"/>
                    <a:pt x="119" y="82"/>
                    <a:pt x="99" y="87"/>
                  </a:cubicBezTo>
                  <a:lnTo>
                    <a:pt x="97" y="94"/>
                  </a:lnTo>
                  <a:lnTo>
                    <a:pt x="142" y="108"/>
                  </a:lnTo>
                  <a:lnTo>
                    <a:pt x="149" y="91"/>
                  </a:lnTo>
                  <a:lnTo>
                    <a:pt x="164" y="95"/>
                  </a:lnTo>
                  <a:lnTo>
                    <a:pt x="152" y="133"/>
                  </a:lnTo>
                  <a:lnTo>
                    <a:pt x="140" y="176"/>
                  </a:lnTo>
                  <a:lnTo>
                    <a:pt x="125" y="171"/>
                  </a:lnTo>
                  <a:lnTo>
                    <a:pt x="130" y="147"/>
                  </a:lnTo>
                  <a:lnTo>
                    <a:pt x="22" y="115"/>
                  </a:lnTo>
                  <a:lnTo>
                    <a:pt x="14" y="143"/>
                  </a:lnTo>
                  <a:lnTo>
                    <a:pt x="0" y="139"/>
                  </a:lnTo>
                  <a:cubicBezTo>
                    <a:pt x="3" y="123"/>
                    <a:pt x="8" y="104"/>
                    <a:pt x="10" y="93"/>
                  </a:cubicBezTo>
                  <a:cubicBezTo>
                    <a:pt x="11" y="89"/>
                    <a:pt x="17" y="67"/>
                    <a:pt x="19" y="59"/>
                  </a:cubicBezTo>
                  <a:cubicBezTo>
                    <a:pt x="34" y="10"/>
                    <a:pt x="54" y="0"/>
                    <a:pt x="78" y="7"/>
                  </a:cubicBezTo>
                  <a:cubicBezTo>
                    <a:pt x="100" y="14"/>
                    <a:pt x="110" y="28"/>
                    <a:pt x="107" y="50"/>
                  </a:cubicBezTo>
                  <a:cubicBezTo>
                    <a:pt x="113" y="48"/>
                    <a:pt x="175" y="36"/>
                    <a:pt x="178" y="32"/>
                  </a:cubicBezTo>
                  <a:cubicBezTo>
                    <a:pt x="183" y="27"/>
                    <a:pt x="183" y="27"/>
                    <a:pt x="186" y="20"/>
                  </a:cubicBezTo>
                  <a:lnTo>
                    <a:pt x="199" y="28"/>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303" name="Google Shape;303;p16"/>
            <p:cNvSpPr/>
            <p:nvPr/>
          </p:nvSpPr>
          <p:spPr>
            <a:xfrm>
              <a:off x="253992" y="340262"/>
              <a:ext cx="55353" cy="54066"/>
            </a:xfrm>
            <a:custGeom>
              <a:avLst/>
              <a:gdLst/>
              <a:ahLst/>
              <a:cxnLst/>
              <a:rect l="l" t="t" r="r" b="b"/>
              <a:pathLst>
                <a:path w="190" h="183" extrusionOk="0">
                  <a:moveTo>
                    <a:pt x="41" y="63"/>
                  </a:moveTo>
                  <a:cubicBezTo>
                    <a:pt x="28" y="88"/>
                    <a:pt x="49" y="113"/>
                    <a:pt x="77" y="127"/>
                  </a:cubicBezTo>
                  <a:cubicBezTo>
                    <a:pt x="103" y="140"/>
                    <a:pt x="137" y="143"/>
                    <a:pt x="149" y="119"/>
                  </a:cubicBezTo>
                  <a:cubicBezTo>
                    <a:pt x="162" y="94"/>
                    <a:pt x="138" y="69"/>
                    <a:pt x="112" y="56"/>
                  </a:cubicBezTo>
                  <a:cubicBezTo>
                    <a:pt x="87" y="43"/>
                    <a:pt x="53" y="39"/>
                    <a:pt x="41" y="63"/>
                  </a:cubicBezTo>
                  <a:close/>
                  <a:moveTo>
                    <a:pt x="164" y="126"/>
                  </a:moveTo>
                  <a:cubicBezTo>
                    <a:pt x="138" y="177"/>
                    <a:pt x="90" y="183"/>
                    <a:pt x="57" y="166"/>
                  </a:cubicBezTo>
                  <a:cubicBezTo>
                    <a:pt x="23" y="149"/>
                    <a:pt x="0" y="107"/>
                    <a:pt x="26" y="56"/>
                  </a:cubicBezTo>
                  <a:cubicBezTo>
                    <a:pt x="52" y="5"/>
                    <a:pt x="99" y="0"/>
                    <a:pt x="132" y="17"/>
                  </a:cubicBezTo>
                  <a:cubicBezTo>
                    <a:pt x="165" y="34"/>
                    <a:pt x="190" y="76"/>
                    <a:pt x="164" y="126"/>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304" name="Google Shape;304;p16"/>
            <p:cNvSpPr/>
            <p:nvPr/>
          </p:nvSpPr>
          <p:spPr>
            <a:xfrm>
              <a:off x="282312" y="300356"/>
              <a:ext cx="57928" cy="47629"/>
            </a:xfrm>
            <a:custGeom>
              <a:avLst/>
              <a:gdLst/>
              <a:ahLst/>
              <a:cxnLst/>
              <a:rect l="l" t="t" r="r" b="b"/>
              <a:pathLst>
                <a:path w="197" h="161" extrusionOk="0">
                  <a:moveTo>
                    <a:pt x="197" y="56"/>
                  </a:moveTo>
                  <a:lnTo>
                    <a:pt x="158" y="107"/>
                  </a:lnTo>
                  <a:lnTo>
                    <a:pt x="145" y="124"/>
                  </a:lnTo>
                  <a:lnTo>
                    <a:pt x="117" y="161"/>
                  </a:lnTo>
                  <a:lnTo>
                    <a:pt x="105" y="152"/>
                  </a:lnTo>
                  <a:lnTo>
                    <a:pt x="119" y="131"/>
                  </a:lnTo>
                  <a:lnTo>
                    <a:pt x="29" y="63"/>
                  </a:lnTo>
                  <a:lnTo>
                    <a:pt x="12" y="81"/>
                  </a:lnTo>
                  <a:lnTo>
                    <a:pt x="0" y="72"/>
                  </a:lnTo>
                  <a:lnTo>
                    <a:pt x="29" y="36"/>
                  </a:lnTo>
                  <a:lnTo>
                    <a:pt x="55" y="0"/>
                  </a:lnTo>
                  <a:lnTo>
                    <a:pt x="67" y="9"/>
                  </a:lnTo>
                  <a:lnTo>
                    <a:pt x="54" y="30"/>
                  </a:lnTo>
                  <a:lnTo>
                    <a:pt x="145" y="99"/>
                  </a:lnTo>
                  <a:cubicBezTo>
                    <a:pt x="146" y="97"/>
                    <a:pt x="165" y="71"/>
                    <a:pt x="166" y="70"/>
                  </a:cubicBezTo>
                  <a:cubicBezTo>
                    <a:pt x="169" y="67"/>
                    <a:pt x="173" y="60"/>
                    <a:pt x="172" y="59"/>
                  </a:cubicBezTo>
                  <a:cubicBezTo>
                    <a:pt x="172" y="58"/>
                    <a:pt x="159" y="39"/>
                    <a:pt x="157" y="36"/>
                  </a:cubicBezTo>
                  <a:lnTo>
                    <a:pt x="166" y="24"/>
                  </a:lnTo>
                  <a:lnTo>
                    <a:pt x="197" y="56"/>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305" name="Google Shape;305;p16"/>
            <p:cNvSpPr/>
            <p:nvPr/>
          </p:nvSpPr>
          <p:spPr>
            <a:xfrm>
              <a:off x="320931" y="251439"/>
              <a:ext cx="55353" cy="56641"/>
            </a:xfrm>
            <a:custGeom>
              <a:avLst/>
              <a:gdLst/>
              <a:ahLst/>
              <a:cxnLst/>
              <a:rect l="l" t="t" r="r" b="b"/>
              <a:pathLst>
                <a:path w="188" h="191" extrusionOk="0">
                  <a:moveTo>
                    <a:pt x="54" y="50"/>
                  </a:moveTo>
                  <a:cubicBezTo>
                    <a:pt x="33" y="68"/>
                    <a:pt x="44" y="99"/>
                    <a:pt x="64" y="122"/>
                  </a:cubicBezTo>
                  <a:cubicBezTo>
                    <a:pt x="84" y="144"/>
                    <a:pt x="114" y="159"/>
                    <a:pt x="135" y="141"/>
                  </a:cubicBezTo>
                  <a:cubicBezTo>
                    <a:pt x="155" y="123"/>
                    <a:pt x="143" y="91"/>
                    <a:pt x="123" y="69"/>
                  </a:cubicBezTo>
                  <a:cubicBezTo>
                    <a:pt x="104" y="47"/>
                    <a:pt x="74" y="32"/>
                    <a:pt x="54" y="50"/>
                  </a:cubicBezTo>
                  <a:close/>
                  <a:moveTo>
                    <a:pt x="146" y="153"/>
                  </a:moveTo>
                  <a:cubicBezTo>
                    <a:pt x="103" y="191"/>
                    <a:pt x="57" y="179"/>
                    <a:pt x="32" y="151"/>
                  </a:cubicBezTo>
                  <a:cubicBezTo>
                    <a:pt x="7" y="123"/>
                    <a:pt x="0" y="76"/>
                    <a:pt x="43" y="38"/>
                  </a:cubicBezTo>
                  <a:cubicBezTo>
                    <a:pt x="85" y="0"/>
                    <a:pt x="131" y="12"/>
                    <a:pt x="156" y="40"/>
                  </a:cubicBezTo>
                  <a:cubicBezTo>
                    <a:pt x="181" y="67"/>
                    <a:pt x="188" y="115"/>
                    <a:pt x="146" y="153"/>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306" name="Google Shape;306;p16"/>
            <p:cNvSpPr/>
            <p:nvPr/>
          </p:nvSpPr>
          <p:spPr>
            <a:xfrm>
              <a:off x="374997" y="241141"/>
              <a:ext cx="24458" cy="20597"/>
            </a:xfrm>
            <a:custGeom>
              <a:avLst/>
              <a:gdLst/>
              <a:ahLst/>
              <a:cxnLst/>
              <a:rect l="l" t="t" r="r" b="b"/>
              <a:pathLst>
                <a:path w="19" h="16" extrusionOk="0">
                  <a:moveTo>
                    <a:pt x="4" y="16"/>
                  </a:moveTo>
                  <a:lnTo>
                    <a:pt x="0" y="9"/>
                  </a:lnTo>
                  <a:lnTo>
                    <a:pt x="15" y="0"/>
                  </a:lnTo>
                  <a:lnTo>
                    <a:pt x="19" y="7"/>
                  </a:lnTo>
                  <a:lnTo>
                    <a:pt x="4" y="16"/>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307" name="Google Shape;307;p16"/>
            <p:cNvSpPr/>
            <p:nvPr/>
          </p:nvSpPr>
          <p:spPr>
            <a:xfrm>
              <a:off x="391732" y="197373"/>
              <a:ext cx="68226" cy="57928"/>
            </a:xfrm>
            <a:custGeom>
              <a:avLst/>
              <a:gdLst/>
              <a:ahLst/>
              <a:cxnLst/>
              <a:rect l="l" t="t" r="r" b="b"/>
              <a:pathLst>
                <a:path w="53" h="45" extrusionOk="0">
                  <a:moveTo>
                    <a:pt x="50" y="5"/>
                  </a:moveTo>
                  <a:lnTo>
                    <a:pt x="48" y="38"/>
                  </a:lnTo>
                  <a:lnTo>
                    <a:pt x="43" y="40"/>
                  </a:lnTo>
                  <a:lnTo>
                    <a:pt x="32" y="28"/>
                  </a:lnTo>
                  <a:lnTo>
                    <a:pt x="32" y="44"/>
                  </a:lnTo>
                  <a:lnTo>
                    <a:pt x="26" y="45"/>
                  </a:lnTo>
                  <a:lnTo>
                    <a:pt x="4" y="21"/>
                  </a:lnTo>
                  <a:lnTo>
                    <a:pt x="1" y="22"/>
                  </a:lnTo>
                  <a:lnTo>
                    <a:pt x="0" y="18"/>
                  </a:lnTo>
                  <a:lnTo>
                    <a:pt x="7" y="16"/>
                  </a:lnTo>
                  <a:lnTo>
                    <a:pt x="15" y="13"/>
                  </a:lnTo>
                  <a:lnTo>
                    <a:pt x="16" y="17"/>
                  </a:lnTo>
                  <a:lnTo>
                    <a:pt x="13" y="18"/>
                  </a:lnTo>
                  <a:lnTo>
                    <a:pt x="28" y="35"/>
                  </a:lnTo>
                  <a:lnTo>
                    <a:pt x="28" y="23"/>
                  </a:lnTo>
                  <a:lnTo>
                    <a:pt x="21" y="15"/>
                  </a:lnTo>
                  <a:lnTo>
                    <a:pt x="18" y="16"/>
                  </a:lnTo>
                  <a:lnTo>
                    <a:pt x="17" y="12"/>
                  </a:lnTo>
                  <a:lnTo>
                    <a:pt x="24" y="10"/>
                  </a:lnTo>
                  <a:lnTo>
                    <a:pt x="33" y="7"/>
                  </a:lnTo>
                  <a:lnTo>
                    <a:pt x="34" y="10"/>
                  </a:lnTo>
                  <a:lnTo>
                    <a:pt x="30" y="12"/>
                  </a:lnTo>
                  <a:lnTo>
                    <a:pt x="45" y="29"/>
                  </a:lnTo>
                  <a:lnTo>
                    <a:pt x="45" y="7"/>
                  </a:lnTo>
                  <a:lnTo>
                    <a:pt x="41" y="8"/>
                  </a:lnTo>
                  <a:lnTo>
                    <a:pt x="40" y="5"/>
                  </a:lnTo>
                  <a:lnTo>
                    <a:pt x="46" y="2"/>
                  </a:lnTo>
                  <a:lnTo>
                    <a:pt x="52" y="0"/>
                  </a:lnTo>
                  <a:lnTo>
                    <a:pt x="53" y="4"/>
                  </a:lnTo>
                  <a:lnTo>
                    <a:pt x="50" y="5"/>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308" name="Google Shape;308;p16"/>
            <p:cNvSpPr/>
            <p:nvPr/>
          </p:nvSpPr>
          <p:spPr>
            <a:xfrm>
              <a:off x="472831" y="196085"/>
              <a:ext cx="29607" cy="45055"/>
            </a:xfrm>
            <a:custGeom>
              <a:avLst/>
              <a:gdLst/>
              <a:ahLst/>
              <a:cxnLst/>
              <a:rect l="l" t="t" r="r" b="b"/>
              <a:pathLst>
                <a:path w="23" h="35" extrusionOk="0">
                  <a:moveTo>
                    <a:pt x="13" y="34"/>
                  </a:moveTo>
                  <a:lnTo>
                    <a:pt x="2" y="35"/>
                  </a:lnTo>
                  <a:lnTo>
                    <a:pt x="2" y="31"/>
                  </a:lnTo>
                  <a:lnTo>
                    <a:pt x="8" y="31"/>
                  </a:lnTo>
                  <a:lnTo>
                    <a:pt x="6" y="5"/>
                  </a:lnTo>
                  <a:lnTo>
                    <a:pt x="0" y="5"/>
                  </a:lnTo>
                  <a:lnTo>
                    <a:pt x="0" y="1"/>
                  </a:lnTo>
                  <a:lnTo>
                    <a:pt x="11" y="1"/>
                  </a:lnTo>
                  <a:lnTo>
                    <a:pt x="21" y="0"/>
                  </a:lnTo>
                  <a:lnTo>
                    <a:pt x="21" y="3"/>
                  </a:lnTo>
                  <a:lnTo>
                    <a:pt x="15" y="4"/>
                  </a:lnTo>
                  <a:lnTo>
                    <a:pt x="17" y="30"/>
                  </a:lnTo>
                  <a:lnTo>
                    <a:pt x="23" y="30"/>
                  </a:lnTo>
                  <a:lnTo>
                    <a:pt x="23" y="33"/>
                  </a:lnTo>
                  <a:lnTo>
                    <a:pt x="13" y="3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309" name="Google Shape;309;p16"/>
            <p:cNvSpPr/>
            <p:nvPr/>
          </p:nvSpPr>
          <p:spPr>
            <a:xfrm>
              <a:off x="515312" y="196085"/>
              <a:ext cx="42480" cy="48917"/>
            </a:xfrm>
            <a:custGeom>
              <a:avLst/>
              <a:gdLst/>
              <a:ahLst/>
              <a:cxnLst/>
              <a:rect l="l" t="t" r="r" b="b"/>
              <a:pathLst>
                <a:path w="143" h="166" extrusionOk="0">
                  <a:moveTo>
                    <a:pt x="130" y="166"/>
                  </a:moveTo>
                  <a:lnTo>
                    <a:pt x="66" y="156"/>
                  </a:lnTo>
                  <a:lnTo>
                    <a:pt x="46" y="152"/>
                  </a:lnTo>
                  <a:lnTo>
                    <a:pt x="0" y="145"/>
                  </a:lnTo>
                  <a:lnTo>
                    <a:pt x="2" y="130"/>
                  </a:lnTo>
                  <a:lnTo>
                    <a:pt x="27" y="132"/>
                  </a:lnTo>
                  <a:lnTo>
                    <a:pt x="45" y="21"/>
                  </a:lnTo>
                  <a:lnTo>
                    <a:pt x="21" y="15"/>
                  </a:lnTo>
                  <a:lnTo>
                    <a:pt x="23" y="0"/>
                  </a:lnTo>
                  <a:lnTo>
                    <a:pt x="69" y="8"/>
                  </a:lnTo>
                  <a:lnTo>
                    <a:pt x="113" y="15"/>
                  </a:lnTo>
                  <a:lnTo>
                    <a:pt x="110" y="29"/>
                  </a:lnTo>
                  <a:lnTo>
                    <a:pt x="86" y="27"/>
                  </a:lnTo>
                  <a:lnTo>
                    <a:pt x="67" y="140"/>
                  </a:lnTo>
                  <a:cubicBezTo>
                    <a:pt x="70" y="141"/>
                    <a:pt x="102" y="145"/>
                    <a:pt x="103" y="146"/>
                  </a:cubicBezTo>
                  <a:cubicBezTo>
                    <a:pt x="107" y="146"/>
                    <a:pt x="115" y="147"/>
                    <a:pt x="116" y="146"/>
                  </a:cubicBezTo>
                  <a:cubicBezTo>
                    <a:pt x="116" y="145"/>
                    <a:pt x="127" y="124"/>
                    <a:pt x="128" y="121"/>
                  </a:cubicBezTo>
                  <a:lnTo>
                    <a:pt x="143" y="123"/>
                  </a:lnTo>
                  <a:lnTo>
                    <a:pt x="130" y="166"/>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310" name="Google Shape;310;p16"/>
            <p:cNvSpPr/>
            <p:nvPr/>
          </p:nvSpPr>
          <p:spPr>
            <a:xfrm>
              <a:off x="564229" y="207671"/>
              <a:ext cx="72088" cy="64365"/>
            </a:xfrm>
            <a:custGeom>
              <a:avLst/>
              <a:gdLst/>
              <a:ahLst/>
              <a:cxnLst/>
              <a:rect l="l" t="t" r="r" b="b"/>
              <a:pathLst>
                <a:path w="56" h="50" extrusionOk="0">
                  <a:moveTo>
                    <a:pt x="32" y="46"/>
                  </a:moveTo>
                  <a:lnTo>
                    <a:pt x="23" y="42"/>
                  </a:lnTo>
                  <a:lnTo>
                    <a:pt x="24" y="38"/>
                  </a:lnTo>
                  <a:lnTo>
                    <a:pt x="29" y="40"/>
                  </a:lnTo>
                  <a:lnTo>
                    <a:pt x="34" y="30"/>
                  </a:lnTo>
                  <a:lnTo>
                    <a:pt x="19" y="23"/>
                  </a:lnTo>
                  <a:lnTo>
                    <a:pt x="15" y="33"/>
                  </a:lnTo>
                  <a:lnTo>
                    <a:pt x="20" y="36"/>
                  </a:lnTo>
                  <a:lnTo>
                    <a:pt x="18" y="39"/>
                  </a:lnTo>
                  <a:lnTo>
                    <a:pt x="9" y="35"/>
                  </a:lnTo>
                  <a:lnTo>
                    <a:pt x="0" y="30"/>
                  </a:lnTo>
                  <a:lnTo>
                    <a:pt x="1" y="27"/>
                  </a:lnTo>
                  <a:lnTo>
                    <a:pt x="6" y="29"/>
                  </a:lnTo>
                  <a:lnTo>
                    <a:pt x="17" y="6"/>
                  </a:lnTo>
                  <a:lnTo>
                    <a:pt x="13" y="3"/>
                  </a:lnTo>
                  <a:lnTo>
                    <a:pt x="14" y="0"/>
                  </a:lnTo>
                  <a:lnTo>
                    <a:pt x="23" y="5"/>
                  </a:lnTo>
                  <a:lnTo>
                    <a:pt x="33" y="9"/>
                  </a:lnTo>
                  <a:lnTo>
                    <a:pt x="31" y="12"/>
                  </a:lnTo>
                  <a:lnTo>
                    <a:pt x="26" y="10"/>
                  </a:lnTo>
                  <a:lnTo>
                    <a:pt x="21" y="20"/>
                  </a:lnTo>
                  <a:lnTo>
                    <a:pt x="36" y="27"/>
                  </a:lnTo>
                  <a:lnTo>
                    <a:pt x="41" y="17"/>
                  </a:lnTo>
                  <a:lnTo>
                    <a:pt x="36" y="14"/>
                  </a:lnTo>
                  <a:lnTo>
                    <a:pt x="37" y="11"/>
                  </a:lnTo>
                  <a:lnTo>
                    <a:pt x="46" y="16"/>
                  </a:lnTo>
                  <a:lnTo>
                    <a:pt x="56" y="20"/>
                  </a:lnTo>
                  <a:lnTo>
                    <a:pt x="54" y="23"/>
                  </a:lnTo>
                  <a:lnTo>
                    <a:pt x="49" y="21"/>
                  </a:lnTo>
                  <a:lnTo>
                    <a:pt x="38" y="45"/>
                  </a:lnTo>
                  <a:lnTo>
                    <a:pt x="43" y="47"/>
                  </a:lnTo>
                  <a:lnTo>
                    <a:pt x="41" y="50"/>
                  </a:lnTo>
                  <a:lnTo>
                    <a:pt x="32" y="46"/>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311" name="Google Shape;311;p16"/>
            <p:cNvSpPr/>
            <p:nvPr/>
          </p:nvSpPr>
          <p:spPr>
            <a:xfrm>
              <a:off x="623445" y="245002"/>
              <a:ext cx="59215" cy="59215"/>
            </a:xfrm>
            <a:custGeom>
              <a:avLst/>
              <a:gdLst/>
              <a:ahLst/>
              <a:cxnLst/>
              <a:rect l="l" t="t" r="r" b="b"/>
              <a:pathLst>
                <a:path w="200" h="201" extrusionOk="0">
                  <a:moveTo>
                    <a:pt x="53" y="156"/>
                  </a:moveTo>
                  <a:lnTo>
                    <a:pt x="37" y="143"/>
                  </a:lnTo>
                  <a:lnTo>
                    <a:pt x="0" y="112"/>
                  </a:lnTo>
                  <a:lnTo>
                    <a:pt x="9" y="100"/>
                  </a:lnTo>
                  <a:lnTo>
                    <a:pt x="31" y="116"/>
                  </a:lnTo>
                  <a:lnTo>
                    <a:pt x="104" y="29"/>
                  </a:lnTo>
                  <a:lnTo>
                    <a:pt x="87" y="12"/>
                  </a:lnTo>
                  <a:lnTo>
                    <a:pt x="97" y="0"/>
                  </a:lnTo>
                  <a:lnTo>
                    <a:pt x="132" y="31"/>
                  </a:lnTo>
                  <a:lnTo>
                    <a:pt x="156" y="51"/>
                  </a:lnTo>
                  <a:lnTo>
                    <a:pt x="182" y="73"/>
                  </a:lnTo>
                  <a:lnTo>
                    <a:pt x="189" y="68"/>
                  </a:lnTo>
                  <a:lnTo>
                    <a:pt x="200" y="77"/>
                  </a:lnTo>
                  <a:lnTo>
                    <a:pt x="193" y="87"/>
                  </a:lnTo>
                  <a:lnTo>
                    <a:pt x="170" y="115"/>
                  </a:lnTo>
                  <a:lnTo>
                    <a:pt x="159" y="105"/>
                  </a:lnTo>
                  <a:lnTo>
                    <a:pt x="170" y="86"/>
                  </a:lnTo>
                  <a:lnTo>
                    <a:pt x="135" y="57"/>
                  </a:lnTo>
                  <a:lnTo>
                    <a:pt x="106" y="92"/>
                  </a:lnTo>
                  <a:lnTo>
                    <a:pt x="131" y="113"/>
                  </a:lnTo>
                  <a:lnTo>
                    <a:pt x="144" y="102"/>
                  </a:lnTo>
                  <a:lnTo>
                    <a:pt x="155" y="112"/>
                  </a:lnTo>
                  <a:lnTo>
                    <a:pt x="121" y="151"/>
                  </a:lnTo>
                  <a:lnTo>
                    <a:pt x="110" y="142"/>
                  </a:lnTo>
                  <a:lnTo>
                    <a:pt x="120" y="127"/>
                  </a:lnTo>
                  <a:lnTo>
                    <a:pt x="94" y="105"/>
                  </a:lnTo>
                  <a:lnTo>
                    <a:pt x="66" y="138"/>
                  </a:lnTo>
                  <a:cubicBezTo>
                    <a:pt x="65" y="140"/>
                    <a:pt x="63" y="142"/>
                    <a:pt x="63" y="142"/>
                  </a:cubicBezTo>
                  <a:cubicBezTo>
                    <a:pt x="66" y="144"/>
                    <a:pt x="67" y="147"/>
                    <a:pt x="73" y="152"/>
                  </a:cubicBezTo>
                  <a:cubicBezTo>
                    <a:pt x="81" y="158"/>
                    <a:pt x="92" y="168"/>
                    <a:pt x="93" y="169"/>
                  </a:cubicBezTo>
                  <a:cubicBezTo>
                    <a:pt x="96" y="171"/>
                    <a:pt x="102" y="176"/>
                    <a:pt x="102" y="176"/>
                  </a:cubicBezTo>
                  <a:cubicBezTo>
                    <a:pt x="103" y="176"/>
                    <a:pt x="117" y="163"/>
                    <a:pt x="119" y="161"/>
                  </a:cubicBezTo>
                  <a:lnTo>
                    <a:pt x="131" y="170"/>
                  </a:lnTo>
                  <a:lnTo>
                    <a:pt x="105" y="201"/>
                  </a:lnTo>
                  <a:lnTo>
                    <a:pt x="53" y="156"/>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312" name="Google Shape;312;p16"/>
            <p:cNvSpPr/>
            <p:nvPr/>
          </p:nvSpPr>
          <p:spPr>
            <a:xfrm>
              <a:off x="662063" y="284909"/>
              <a:ext cx="50204" cy="57928"/>
            </a:xfrm>
            <a:custGeom>
              <a:avLst/>
              <a:gdLst/>
              <a:ahLst/>
              <a:cxnLst/>
              <a:rect l="l" t="t" r="r" b="b"/>
              <a:pathLst>
                <a:path w="171" h="195" extrusionOk="0">
                  <a:moveTo>
                    <a:pt x="82" y="195"/>
                  </a:moveTo>
                  <a:lnTo>
                    <a:pt x="42" y="144"/>
                  </a:lnTo>
                  <a:lnTo>
                    <a:pt x="29" y="128"/>
                  </a:lnTo>
                  <a:lnTo>
                    <a:pt x="0" y="92"/>
                  </a:lnTo>
                  <a:lnTo>
                    <a:pt x="11" y="83"/>
                  </a:lnTo>
                  <a:lnTo>
                    <a:pt x="28" y="100"/>
                  </a:lnTo>
                  <a:lnTo>
                    <a:pt x="117" y="30"/>
                  </a:lnTo>
                  <a:lnTo>
                    <a:pt x="103" y="9"/>
                  </a:lnTo>
                  <a:lnTo>
                    <a:pt x="114" y="0"/>
                  </a:lnTo>
                  <a:lnTo>
                    <a:pt x="143" y="36"/>
                  </a:lnTo>
                  <a:lnTo>
                    <a:pt x="171" y="71"/>
                  </a:lnTo>
                  <a:lnTo>
                    <a:pt x="159" y="80"/>
                  </a:lnTo>
                  <a:lnTo>
                    <a:pt x="143" y="62"/>
                  </a:lnTo>
                  <a:lnTo>
                    <a:pt x="53" y="134"/>
                  </a:lnTo>
                  <a:cubicBezTo>
                    <a:pt x="55" y="136"/>
                    <a:pt x="75" y="160"/>
                    <a:pt x="76" y="161"/>
                  </a:cubicBezTo>
                  <a:cubicBezTo>
                    <a:pt x="79" y="165"/>
                    <a:pt x="84" y="170"/>
                    <a:pt x="85" y="170"/>
                  </a:cubicBezTo>
                  <a:cubicBezTo>
                    <a:pt x="86" y="170"/>
                    <a:pt x="108" y="161"/>
                    <a:pt x="111" y="160"/>
                  </a:cubicBezTo>
                  <a:lnTo>
                    <a:pt x="121" y="172"/>
                  </a:lnTo>
                  <a:lnTo>
                    <a:pt x="82" y="195"/>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313" name="Google Shape;313;p16"/>
            <p:cNvSpPr/>
            <p:nvPr/>
          </p:nvSpPr>
          <p:spPr>
            <a:xfrm>
              <a:off x="691671" y="329964"/>
              <a:ext cx="68226" cy="79812"/>
            </a:xfrm>
            <a:custGeom>
              <a:avLst/>
              <a:gdLst/>
              <a:ahLst/>
              <a:cxnLst/>
              <a:rect l="l" t="t" r="r" b="b"/>
              <a:pathLst>
                <a:path w="53" h="62" extrusionOk="0">
                  <a:moveTo>
                    <a:pt x="19" y="52"/>
                  </a:moveTo>
                  <a:lnTo>
                    <a:pt x="15" y="45"/>
                  </a:lnTo>
                  <a:lnTo>
                    <a:pt x="18" y="43"/>
                  </a:lnTo>
                  <a:lnTo>
                    <a:pt x="20" y="46"/>
                  </a:lnTo>
                  <a:lnTo>
                    <a:pt x="40" y="36"/>
                  </a:lnTo>
                  <a:lnTo>
                    <a:pt x="10" y="37"/>
                  </a:lnTo>
                  <a:lnTo>
                    <a:pt x="26" y="14"/>
                  </a:lnTo>
                  <a:lnTo>
                    <a:pt x="8" y="22"/>
                  </a:lnTo>
                  <a:lnTo>
                    <a:pt x="10" y="26"/>
                  </a:lnTo>
                  <a:lnTo>
                    <a:pt x="7" y="28"/>
                  </a:lnTo>
                  <a:lnTo>
                    <a:pt x="4" y="23"/>
                  </a:lnTo>
                  <a:lnTo>
                    <a:pt x="0" y="15"/>
                  </a:lnTo>
                  <a:lnTo>
                    <a:pt x="3" y="14"/>
                  </a:lnTo>
                  <a:lnTo>
                    <a:pt x="6" y="18"/>
                  </a:lnTo>
                  <a:lnTo>
                    <a:pt x="30" y="7"/>
                  </a:lnTo>
                  <a:lnTo>
                    <a:pt x="28" y="2"/>
                  </a:lnTo>
                  <a:lnTo>
                    <a:pt x="30" y="0"/>
                  </a:lnTo>
                  <a:lnTo>
                    <a:pt x="34" y="8"/>
                  </a:lnTo>
                  <a:lnTo>
                    <a:pt x="37" y="13"/>
                  </a:lnTo>
                  <a:lnTo>
                    <a:pt x="23" y="32"/>
                  </a:lnTo>
                  <a:lnTo>
                    <a:pt x="46" y="31"/>
                  </a:lnTo>
                  <a:lnTo>
                    <a:pt x="48" y="35"/>
                  </a:lnTo>
                  <a:lnTo>
                    <a:pt x="53" y="46"/>
                  </a:lnTo>
                  <a:lnTo>
                    <a:pt x="50" y="47"/>
                  </a:lnTo>
                  <a:lnTo>
                    <a:pt x="47" y="42"/>
                  </a:lnTo>
                  <a:lnTo>
                    <a:pt x="25" y="55"/>
                  </a:lnTo>
                  <a:lnTo>
                    <a:pt x="27" y="60"/>
                  </a:lnTo>
                  <a:lnTo>
                    <a:pt x="24" y="62"/>
                  </a:lnTo>
                  <a:lnTo>
                    <a:pt x="19" y="52"/>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314" name="Google Shape;314;p16"/>
            <p:cNvSpPr/>
            <p:nvPr/>
          </p:nvSpPr>
          <p:spPr>
            <a:xfrm>
              <a:off x="723853" y="407201"/>
              <a:ext cx="48917" cy="37331"/>
            </a:xfrm>
            <a:custGeom>
              <a:avLst/>
              <a:gdLst/>
              <a:ahLst/>
              <a:cxnLst/>
              <a:rect l="l" t="t" r="r" b="b"/>
              <a:pathLst>
                <a:path w="38" h="29" extrusionOk="0">
                  <a:moveTo>
                    <a:pt x="3" y="20"/>
                  </a:moveTo>
                  <a:lnTo>
                    <a:pt x="0" y="9"/>
                  </a:lnTo>
                  <a:lnTo>
                    <a:pt x="4" y="9"/>
                  </a:lnTo>
                  <a:lnTo>
                    <a:pt x="6" y="14"/>
                  </a:lnTo>
                  <a:lnTo>
                    <a:pt x="30" y="6"/>
                  </a:lnTo>
                  <a:lnTo>
                    <a:pt x="29" y="1"/>
                  </a:lnTo>
                  <a:lnTo>
                    <a:pt x="33" y="0"/>
                  </a:lnTo>
                  <a:lnTo>
                    <a:pt x="35" y="10"/>
                  </a:lnTo>
                  <a:lnTo>
                    <a:pt x="38" y="20"/>
                  </a:lnTo>
                  <a:lnTo>
                    <a:pt x="35" y="21"/>
                  </a:lnTo>
                  <a:lnTo>
                    <a:pt x="33" y="15"/>
                  </a:lnTo>
                  <a:lnTo>
                    <a:pt x="8" y="23"/>
                  </a:lnTo>
                  <a:lnTo>
                    <a:pt x="10" y="28"/>
                  </a:lnTo>
                  <a:lnTo>
                    <a:pt x="6" y="29"/>
                  </a:lnTo>
                  <a:lnTo>
                    <a:pt x="3" y="2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315" name="Google Shape;315;p16"/>
            <p:cNvSpPr/>
            <p:nvPr/>
          </p:nvSpPr>
          <p:spPr>
            <a:xfrm>
              <a:off x="735439" y="449682"/>
              <a:ext cx="50204" cy="54066"/>
            </a:xfrm>
            <a:custGeom>
              <a:avLst/>
              <a:gdLst/>
              <a:ahLst/>
              <a:cxnLst/>
              <a:rect l="l" t="t" r="r" b="b"/>
              <a:pathLst>
                <a:path w="171" h="184" extrusionOk="0">
                  <a:moveTo>
                    <a:pt x="151" y="162"/>
                  </a:moveTo>
                  <a:lnTo>
                    <a:pt x="20" y="180"/>
                  </a:lnTo>
                  <a:lnTo>
                    <a:pt x="17" y="155"/>
                  </a:lnTo>
                  <a:lnTo>
                    <a:pt x="108" y="55"/>
                  </a:lnTo>
                  <a:lnTo>
                    <a:pt x="23" y="67"/>
                  </a:lnTo>
                  <a:lnTo>
                    <a:pt x="24" y="89"/>
                  </a:lnTo>
                  <a:lnTo>
                    <a:pt x="9" y="91"/>
                  </a:lnTo>
                  <a:lnTo>
                    <a:pt x="6" y="60"/>
                  </a:lnTo>
                  <a:lnTo>
                    <a:pt x="0" y="25"/>
                  </a:lnTo>
                  <a:lnTo>
                    <a:pt x="15" y="23"/>
                  </a:lnTo>
                  <a:lnTo>
                    <a:pt x="20" y="45"/>
                  </a:lnTo>
                  <a:lnTo>
                    <a:pt x="128" y="30"/>
                  </a:lnTo>
                  <a:cubicBezTo>
                    <a:pt x="132" y="25"/>
                    <a:pt x="132" y="17"/>
                    <a:pt x="130" y="3"/>
                  </a:cubicBezTo>
                  <a:lnTo>
                    <a:pt x="145" y="0"/>
                  </a:lnTo>
                  <a:lnTo>
                    <a:pt x="154" y="61"/>
                  </a:lnTo>
                  <a:lnTo>
                    <a:pt x="71" y="151"/>
                  </a:lnTo>
                  <a:lnTo>
                    <a:pt x="148" y="141"/>
                  </a:lnTo>
                  <a:lnTo>
                    <a:pt x="147" y="118"/>
                  </a:lnTo>
                  <a:lnTo>
                    <a:pt x="161" y="116"/>
                  </a:lnTo>
                  <a:lnTo>
                    <a:pt x="165" y="148"/>
                  </a:lnTo>
                  <a:lnTo>
                    <a:pt x="171" y="182"/>
                  </a:lnTo>
                  <a:lnTo>
                    <a:pt x="156" y="184"/>
                  </a:lnTo>
                  <a:lnTo>
                    <a:pt x="151" y="162"/>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316" name="Google Shape;316;p16"/>
            <p:cNvSpPr/>
            <p:nvPr/>
          </p:nvSpPr>
          <p:spPr>
            <a:xfrm>
              <a:off x="741875" y="514047"/>
              <a:ext cx="46342" cy="48917"/>
            </a:xfrm>
            <a:custGeom>
              <a:avLst/>
              <a:gdLst/>
              <a:ahLst/>
              <a:cxnLst/>
              <a:rect l="l" t="t" r="r" b="b"/>
              <a:pathLst>
                <a:path w="159" h="167" extrusionOk="0">
                  <a:moveTo>
                    <a:pt x="115" y="76"/>
                  </a:moveTo>
                  <a:lnTo>
                    <a:pt x="71" y="57"/>
                  </a:lnTo>
                  <a:lnTo>
                    <a:pt x="70" y="91"/>
                  </a:lnTo>
                  <a:lnTo>
                    <a:pt x="115" y="76"/>
                  </a:lnTo>
                  <a:close/>
                  <a:moveTo>
                    <a:pt x="1" y="136"/>
                  </a:moveTo>
                  <a:lnTo>
                    <a:pt x="2" y="88"/>
                  </a:lnTo>
                  <a:lnTo>
                    <a:pt x="16" y="88"/>
                  </a:lnTo>
                  <a:lnTo>
                    <a:pt x="18" y="109"/>
                  </a:lnTo>
                  <a:lnTo>
                    <a:pt x="52" y="97"/>
                  </a:lnTo>
                  <a:lnTo>
                    <a:pt x="53" y="49"/>
                  </a:lnTo>
                  <a:lnTo>
                    <a:pt x="20" y="35"/>
                  </a:lnTo>
                  <a:lnTo>
                    <a:pt x="17" y="61"/>
                  </a:lnTo>
                  <a:lnTo>
                    <a:pt x="2" y="61"/>
                  </a:lnTo>
                  <a:lnTo>
                    <a:pt x="4" y="27"/>
                  </a:lnTo>
                  <a:lnTo>
                    <a:pt x="3" y="0"/>
                  </a:lnTo>
                  <a:lnTo>
                    <a:pt x="18" y="0"/>
                  </a:lnTo>
                  <a:lnTo>
                    <a:pt x="20" y="14"/>
                  </a:lnTo>
                  <a:lnTo>
                    <a:pt x="147" y="70"/>
                  </a:lnTo>
                  <a:cubicBezTo>
                    <a:pt x="149" y="79"/>
                    <a:pt x="155" y="87"/>
                    <a:pt x="159" y="93"/>
                  </a:cubicBezTo>
                  <a:lnTo>
                    <a:pt x="159" y="99"/>
                  </a:lnTo>
                  <a:lnTo>
                    <a:pt x="17" y="152"/>
                  </a:lnTo>
                  <a:lnTo>
                    <a:pt x="14" y="167"/>
                  </a:lnTo>
                  <a:lnTo>
                    <a:pt x="0" y="167"/>
                  </a:lnTo>
                  <a:lnTo>
                    <a:pt x="1" y="136"/>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317" name="Google Shape;317;p16"/>
            <p:cNvSpPr/>
            <p:nvPr/>
          </p:nvSpPr>
          <p:spPr>
            <a:xfrm>
              <a:off x="901499" y="311942"/>
              <a:ext cx="78524" cy="102983"/>
            </a:xfrm>
            <a:custGeom>
              <a:avLst/>
              <a:gdLst/>
              <a:ahLst/>
              <a:cxnLst/>
              <a:rect l="l" t="t" r="r" b="b"/>
              <a:pathLst>
                <a:path w="61" h="80" extrusionOk="0">
                  <a:moveTo>
                    <a:pt x="38" y="13"/>
                  </a:moveTo>
                  <a:lnTo>
                    <a:pt x="38" y="80"/>
                  </a:lnTo>
                  <a:lnTo>
                    <a:pt x="23" y="80"/>
                  </a:lnTo>
                  <a:lnTo>
                    <a:pt x="23" y="13"/>
                  </a:lnTo>
                  <a:lnTo>
                    <a:pt x="0" y="13"/>
                  </a:lnTo>
                  <a:lnTo>
                    <a:pt x="0" y="0"/>
                  </a:lnTo>
                  <a:lnTo>
                    <a:pt x="61" y="0"/>
                  </a:lnTo>
                  <a:lnTo>
                    <a:pt x="61" y="13"/>
                  </a:lnTo>
                  <a:lnTo>
                    <a:pt x="38" y="13"/>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318" name="Google Shape;318;p16"/>
            <p:cNvSpPr/>
            <p:nvPr/>
          </p:nvSpPr>
          <p:spPr>
            <a:xfrm>
              <a:off x="977449" y="342837"/>
              <a:ext cx="65651" cy="73375"/>
            </a:xfrm>
            <a:custGeom>
              <a:avLst/>
              <a:gdLst/>
              <a:ahLst/>
              <a:cxnLst/>
              <a:rect l="l" t="t" r="r" b="b"/>
              <a:pathLst>
                <a:path w="223" h="253" extrusionOk="0">
                  <a:moveTo>
                    <a:pt x="117" y="48"/>
                  </a:moveTo>
                  <a:cubicBezTo>
                    <a:pt x="109" y="48"/>
                    <a:pt x="92" y="54"/>
                    <a:pt x="90" y="55"/>
                  </a:cubicBezTo>
                  <a:cubicBezTo>
                    <a:pt x="89" y="56"/>
                    <a:pt x="73" y="72"/>
                    <a:pt x="70" y="94"/>
                  </a:cubicBezTo>
                  <a:lnTo>
                    <a:pt x="165" y="94"/>
                  </a:lnTo>
                  <a:cubicBezTo>
                    <a:pt x="163" y="66"/>
                    <a:pt x="158" y="48"/>
                    <a:pt x="117" y="48"/>
                  </a:cubicBezTo>
                  <a:close/>
                  <a:moveTo>
                    <a:pt x="68" y="134"/>
                  </a:moveTo>
                  <a:cubicBezTo>
                    <a:pt x="69" y="166"/>
                    <a:pt x="93" y="199"/>
                    <a:pt x="130" y="199"/>
                  </a:cubicBezTo>
                  <a:cubicBezTo>
                    <a:pt x="156" y="199"/>
                    <a:pt x="184" y="188"/>
                    <a:pt x="213" y="164"/>
                  </a:cubicBezTo>
                  <a:lnTo>
                    <a:pt x="219" y="226"/>
                  </a:lnTo>
                  <a:cubicBezTo>
                    <a:pt x="191" y="243"/>
                    <a:pt x="165" y="253"/>
                    <a:pt x="118" y="253"/>
                  </a:cubicBezTo>
                  <a:cubicBezTo>
                    <a:pt x="50" y="253"/>
                    <a:pt x="0" y="206"/>
                    <a:pt x="0" y="127"/>
                  </a:cubicBezTo>
                  <a:cubicBezTo>
                    <a:pt x="0" y="48"/>
                    <a:pt x="49" y="0"/>
                    <a:pt x="117" y="0"/>
                  </a:cubicBezTo>
                  <a:cubicBezTo>
                    <a:pt x="199" y="0"/>
                    <a:pt x="223" y="44"/>
                    <a:pt x="223" y="134"/>
                  </a:cubicBezTo>
                  <a:lnTo>
                    <a:pt x="68" y="134"/>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319" name="Google Shape;319;p16"/>
            <p:cNvSpPr/>
            <p:nvPr/>
          </p:nvSpPr>
          <p:spPr>
            <a:xfrm>
              <a:off x="1059836" y="342837"/>
              <a:ext cx="60502" cy="73375"/>
            </a:xfrm>
            <a:custGeom>
              <a:avLst/>
              <a:gdLst/>
              <a:ahLst/>
              <a:cxnLst/>
              <a:rect l="l" t="t" r="r" b="b"/>
              <a:pathLst>
                <a:path w="206" h="253" extrusionOk="0">
                  <a:moveTo>
                    <a:pt x="119" y="253"/>
                  </a:moveTo>
                  <a:cubicBezTo>
                    <a:pt x="49" y="253"/>
                    <a:pt x="0" y="206"/>
                    <a:pt x="0" y="125"/>
                  </a:cubicBezTo>
                  <a:cubicBezTo>
                    <a:pt x="0" y="38"/>
                    <a:pt x="58" y="0"/>
                    <a:pt x="112" y="0"/>
                  </a:cubicBezTo>
                  <a:cubicBezTo>
                    <a:pt x="161" y="0"/>
                    <a:pt x="203" y="11"/>
                    <a:pt x="203" y="50"/>
                  </a:cubicBezTo>
                  <a:lnTo>
                    <a:pt x="203" y="64"/>
                  </a:lnTo>
                  <a:cubicBezTo>
                    <a:pt x="203" y="68"/>
                    <a:pt x="203" y="72"/>
                    <a:pt x="202" y="77"/>
                  </a:cubicBezTo>
                  <a:lnTo>
                    <a:pt x="140" y="77"/>
                  </a:lnTo>
                  <a:cubicBezTo>
                    <a:pt x="140" y="55"/>
                    <a:pt x="134" y="51"/>
                    <a:pt x="118" y="51"/>
                  </a:cubicBezTo>
                  <a:cubicBezTo>
                    <a:pt x="106" y="51"/>
                    <a:pt x="101" y="52"/>
                    <a:pt x="97" y="54"/>
                  </a:cubicBezTo>
                  <a:cubicBezTo>
                    <a:pt x="92" y="56"/>
                    <a:pt x="68" y="69"/>
                    <a:pt x="68" y="123"/>
                  </a:cubicBezTo>
                  <a:cubicBezTo>
                    <a:pt x="68" y="185"/>
                    <a:pt x="103" y="199"/>
                    <a:pt x="130" y="199"/>
                  </a:cubicBezTo>
                  <a:cubicBezTo>
                    <a:pt x="146" y="199"/>
                    <a:pt x="165" y="198"/>
                    <a:pt x="200" y="168"/>
                  </a:cubicBezTo>
                  <a:lnTo>
                    <a:pt x="206" y="227"/>
                  </a:lnTo>
                  <a:cubicBezTo>
                    <a:pt x="173" y="247"/>
                    <a:pt x="148" y="253"/>
                    <a:pt x="119" y="253"/>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320" name="Google Shape;320;p16"/>
            <p:cNvSpPr/>
            <p:nvPr/>
          </p:nvSpPr>
          <p:spPr>
            <a:xfrm>
              <a:off x="1140936" y="301643"/>
              <a:ext cx="63077" cy="113282"/>
            </a:xfrm>
            <a:custGeom>
              <a:avLst/>
              <a:gdLst/>
              <a:ahLst/>
              <a:cxnLst/>
              <a:rect l="l" t="t" r="r" b="b"/>
              <a:pathLst>
                <a:path w="219" h="386" extrusionOk="0">
                  <a:moveTo>
                    <a:pt x="217" y="386"/>
                  </a:moveTo>
                  <a:lnTo>
                    <a:pt x="152" y="386"/>
                  </a:lnTo>
                  <a:cubicBezTo>
                    <a:pt x="154" y="325"/>
                    <a:pt x="155" y="313"/>
                    <a:pt x="155" y="280"/>
                  </a:cubicBezTo>
                  <a:cubicBezTo>
                    <a:pt x="155" y="213"/>
                    <a:pt x="152" y="196"/>
                    <a:pt x="126" y="196"/>
                  </a:cubicBezTo>
                  <a:cubicBezTo>
                    <a:pt x="116" y="196"/>
                    <a:pt x="100" y="198"/>
                    <a:pt x="96" y="201"/>
                  </a:cubicBezTo>
                  <a:cubicBezTo>
                    <a:pt x="92" y="204"/>
                    <a:pt x="75" y="216"/>
                    <a:pt x="64" y="230"/>
                  </a:cubicBezTo>
                  <a:lnTo>
                    <a:pt x="64" y="386"/>
                  </a:lnTo>
                  <a:lnTo>
                    <a:pt x="0" y="386"/>
                  </a:lnTo>
                  <a:lnTo>
                    <a:pt x="0" y="0"/>
                  </a:lnTo>
                  <a:lnTo>
                    <a:pt x="64" y="0"/>
                  </a:lnTo>
                  <a:lnTo>
                    <a:pt x="64" y="168"/>
                  </a:lnTo>
                  <a:cubicBezTo>
                    <a:pt x="83" y="150"/>
                    <a:pt x="104" y="140"/>
                    <a:pt x="130" y="140"/>
                  </a:cubicBezTo>
                  <a:cubicBezTo>
                    <a:pt x="212" y="140"/>
                    <a:pt x="219" y="191"/>
                    <a:pt x="219" y="244"/>
                  </a:cubicBezTo>
                  <a:cubicBezTo>
                    <a:pt x="219" y="254"/>
                    <a:pt x="219" y="264"/>
                    <a:pt x="219" y="274"/>
                  </a:cubicBezTo>
                  <a:cubicBezTo>
                    <a:pt x="218" y="308"/>
                    <a:pt x="218" y="326"/>
                    <a:pt x="217" y="386"/>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321" name="Google Shape;321;p16"/>
            <p:cNvSpPr/>
            <p:nvPr/>
          </p:nvSpPr>
          <p:spPr>
            <a:xfrm>
              <a:off x="1224609" y="342837"/>
              <a:ext cx="65651" cy="72088"/>
            </a:xfrm>
            <a:custGeom>
              <a:avLst/>
              <a:gdLst/>
              <a:ahLst/>
              <a:cxnLst/>
              <a:rect l="l" t="t" r="r" b="b"/>
              <a:pathLst>
                <a:path w="225" h="246" extrusionOk="0">
                  <a:moveTo>
                    <a:pt x="223" y="246"/>
                  </a:moveTo>
                  <a:lnTo>
                    <a:pt x="159" y="246"/>
                  </a:lnTo>
                  <a:cubicBezTo>
                    <a:pt x="160" y="176"/>
                    <a:pt x="161" y="170"/>
                    <a:pt x="161" y="125"/>
                  </a:cubicBezTo>
                  <a:cubicBezTo>
                    <a:pt x="161" y="116"/>
                    <a:pt x="161" y="105"/>
                    <a:pt x="160" y="95"/>
                  </a:cubicBezTo>
                  <a:cubicBezTo>
                    <a:pt x="158" y="64"/>
                    <a:pt x="151" y="56"/>
                    <a:pt x="132" y="56"/>
                  </a:cubicBezTo>
                  <a:cubicBezTo>
                    <a:pt x="122" y="56"/>
                    <a:pt x="105" y="58"/>
                    <a:pt x="102" y="61"/>
                  </a:cubicBezTo>
                  <a:cubicBezTo>
                    <a:pt x="98" y="64"/>
                    <a:pt x="81" y="76"/>
                    <a:pt x="70" y="90"/>
                  </a:cubicBezTo>
                  <a:lnTo>
                    <a:pt x="70" y="246"/>
                  </a:lnTo>
                  <a:lnTo>
                    <a:pt x="6" y="246"/>
                  </a:lnTo>
                  <a:lnTo>
                    <a:pt x="6" y="77"/>
                  </a:lnTo>
                  <a:cubicBezTo>
                    <a:pt x="6" y="56"/>
                    <a:pt x="3" y="20"/>
                    <a:pt x="0" y="7"/>
                  </a:cubicBezTo>
                  <a:lnTo>
                    <a:pt x="57" y="7"/>
                  </a:lnTo>
                  <a:lnTo>
                    <a:pt x="63" y="35"/>
                  </a:lnTo>
                  <a:cubicBezTo>
                    <a:pt x="85" y="11"/>
                    <a:pt x="108" y="0"/>
                    <a:pt x="136" y="0"/>
                  </a:cubicBezTo>
                  <a:cubicBezTo>
                    <a:pt x="218" y="0"/>
                    <a:pt x="225" y="51"/>
                    <a:pt x="225" y="104"/>
                  </a:cubicBezTo>
                  <a:lnTo>
                    <a:pt x="225" y="134"/>
                  </a:lnTo>
                  <a:cubicBezTo>
                    <a:pt x="225" y="168"/>
                    <a:pt x="224" y="186"/>
                    <a:pt x="223" y="246"/>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322" name="Google Shape;322;p16"/>
            <p:cNvSpPr/>
            <p:nvPr/>
          </p:nvSpPr>
          <p:spPr>
            <a:xfrm>
              <a:off x="1309570" y="308080"/>
              <a:ext cx="21884" cy="106845"/>
            </a:xfrm>
            <a:custGeom>
              <a:avLst/>
              <a:gdLst/>
              <a:ahLst/>
              <a:cxnLst/>
              <a:rect l="l" t="t" r="r" b="b"/>
              <a:pathLst>
                <a:path w="75" h="362" extrusionOk="0">
                  <a:moveTo>
                    <a:pt x="6" y="362"/>
                  </a:moveTo>
                  <a:lnTo>
                    <a:pt x="6" y="123"/>
                  </a:lnTo>
                  <a:lnTo>
                    <a:pt x="70" y="123"/>
                  </a:lnTo>
                  <a:lnTo>
                    <a:pt x="70" y="362"/>
                  </a:lnTo>
                  <a:lnTo>
                    <a:pt x="6" y="362"/>
                  </a:lnTo>
                  <a:close/>
                  <a:moveTo>
                    <a:pt x="38" y="77"/>
                  </a:moveTo>
                  <a:cubicBezTo>
                    <a:pt x="18" y="77"/>
                    <a:pt x="0" y="60"/>
                    <a:pt x="0" y="38"/>
                  </a:cubicBezTo>
                  <a:cubicBezTo>
                    <a:pt x="0" y="17"/>
                    <a:pt x="18" y="0"/>
                    <a:pt x="38" y="0"/>
                  </a:cubicBezTo>
                  <a:cubicBezTo>
                    <a:pt x="59" y="0"/>
                    <a:pt x="75" y="17"/>
                    <a:pt x="75" y="38"/>
                  </a:cubicBezTo>
                  <a:cubicBezTo>
                    <a:pt x="75" y="59"/>
                    <a:pt x="59" y="77"/>
                    <a:pt x="38" y="77"/>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323" name="Google Shape;323;p16"/>
            <p:cNvSpPr/>
            <p:nvPr/>
          </p:nvSpPr>
          <p:spPr>
            <a:xfrm>
              <a:off x="1348189" y="342837"/>
              <a:ext cx="55353" cy="73375"/>
            </a:xfrm>
            <a:custGeom>
              <a:avLst/>
              <a:gdLst/>
              <a:ahLst/>
              <a:cxnLst/>
              <a:rect l="l" t="t" r="r" b="b"/>
              <a:pathLst>
                <a:path w="189" h="253" extrusionOk="0">
                  <a:moveTo>
                    <a:pt x="88" y="253"/>
                  </a:moveTo>
                  <a:cubicBezTo>
                    <a:pt x="58" y="253"/>
                    <a:pt x="27" y="247"/>
                    <a:pt x="0" y="230"/>
                  </a:cubicBezTo>
                  <a:lnTo>
                    <a:pt x="7" y="177"/>
                  </a:lnTo>
                  <a:cubicBezTo>
                    <a:pt x="35" y="193"/>
                    <a:pt x="51" y="201"/>
                    <a:pt x="86" y="201"/>
                  </a:cubicBezTo>
                  <a:cubicBezTo>
                    <a:pt x="117" y="201"/>
                    <a:pt x="124" y="191"/>
                    <a:pt x="124" y="183"/>
                  </a:cubicBezTo>
                  <a:cubicBezTo>
                    <a:pt x="124" y="145"/>
                    <a:pt x="0" y="156"/>
                    <a:pt x="0" y="70"/>
                  </a:cubicBezTo>
                  <a:cubicBezTo>
                    <a:pt x="0" y="27"/>
                    <a:pt x="36" y="0"/>
                    <a:pt x="99" y="0"/>
                  </a:cubicBezTo>
                  <a:cubicBezTo>
                    <a:pt x="129" y="0"/>
                    <a:pt x="148" y="7"/>
                    <a:pt x="181" y="21"/>
                  </a:cubicBezTo>
                  <a:lnTo>
                    <a:pt x="174" y="77"/>
                  </a:lnTo>
                  <a:cubicBezTo>
                    <a:pt x="141" y="54"/>
                    <a:pt x="113" y="52"/>
                    <a:pt x="95" y="52"/>
                  </a:cubicBezTo>
                  <a:cubicBezTo>
                    <a:pt x="85" y="52"/>
                    <a:pt x="64" y="54"/>
                    <a:pt x="64" y="67"/>
                  </a:cubicBezTo>
                  <a:cubicBezTo>
                    <a:pt x="64" y="103"/>
                    <a:pt x="189" y="98"/>
                    <a:pt x="189" y="178"/>
                  </a:cubicBezTo>
                  <a:cubicBezTo>
                    <a:pt x="189" y="218"/>
                    <a:pt x="154" y="253"/>
                    <a:pt x="88" y="253"/>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324" name="Google Shape;324;p16"/>
            <p:cNvSpPr/>
            <p:nvPr/>
          </p:nvSpPr>
          <p:spPr>
            <a:xfrm>
              <a:off x="1417703" y="342837"/>
              <a:ext cx="60502" cy="73375"/>
            </a:xfrm>
            <a:custGeom>
              <a:avLst/>
              <a:gdLst/>
              <a:ahLst/>
              <a:cxnLst/>
              <a:rect l="l" t="t" r="r" b="b"/>
              <a:pathLst>
                <a:path w="206" h="253" extrusionOk="0">
                  <a:moveTo>
                    <a:pt x="118" y="253"/>
                  </a:moveTo>
                  <a:cubicBezTo>
                    <a:pt x="48" y="253"/>
                    <a:pt x="0" y="206"/>
                    <a:pt x="0" y="125"/>
                  </a:cubicBezTo>
                  <a:cubicBezTo>
                    <a:pt x="0" y="38"/>
                    <a:pt x="58" y="0"/>
                    <a:pt x="112" y="0"/>
                  </a:cubicBezTo>
                  <a:cubicBezTo>
                    <a:pt x="161" y="0"/>
                    <a:pt x="202" y="11"/>
                    <a:pt x="202" y="50"/>
                  </a:cubicBezTo>
                  <a:lnTo>
                    <a:pt x="202" y="64"/>
                  </a:lnTo>
                  <a:cubicBezTo>
                    <a:pt x="202" y="68"/>
                    <a:pt x="202" y="72"/>
                    <a:pt x="202" y="77"/>
                  </a:cubicBezTo>
                  <a:lnTo>
                    <a:pt x="140" y="77"/>
                  </a:lnTo>
                  <a:cubicBezTo>
                    <a:pt x="140" y="55"/>
                    <a:pt x="134" y="51"/>
                    <a:pt x="117" y="51"/>
                  </a:cubicBezTo>
                  <a:cubicBezTo>
                    <a:pt x="106" y="51"/>
                    <a:pt x="101" y="52"/>
                    <a:pt x="97" y="54"/>
                  </a:cubicBezTo>
                  <a:cubicBezTo>
                    <a:pt x="92" y="56"/>
                    <a:pt x="67" y="69"/>
                    <a:pt x="67" y="123"/>
                  </a:cubicBezTo>
                  <a:cubicBezTo>
                    <a:pt x="67" y="185"/>
                    <a:pt x="102" y="199"/>
                    <a:pt x="129" y="199"/>
                  </a:cubicBezTo>
                  <a:cubicBezTo>
                    <a:pt x="146" y="199"/>
                    <a:pt x="165" y="198"/>
                    <a:pt x="200" y="168"/>
                  </a:cubicBezTo>
                  <a:lnTo>
                    <a:pt x="206" y="227"/>
                  </a:lnTo>
                  <a:cubicBezTo>
                    <a:pt x="172" y="247"/>
                    <a:pt x="148" y="253"/>
                    <a:pt x="118" y="253"/>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325" name="Google Shape;325;p16"/>
            <p:cNvSpPr/>
            <p:nvPr/>
          </p:nvSpPr>
          <p:spPr>
            <a:xfrm>
              <a:off x="1494940" y="301643"/>
              <a:ext cx="64365" cy="113282"/>
            </a:xfrm>
            <a:custGeom>
              <a:avLst/>
              <a:gdLst/>
              <a:ahLst/>
              <a:cxnLst/>
              <a:rect l="l" t="t" r="r" b="b"/>
              <a:pathLst>
                <a:path w="219" h="386" extrusionOk="0">
                  <a:moveTo>
                    <a:pt x="217" y="386"/>
                  </a:moveTo>
                  <a:lnTo>
                    <a:pt x="153" y="386"/>
                  </a:lnTo>
                  <a:cubicBezTo>
                    <a:pt x="154" y="325"/>
                    <a:pt x="155" y="313"/>
                    <a:pt x="155" y="280"/>
                  </a:cubicBezTo>
                  <a:cubicBezTo>
                    <a:pt x="155" y="213"/>
                    <a:pt x="153" y="196"/>
                    <a:pt x="126" y="196"/>
                  </a:cubicBezTo>
                  <a:cubicBezTo>
                    <a:pt x="116" y="196"/>
                    <a:pt x="100" y="198"/>
                    <a:pt x="96" y="201"/>
                  </a:cubicBezTo>
                  <a:cubicBezTo>
                    <a:pt x="92" y="204"/>
                    <a:pt x="75" y="216"/>
                    <a:pt x="64" y="230"/>
                  </a:cubicBezTo>
                  <a:lnTo>
                    <a:pt x="64" y="386"/>
                  </a:lnTo>
                  <a:lnTo>
                    <a:pt x="0" y="386"/>
                  </a:lnTo>
                  <a:lnTo>
                    <a:pt x="0" y="0"/>
                  </a:lnTo>
                  <a:lnTo>
                    <a:pt x="64" y="0"/>
                  </a:lnTo>
                  <a:lnTo>
                    <a:pt x="64" y="168"/>
                  </a:lnTo>
                  <a:cubicBezTo>
                    <a:pt x="83" y="150"/>
                    <a:pt x="104" y="140"/>
                    <a:pt x="130" y="140"/>
                  </a:cubicBezTo>
                  <a:cubicBezTo>
                    <a:pt x="212" y="140"/>
                    <a:pt x="219" y="191"/>
                    <a:pt x="219" y="244"/>
                  </a:cubicBezTo>
                  <a:cubicBezTo>
                    <a:pt x="219" y="254"/>
                    <a:pt x="219" y="264"/>
                    <a:pt x="219" y="274"/>
                  </a:cubicBezTo>
                  <a:cubicBezTo>
                    <a:pt x="218" y="308"/>
                    <a:pt x="218" y="326"/>
                    <a:pt x="217" y="386"/>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326" name="Google Shape;326;p16"/>
            <p:cNvSpPr/>
            <p:nvPr/>
          </p:nvSpPr>
          <p:spPr>
            <a:xfrm>
              <a:off x="1574752" y="342837"/>
              <a:ext cx="65651" cy="73375"/>
            </a:xfrm>
            <a:custGeom>
              <a:avLst/>
              <a:gdLst/>
              <a:ahLst/>
              <a:cxnLst/>
              <a:rect l="l" t="t" r="r" b="b"/>
              <a:pathLst>
                <a:path w="223" h="253" extrusionOk="0">
                  <a:moveTo>
                    <a:pt x="117" y="48"/>
                  </a:moveTo>
                  <a:cubicBezTo>
                    <a:pt x="109" y="48"/>
                    <a:pt x="92" y="54"/>
                    <a:pt x="90" y="55"/>
                  </a:cubicBezTo>
                  <a:cubicBezTo>
                    <a:pt x="89" y="56"/>
                    <a:pt x="73" y="72"/>
                    <a:pt x="70" y="94"/>
                  </a:cubicBezTo>
                  <a:lnTo>
                    <a:pt x="165" y="94"/>
                  </a:lnTo>
                  <a:cubicBezTo>
                    <a:pt x="163" y="66"/>
                    <a:pt x="158" y="48"/>
                    <a:pt x="117" y="48"/>
                  </a:cubicBezTo>
                  <a:close/>
                  <a:moveTo>
                    <a:pt x="68" y="134"/>
                  </a:moveTo>
                  <a:cubicBezTo>
                    <a:pt x="69" y="166"/>
                    <a:pt x="93" y="199"/>
                    <a:pt x="130" y="199"/>
                  </a:cubicBezTo>
                  <a:cubicBezTo>
                    <a:pt x="155" y="199"/>
                    <a:pt x="183" y="188"/>
                    <a:pt x="213" y="164"/>
                  </a:cubicBezTo>
                  <a:lnTo>
                    <a:pt x="219" y="226"/>
                  </a:lnTo>
                  <a:cubicBezTo>
                    <a:pt x="190" y="243"/>
                    <a:pt x="164" y="253"/>
                    <a:pt x="117" y="253"/>
                  </a:cubicBezTo>
                  <a:cubicBezTo>
                    <a:pt x="50" y="253"/>
                    <a:pt x="0" y="206"/>
                    <a:pt x="0" y="127"/>
                  </a:cubicBezTo>
                  <a:cubicBezTo>
                    <a:pt x="0" y="48"/>
                    <a:pt x="48" y="0"/>
                    <a:pt x="117" y="0"/>
                  </a:cubicBezTo>
                  <a:cubicBezTo>
                    <a:pt x="199" y="0"/>
                    <a:pt x="223" y="44"/>
                    <a:pt x="223" y="134"/>
                  </a:cubicBezTo>
                  <a:lnTo>
                    <a:pt x="68" y="134"/>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327" name="Google Shape;327;p16"/>
            <p:cNvSpPr/>
            <p:nvPr/>
          </p:nvSpPr>
          <p:spPr>
            <a:xfrm>
              <a:off x="911798" y="478002"/>
              <a:ext cx="83673" cy="104270"/>
            </a:xfrm>
            <a:custGeom>
              <a:avLst/>
              <a:gdLst/>
              <a:ahLst/>
              <a:cxnLst/>
              <a:rect l="l" t="t" r="r" b="b"/>
              <a:pathLst>
                <a:path w="287" h="355" extrusionOk="0">
                  <a:moveTo>
                    <a:pt x="287" y="224"/>
                  </a:moveTo>
                  <a:cubicBezTo>
                    <a:pt x="287" y="315"/>
                    <a:pt x="224" y="355"/>
                    <a:pt x="139" y="355"/>
                  </a:cubicBezTo>
                  <a:cubicBezTo>
                    <a:pt x="67" y="355"/>
                    <a:pt x="0" y="313"/>
                    <a:pt x="0" y="238"/>
                  </a:cubicBezTo>
                  <a:lnTo>
                    <a:pt x="0" y="0"/>
                  </a:lnTo>
                  <a:lnTo>
                    <a:pt x="64" y="0"/>
                  </a:lnTo>
                  <a:lnTo>
                    <a:pt x="64" y="223"/>
                  </a:lnTo>
                  <a:cubicBezTo>
                    <a:pt x="64" y="285"/>
                    <a:pt x="107" y="300"/>
                    <a:pt x="141" y="300"/>
                  </a:cubicBezTo>
                  <a:cubicBezTo>
                    <a:pt x="181" y="300"/>
                    <a:pt x="223" y="284"/>
                    <a:pt x="223" y="222"/>
                  </a:cubicBezTo>
                  <a:lnTo>
                    <a:pt x="223" y="0"/>
                  </a:lnTo>
                  <a:lnTo>
                    <a:pt x="287" y="0"/>
                  </a:lnTo>
                  <a:lnTo>
                    <a:pt x="287" y="224"/>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328" name="Google Shape;328;p16"/>
            <p:cNvSpPr/>
            <p:nvPr/>
          </p:nvSpPr>
          <p:spPr>
            <a:xfrm>
              <a:off x="1013493" y="507610"/>
              <a:ext cx="65651" cy="72088"/>
            </a:xfrm>
            <a:custGeom>
              <a:avLst/>
              <a:gdLst/>
              <a:ahLst/>
              <a:cxnLst/>
              <a:rect l="l" t="t" r="r" b="b"/>
              <a:pathLst>
                <a:path w="225" h="246" extrusionOk="0">
                  <a:moveTo>
                    <a:pt x="222" y="246"/>
                  </a:moveTo>
                  <a:lnTo>
                    <a:pt x="159" y="246"/>
                  </a:lnTo>
                  <a:cubicBezTo>
                    <a:pt x="160" y="176"/>
                    <a:pt x="161" y="170"/>
                    <a:pt x="161" y="124"/>
                  </a:cubicBezTo>
                  <a:cubicBezTo>
                    <a:pt x="161" y="115"/>
                    <a:pt x="161" y="104"/>
                    <a:pt x="160" y="94"/>
                  </a:cubicBezTo>
                  <a:cubicBezTo>
                    <a:pt x="157" y="64"/>
                    <a:pt x="151" y="55"/>
                    <a:pt x="132" y="55"/>
                  </a:cubicBezTo>
                  <a:cubicBezTo>
                    <a:pt x="122" y="55"/>
                    <a:pt x="105" y="57"/>
                    <a:pt x="102" y="61"/>
                  </a:cubicBezTo>
                  <a:cubicBezTo>
                    <a:pt x="98" y="63"/>
                    <a:pt x="81" y="76"/>
                    <a:pt x="70" y="89"/>
                  </a:cubicBezTo>
                  <a:lnTo>
                    <a:pt x="70" y="246"/>
                  </a:lnTo>
                  <a:lnTo>
                    <a:pt x="6" y="246"/>
                  </a:lnTo>
                  <a:lnTo>
                    <a:pt x="6" y="77"/>
                  </a:lnTo>
                  <a:cubicBezTo>
                    <a:pt x="6" y="56"/>
                    <a:pt x="2" y="19"/>
                    <a:pt x="0" y="6"/>
                  </a:cubicBezTo>
                  <a:lnTo>
                    <a:pt x="57" y="6"/>
                  </a:lnTo>
                  <a:lnTo>
                    <a:pt x="63" y="34"/>
                  </a:lnTo>
                  <a:cubicBezTo>
                    <a:pt x="84" y="10"/>
                    <a:pt x="108" y="0"/>
                    <a:pt x="136" y="0"/>
                  </a:cubicBezTo>
                  <a:cubicBezTo>
                    <a:pt x="218" y="0"/>
                    <a:pt x="225" y="50"/>
                    <a:pt x="225" y="104"/>
                  </a:cubicBezTo>
                  <a:lnTo>
                    <a:pt x="225" y="133"/>
                  </a:lnTo>
                  <a:cubicBezTo>
                    <a:pt x="225" y="167"/>
                    <a:pt x="224" y="185"/>
                    <a:pt x="222" y="246"/>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329" name="Google Shape;329;p16"/>
            <p:cNvSpPr/>
            <p:nvPr/>
          </p:nvSpPr>
          <p:spPr>
            <a:xfrm>
              <a:off x="1099742" y="474140"/>
              <a:ext cx="21884" cy="105558"/>
            </a:xfrm>
            <a:custGeom>
              <a:avLst/>
              <a:gdLst/>
              <a:ahLst/>
              <a:cxnLst/>
              <a:rect l="l" t="t" r="r" b="b"/>
              <a:pathLst>
                <a:path w="75" h="362" extrusionOk="0">
                  <a:moveTo>
                    <a:pt x="6" y="362"/>
                  </a:moveTo>
                  <a:lnTo>
                    <a:pt x="6" y="122"/>
                  </a:lnTo>
                  <a:lnTo>
                    <a:pt x="70" y="122"/>
                  </a:lnTo>
                  <a:lnTo>
                    <a:pt x="70" y="362"/>
                  </a:lnTo>
                  <a:lnTo>
                    <a:pt x="6" y="362"/>
                  </a:lnTo>
                  <a:close/>
                  <a:moveTo>
                    <a:pt x="38" y="77"/>
                  </a:moveTo>
                  <a:cubicBezTo>
                    <a:pt x="17" y="77"/>
                    <a:pt x="0" y="59"/>
                    <a:pt x="0" y="38"/>
                  </a:cubicBezTo>
                  <a:cubicBezTo>
                    <a:pt x="0" y="17"/>
                    <a:pt x="17" y="0"/>
                    <a:pt x="38" y="0"/>
                  </a:cubicBezTo>
                  <a:cubicBezTo>
                    <a:pt x="58" y="0"/>
                    <a:pt x="75" y="16"/>
                    <a:pt x="75" y="37"/>
                  </a:cubicBezTo>
                  <a:cubicBezTo>
                    <a:pt x="75" y="59"/>
                    <a:pt x="58" y="77"/>
                    <a:pt x="38" y="77"/>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330" name="Google Shape;330;p16"/>
            <p:cNvSpPr/>
            <p:nvPr/>
          </p:nvSpPr>
          <p:spPr>
            <a:xfrm>
              <a:off x="1135786" y="510184"/>
              <a:ext cx="65651" cy="72088"/>
            </a:xfrm>
            <a:custGeom>
              <a:avLst/>
              <a:gdLst/>
              <a:ahLst/>
              <a:cxnLst/>
              <a:rect l="l" t="t" r="r" b="b"/>
              <a:pathLst>
                <a:path w="51" h="56" extrusionOk="0">
                  <a:moveTo>
                    <a:pt x="31" y="56"/>
                  </a:moveTo>
                  <a:lnTo>
                    <a:pt x="20" y="56"/>
                  </a:lnTo>
                  <a:lnTo>
                    <a:pt x="0" y="0"/>
                  </a:lnTo>
                  <a:lnTo>
                    <a:pt x="15" y="0"/>
                  </a:lnTo>
                  <a:lnTo>
                    <a:pt x="26" y="33"/>
                  </a:lnTo>
                  <a:lnTo>
                    <a:pt x="37" y="0"/>
                  </a:lnTo>
                  <a:lnTo>
                    <a:pt x="51" y="0"/>
                  </a:lnTo>
                  <a:lnTo>
                    <a:pt x="31" y="56"/>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331" name="Google Shape;331;p16"/>
            <p:cNvSpPr/>
            <p:nvPr/>
          </p:nvSpPr>
          <p:spPr>
            <a:xfrm>
              <a:off x="1213024" y="507610"/>
              <a:ext cx="64365" cy="74663"/>
            </a:xfrm>
            <a:custGeom>
              <a:avLst/>
              <a:gdLst/>
              <a:ahLst/>
              <a:cxnLst/>
              <a:rect l="l" t="t" r="r" b="b"/>
              <a:pathLst>
                <a:path w="222" h="253" extrusionOk="0">
                  <a:moveTo>
                    <a:pt x="117" y="47"/>
                  </a:moveTo>
                  <a:cubicBezTo>
                    <a:pt x="109" y="47"/>
                    <a:pt x="92" y="53"/>
                    <a:pt x="90" y="55"/>
                  </a:cubicBezTo>
                  <a:cubicBezTo>
                    <a:pt x="89" y="56"/>
                    <a:pt x="73" y="71"/>
                    <a:pt x="69" y="93"/>
                  </a:cubicBezTo>
                  <a:lnTo>
                    <a:pt x="165" y="93"/>
                  </a:lnTo>
                  <a:cubicBezTo>
                    <a:pt x="163" y="66"/>
                    <a:pt x="158" y="47"/>
                    <a:pt x="117" y="47"/>
                  </a:cubicBezTo>
                  <a:close/>
                  <a:moveTo>
                    <a:pt x="67" y="133"/>
                  </a:moveTo>
                  <a:cubicBezTo>
                    <a:pt x="69" y="166"/>
                    <a:pt x="93" y="198"/>
                    <a:pt x="130" y="198"/>
                  </a:cubicBezTo>
                  <a:cubicBezTo>
                    <a:pt x="155" y="198"/>
                    <a:pt x="183" y="188"/>
                    <a:pt x="213" y="163"/>
                  </a:cubicBezTo>
                  <a:lnTo>
                    <a:pt x="219" y="226"/>
                  </a:lnTo>
                  <a:cubicBezTo>
                    <a:pt x="190" y="243"/>
                    <a:pt x="164" y="253"/>
                    <a:pt x="117" y="253"/>
                  </a:cubicBezTo>
                  <a:cubicBezTo>
                    <a:pt x="50" y="253"/>
                    <a:pt x="0" y="205"/>
                    <a:pt x="0" y="127"/>
                  </a:cubicBezTo>
                  <a:cubicBezTo>
                    <a:pt x="0" y="47"/>
                    <a:pt x="48" y="0"/>
                    <a:pt x="117" y="0"/>
                  </a:cubicBezTo>
                  <a:cubicBezTo>
                    <a:pt x="199" y="0"/>
                    <a:pt x="222" y="43"/>
                    <a:pt x="222" y="133"/>
                  </a:cubicBezTo>
                  <a:lnTo>
                    <a:pt x="67" y="133"/>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332" name="Google Shape;332;p16"/>
            <p:cNvSpPr/>
            <p:nvPr/>
          </p:nvSpPr>
          <p:spPr>
            <a:xfrm>
              <a:off x="1295411" y="507610"/>
              <a:ext cx="46342" cy="72088"/>
            </a:xfrm>
            <a:custGeom>
              <a:avLst/>
              <a:gdLst/>
              <a:ahLst/>
              <a:cxnLst/>
              <a:rect l="l" t="t" r="r" b="b"/>
              <a:pathLst>
                <a:path w="157" h="246" extrusionOk="0">
                  <a:moveTo>
                    <a:pt x="105" y="78"/>
                  </a:moveTo>
                  <a:cubicBezTo>
                    <a:pt x="105" y="66"/>
                    <a:pt x="106" y="53"/>
                    <a:pt x="96" y="53"/>
                  </a:cubicBezTo>
                  <a:cubicBezTo>
                    <a:pt x="87" y="53"/>
                    <a:pt x="81" y="64"/>
                    <a:pt x="71" y="82"/>
                  </a:cubicBezTo>
                  <a:lnTo>
                    <a:pt x="71" y="246"/>
                  </a:lnTo>
                  <a:lnTo>
                    <a:pt x="7" y="246"/>
                  </a:lnTo>
                  <a:lnTo>
                    <a:pt x="7" y="76"/>
                  </a:lnTo>
                  <a:cubicBezTo>
                    <a:pt x="7" y="53"/>
                    <a:pt x="4" y="29"/>
                    <a:pt x="0" y="6"/>
                  </a:cubicBezTo>
                  <a:lnTo>
                    <a:pt x="57" y="6"/>
                  </a:lnTo>
                  <a:lnTo>
                    <a:pt x="64" y="35"/>
                  </a:lnTo>
                  <a:cubicBezTo>
                    <a:pt x="73" y="18"/>
                    <a:pt x="95" y="0"/>
                    <a:pt x="115" y="0"/>
                  </a:cubicBezTo>
                  <a:cubicBezTo>
                    <a:pt x="146" y="0"/>
                    <a:pt x="157" y="20"/>
                    <a:pt x="157" y="49"/>
                  </a:cubicBezTo>
                  <a:cubicBezTo>
                    <a:pt x="157" y="56"/>
                    <a:pt x="156" y="64"/>
                    <a:pt x="155" y="72"/>
                  </a:cubicBezTo>
                  <a:lnTo>
                    <a:pt x="105" y="78"/>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333" name="Google Shape;333;p16"/>
            <p:cNvSpPr/>
            <p:nvPr/>
          </p:nvSpPr>
          <p:spPr>
            <a:xfrm>
              <a:off x="1353338" y="507610"/>
              <a:ext cx="56641" cy="74663"/>
            </a:xfrm>
            <a:custGeom>
              <a:avLst/>
              <a:gdLst/>
              <a:ahLst/>
              <a:cxnLst/>
              <a:rect l="l" t="t" r="r" b="b"/>
              <a:pathLst>
                <a:path w="190" h="253" extrusionOk="0">
                  <a:moveTo>
                    <a:pt x="89" y="253"/>
                  </a:moveTo>
                  <a:cubicBezTo>
                    <a:pt x="58" y="253"/>
                    <a:pt x="28" y="246"/>
                    <a:pt x="1" y="229"/>
                  </a:cubicBezTo>
                  <a:lnTo>
                    <a:pt x="8" y="176"/>
                  </a:lnTo>
                  <a:cubicBezTo>
                    <a:pt x="36" y="193"/>
                    <a:pt x="52" y="200"/>
                    <a:pt x="87" y="200"/>
                  </a:cubicBezTo>
                  <a:cubicBezTo>
                    <a:pt x="118" y="200"/>
                    <a:pt x="125" y="191"/>
                    <a:pt x="125" y="183"/>
                  </a:cubicBezTo>
                  <a:cubicBezTo>
                    <a:pt x="125" y="145"/>
                    <a:pt x="0" y="155"/>
                    <a:pt x="0" y="69"/>
                  </a:cubicBezTo>
                  <a:cubicBezTo>
                    <a:pt x="0" y="26"/>
                    <a:pt x="36" y="0"/>
                    <a:pt x="99" y="0"/>
                  </a:cubicBezTo>
                  <a:cubicBezTo>
                    <a:pt x="130" y="0"/>
                    <a:pt x="148" y="6"/>
                    <a:pt x="182" y="21"/>
                  </a:cubicBezTo>
                  <a:lnTo>
                    <a:pt x="174" y="77"/>
                  </a:lnTo>
                  <a:cubicBezTo>
                    <a:pt x="142" y="53"/>
                    <a:pt x="113" y="51"/>
                    <a:pt x="96" y="51"/>
                  </a:cubicBezTo>
                  <a:cubicBezTo>
                    <a:pt x="85" y="51"/>
                    <a:pt x="64" y="54"/>
                    <a:pt x="64" y="67"/>
                  </a:cubicBezTo>
                  <a:cubicBezTo>
                    <a:pt x="64" y="103"/>
                    <a:pt x="190" y="97"/>
                    <a:pt x="190" y="177"/>
                  </a:cubicBezTo>
                  <a:cubicBezTo>
                    <a:pt x="190" y="218"/>
                    <a:pt x="155" y="253"/>
                    <a:pt x="89" y="253"/>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334" name="Google Shape;334;p16"/>
            <p:cNvSpPr/>
            <p:nvPr/>
          </p:nvSpPr>
          <p:spPr>
            <a:xfrm>
              <a:off x="1426714" y="474140"/>
              <a:ext cx="21884" cy="105558"/>
            </a:xfrm>
            <a:custGeom>
              <a:avLst/>
              <a:gdLst/>
              <a:ahLst/>
              <a:cxnLst/>
              <a:rect l="l" t="t" r="r" b="b"/>
              <a:pathLst>
                <a:path w="75" h="362" extrusionOk="0">
                  <a:moveTo>
                    <a:pt x="6" y="362"/>
                  </a:moveTo>
                  <a:lnTo>
                    <a:pt x="6" y="122"/>
                  </a:lnTo>
                  <a:lnTo>
                    <a:pt x="70" y="122"/>
                  </a:lnTo>
                  <a:lnTo>
                    <a:pt x="70" y="362"/>
                  </a:lnTo>
                  <a:lnTo>
                    <a:pt x="6" y="362"/>
                  </a:lnTo>
                  <a:close/>
                  <a:moveTo>
                    <a:pt x="38" y="77"/>
                  </a:moveTo>
                  <a:cubicBezTo>
                    <a:pt x="17" y="77"/>
                    <a:pt x="0" y="59"/>
                    <a:pt x="0" y="38"/>
                  </a:cubicBezTo>
                  <a:cubicBezTo>
                    <a:pt x="0" y="17"/>
                    <a:pt x="17" y="0"/>
                    <a:pt x="38" y="0"/>
                  </a:cubicBezTo>
                  <a:cubicBezTo>
                    <a:pt x="58" y="0"/>
                    <a:pt x="75" y="16"/>
                    <a:pt x="75" y="37"/>
                  </a:cubicBezTo>
                  <a:cubicBezTo>
                    <a:pt x="75" y="59"/>
                    <a:pt x="58" y="77"/>
                    <a:pt x="38" y="77"/>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335" name="Google Shape;335;p16"/>
            <p:cNvSpPr/>
            <p:nvPr/>
          </p:nvSpPr>
          <p:spPr>
            <a:xfrm>
              <a:off x="1465333" y="485726"/>
              <a:ext cx="46342" cy="96546"/>
            </a:xfrm>
            <a:custGeom>
              <a:avLst/>
              <a:gdLst/>
              <a:ahLst/>
              <a:cxnLst/>
              <a:rect l="l" t="t" r="r" b="b"/>
              <a:pathLst>
                <a:path w="160" h="328" extrusionOk="0">
                  <a:moveTo>
                    <a:pt x="97" y="328"/>
                  </a:moveTo>
                  <a:cubicBezTo>
                    <a:pt x="61" y="328"/>
                    <a:pt x="35" y="305"/>
                    <a:pt x="35" y="260"/>
                  </a:cubicBezTo>
                  <a:lnTo>
                    <a:pt x="35" y="124"/>
                  </a:lnTo>
                  <a:lnTo>
                    <a:pt x="0" y="124"/>
                  </a:lnTo>
                  <a:lnTo>
                    <a:pt x="0" y="82"/>
                  </a:lnTo>
                  <a:lnTo>
                    <a:pt x="35" y="82"/>
                  </a:lnTo>
                  <a:lnTo>
                    <a:pt x="35" y="0"/>
                  </a:lnTo>
                  <a:lnTo>
                    <a:pt x="98" y="0"/>
                  </a:lnTo>
                  <a:lnTo>
                    <a:pt x="98" y="81"/>
                  </a:lnTo>
                  <a:lnTo>
                    <a:pt x="150" y="81"/>
                  </a:lnTo>
                  <a:lnTo>
                    <a:pt x="150" y="123"/>
                  </a:lnTo>
                  <a:lnTo>
                    <a:pt x="98" y="123"/>
                  </a:lnTo>
                  <a:lnTo>
                    <a:pt x="98" y="248"/>
                  </a:lnTo>
                  <a:cubicBezTo>
                    <a:pt x="98" y="271"/>
                    <a:pt x="104" y="272"/>
                    <a:pt x="110" y="272"/>
                  </a:cubicBezTo>
                  <a:cubicBezTo>
                    <a:pt x="124" y="272"/>
                    <a:pt x="142" y="261"/>
                    <a:pt x="154" y="255"/>
                  </a:cubicBezTo>
                  <a:lnTo>
                    <a:pt x="160" y="307"/>
                  </a:lnTo>
                  <a:cubicBezTo>
                    <a:pt x="140" y="319"/>
                    <a:pt x="117" y="328"/>
                    <a:pt x="97" y="328"/>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336" name="Google Shape;336;p16"/>
            <p:cNvSpPr/>
            <p:nvPr/>
          </p:nvSpPr>
          <p:spPr>
            <a:xfrm>
              <a:off x="1525835" y="478002"/>
              <a:ext cx="59215" cy="104270"/>
            </a:xfrm>
            <a:custGeom>
              <a:avLst/>
              <a:gdLst/>
              <a:ahLst/>
              <a:cxnLst/>
              <a:rect l="l" t="t" r="r" b="b"/>
              <a:pathLst>
                <a:path w="201" h="357" extrusionOk="0">
                  <a:moveTo>
                    <a:pt x="148" y="71"/>
                  </a:moveTo>
                  <a:cubicBezTo>
                    <a:pt x="129" y="71"/>
                    <a:pt x="114" y="56"/>
                    <a:pt x="114" y="36"/>
                  </a:cubicBezTo>
                  <a:cubicBezTo>
                    <a:pt x="114" y="17"/>
                    <a:pt x="128" y="0"/>
                    <a:pt x="148" y="0"/>
                  </a:cubicBezTo>
                  <a:cubicBezTo>
                    <a:pt x="167" y="0"/>
                    <a:pt x="182" y="17"/>
                    <a:pt x="182" y="36"/>
                  </a:cubicBezTo>
                  <a:cubicBezTo>
                    <a:pt x="182" y="56"/>
                    <a:pt x="167" y="71"/>
                    <a:pt x="148" y="71"/>
                  </a:cubicBezTo>
                  <a:close/>
                  <a:moveTo>
                    <a:pt x="128" y="245"/>
                  </a:moveTo>
                  <a:cubicBezTo>
                    <a:pt x="102" y="251"/>
                    <a:pt x="88" y="256"/>
                    <a:pt x="65" y="266"/>
                  </a:cubicBezTo>
                  <a:cubicBezTo>
                    <a:pt x="63" y="273"/>
                    <a:pt x="62" y="276"/>
                    <a:pt x="62" y="284"/>
                  </a:cubicBezTo>
                  <a:cubicBezTo>
                    <a:pt x="62" y="297"/>
                    <a:pt x="65" y="309"/>
                    <a:pt x="81" y="309"/>
                  </a:cubicBezTo>
                  <a:cubicBezTo>
                    <a:pt x="93" y="309"/>
                    <a:pt x="109" y="301"/>
                    <a:pt x="128" y="280"/>
                  </a:cubicBezTo>
                  <a:lnTo>
                    <a:pt x="128" y="245"/>
                  </a:lnTo>
                  <a:close/>
                  <a:moveTo>
                    <a:pt x="58" y="71"/>
                  </a:moveTo>
                  <a:cubicBezTo>
                    <a:pt x="39" y="71"/>
                    <a:pt x="24" y="56"/>
                    <a:pt x="24" y="36"/>
                  </a:cubicBezTo>
                  <a:cubicBezTo>
                    <a:pt x="24" y="17"/>
                    <a:pt x="38" y="0"/>
                    <a:pt x="58" y="0"/>
                  </a:cubicBezTo>
                  <a:cubicBezTo>
                    <a:pt x="77" y="0"/>
                    <a:pt x="92" y="17"/>
                    <a:pt x="92" y="36"/>
                  </a:cubicBezTo>
                  <a:cubicBezTo>
                    <a:pt x="92" y="56"/>
                    <a:pt x="77" y="71"/>
                    <a:pt x="58" y="71"/>
                  </a:cubicBezTo>
                  <a:close/>
                  <a:moveTo>
                    <a:pt x="142" y="350"/>
                  </a:moveTo>
                  <a:cubicBezTo>
                    <a:pt x="139" y="340"/>
                    <a:pt x="139" y="335"/>
                    <a:pt x="136" y="322"/>
                  </a:cubicBezTo>
                  <a:cubicBezTo>
                    <a:pt x="124" y="339"/>
                    <a:pt x="100" y="357"/>
                    <a:pt x="69" y="357"/>
                  </a:cubicBezTo>
                  <a:cubicBezTo>
                    <a:pt x="28" y="357"/>
                    <a:pt x="0" y="331"/>
                    <a:pt x="0" y="297"/>
                  </a:cubicBezTo>
                  <a:cubicBezTo>
                    <a:pt x="0" y="276"/>
                    <a:pt x="4" y="256"/>
                    <a:pt x="11" y="247"/>
                  </a:cubicBezTo>
                  <a:cubicBezTo>
                    <a:pt x="24" y="230"/>
                    <a:pt x="95" y="210"/>
                    <a:pt x="128" y="204"/>
                  </a:cubicBezTo>
                  <a:lnTo>
                    <a:pt x="128" y="186"/>
                  </a:lnTo>
                  <a:cubicBezTo>
                    <a:pt x="128" y="160"/>
                    <a:pt x="124" y="151"/>
                    <a:pt x="97" y="151"/>
                  </a:cubicBezTo>
                  <a:cubicBezTo>
                    <a:pt x="86" y="151"/>
                    <a:pt x="66" y="152"/>
                    <a:pt x="63" y="157"/>
                  </a:cubicBezTo>
                  <a:cubicBezTo>
                    <a:pt x="60" y="163"/>
                    <a:pt x="60" y="167"/>
                    <a:pt x="60" y="176"/>
                  </a:cubicBezTo>
                  <a:lnTo>
                    <a:pt x="8" y="180"/>
                  </a:lnTo>
                  <a:cubicBezTo>
                    <a:pt x="8" y="177"/>
                    <a:pt x="8" y="174"/>
                    <a:pt x="8" y="170"/>
                  </a:cubicBezTo>
                  <a:cubicBezTo>
                    <a:pt x="8" y="157"/>
                    <a:pt x="10" y="146"/>
                    <a:pt x="13" y="134"/>
                  </a:cubicBezTo>
                  <a:cubicBezTo>
                    <a:pt x="15" y="125"/>
                    <a:pt x="54" y="104"/>
                    <a:pt x="102" y="104"/>
                  </a:cubicBezTo>
                  <a:cubicBezTo>
                    <a:pt x="158" y="104"/>
                    <a:pt x="192" y="130"/>
                    <a:pt x="192" y="172"/>
                  </a:cubicBezTo>
                  <a:lnTo>
                    <a:pt x="192" y="279"/>
                  </a:lnTo>
                  <a:cubicBezTo>
                    <a:pt x="192" y="305"/>
                    <a:pt x="197" y="332"/>
                    <a:pt x="201" y="350"/>
                  </a:cubicBezTo>
                  <a:lnTo>
                    <a:pt x="142" y="350"/>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337" name="Google Shape;337;p16"/>
            <p:cNvSpPr/>
            <p:nvPr/>
          </p:nvSpPr>
          <p:spPr>
            <a:xfrm>
              <a:off x="1596637" y="485726"/>
              <a:ext cx="47629" cy="96546"/>
            </a:xfrm>
            <a:custGeom>
              <a:avLst/>
              <a:gdLst/>
              <a:ahLst/>
              <a:cxnLst/>
              <a:rect l="l" t="t" r="r" b="b"/>
              <a:pathLst>
                <a:path w="161" h="328" extrusionOk="0">
                  <a:moveTo>
                    <a:pt x="97" y="328"/>
                  </a:moveTo>
                  <a:cubicBezTo>
                    <a:pt x="61" y="328"/>
                    <a:pt x="35" y="305"/>
                    <a:pt x="35" y="260"/>
                  </a:cubicBezTo>
                  <a:lnTo>
                    <a:pt x="35" y="124"/>
                  </a:lnTo>
                  <a:lnTo>
                    <a:pt x="0" y="124"/>
                  </a:lnTo>
                  <a:lnTo>
                    <a:pt x="0" y="82"/>
                  </a:lnTo>
                  <a:lnTo>
                    <a:pt x="35" y="82"/>
                  </a:lnTo>
                  <a:lnTo>
                    <a:pt x="35" y="0"/>
                  </a:lnTo>
                  <a:lnTo>
                    <a:pt x="98" y="0"/>
                  </a:lnTo>
                  <a:lnTo>
                    <a:pt x="98" y="81"/>
                  </a:lnTo>
                  <a:lnTo>
                    <a:pt x="150" y="81"/>
                  </a:lnTo>
                  <a:lnTo>
                    <a:pt x="150" y="123"/>
                  </a:lnTo>
                  <a:lnTo>
                    <a:pt x="98" y="123"/>
                  </a:lnTo>
                  <a:lnTo>
                    <a:pt x="98" y="248"/>
                  </a:lnTo>
                  <a:cubicBezTo>
                    <a:pt x="98" y="271"/>
                    <a:pt x="104" y="272"/>
                    <a:pt x="110" y="272"/>
                  </a:cubicBezTo>
                  <a:cubicBezTo>
                    <a:pt x="124" y="272"/>
                    <a:pt x="143" y="261"/>
                    <a:pt x="154" y="255"/>
                  </a:cubicBezTo>
                  <a:lnTo>
                    <a:pt x="161" y="307"/>
                  </a:lnTo>
                  <a:cubicBezTo>
                    <a:pt x="140" y="319"/>
                    <a:pt x="117" y="328"/>
                    <a:pt x="97" y="328"/>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338" name="Google Shape;338;p16"/>
            <p:cNvSpPr/>
            <p:nvPr/>
          </p:nvSpPr>
          <p:spPr>
            <a:xfrm>
              <a:off x="913085" y="642776"/>
              <a:ext cx="75950" cy="102983"/>
            </a:xfrm>
            <a:custGeom>
              <a:avLst/>
              <a:gdLst/>
              <a:ahLst/>
              <a:cxnLst/>
              <a:rect l="l" t="t" r="r" b="b"/>
              <a:pathLst>
                <a:path w="257" h="351" extrusionOk="0">
                  <a:moveTo>
                    <a:pt x="122" y="192"/>
                  </a:moveTo>
                  <a:lnTo>
                    <a:pt x="64" y="192"/>
                  </a:lnTo>
                  <a:lnTo>
                    <a:pt x="64" y="299"/>
                  </a:lnTo>
                  <a:lnTo>
                    <a:pt x="118" y="299"/>
                  </a:lnTo>
                  <a:cubicBezTo>
                    <a:pt x="169" y="299"/>
                    <a:pt x="188" y="283"/>
                    <a:pt x="188" y="245"/>
                  </a:cubicBezTo>
                  <a:cubicBezTo>
                    <a:pt x="188" y="210"/>
                    <a:pt x="163" y="192"/>
                    <a:pt x="122" y="192"/>
                  </a:cubicBezTo>
                  <a:close/>
                  <a:moveTo>
                    <a:pt x="115" y="52"/>
                  </a:moveTo>
                  <a:lnTo>
                    <a:pt x="64" y="52"/>
                  </a:lnTo>
                  <a:lnTo>
                    <a:pt x="64" y="141"/>
                  </a:lnTo>
                  <a:lnTo>
                    <a:pt x="111" y="141"/>
                  </a:lnTo>
                  <a:cubicBezTo>
                    <a:pt x="152" y="141"/>
                    <a:pt x="167" y="123"/>
                    <a:pt x="167" y="96"/>
                  </a:cubicBezTo>
                  <a:cubicBezTo>
                    <a:pt x="167" y="72"/>
                    <a:pt x="150" y="52"/>
                    <a:pt x="115" y="52"/>
                  </a:cubicBezTo>
                  <a:close/>
                  <a:moveTo>
                    <a:pt x="138" y="351"/>
                  </a:moveTo>
                  <a:lnTo>
                    <a:pt x="0" y="351"/>
                  </a:lnTo>
                  <a:lnTo>
                    <a:pt x="0" y="5"/>
                  </a:lnTo>
                  <a:cubicBezTo>
                    <a:pt x="42" y="2"/>
                    <a:pt x="83" y="0"/>
                    <a:pt x="125" y="0"/>
                  </a:cubicBezTo>
                  <a:cubicBezTo>
                    <a:pt x="204" y="0"/>
                    <a:pt x="235" y="43"/>
                    <a:pt x="235" y="89"/>
                  </a:cubicBezTo>
                  <a:cubicBezTo>
                    <a:pt x="235" y="119"/>
                    <a:pt x="220" y="152"/>
                    <a:pt x="191" y="163"/>
                  </a:cubicBezTo>
                  <a:cubicBezTo>
                    <a:pt x="231" y="169"/>
                    <a:pt x="257" y="207"/>
                    <a:pt x="257" y="252"/>
                  </a:cubicBezTo>
                  <a:cubicBezTo>
                    <a:pt x="257" y="311"/>
                    <a:pt x="208" y="351"/>
                    <a:pt x="138" y="351"/>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339" name="Google Shape;339;p16"/>
            <p:cNvSpPr/>
            <p:nvPr/>
          </p:nvSpPr>
          <p:spPr>
            <a:xfrm>
              <a:off x="1003195" y="673671"/>
              <a:ext cx="46342" cy="72088"/>
            </a:xfrm>
            <a:custGeom>
              <a:avLst/>
              <a:gdLst/>
              <a:ahLst/>
              <a:cxnLst/>
              <a:rect l="l" t="t" r="r" b="b"/>
              <a:pathLst>
                <a:path w="157" h="245" extrusionOk="0">
                  <a:moveTo>
                    <a:pt x="105" y="77"/>
                  </a:moveTo>
                  <a:cubicBezTo>
                    <a:pt x="105" y="66"/>
                    <a:pt x="106" y="53"/>
                    <a:pt x="96" y="53"/>
                  </a:cubicBezTo>
                  <a:cubicBezTo>
                    <a:pt x="87" y="53"/>
                    <a:pt x="81" y="64"/>
                    <a:pt x="71" y="82"/>
                  </a:cubicBezTo>
                  <a:lnTo>
                    <a:pt x="71" y="245"/>
                  </a:lnTo>
                  <a:lnTo>
                    <a:pt x="7" y="245"/>
                  </a:lnTo>
                  <a:lnTo>
                    <a:pt x="7" y="76"/>
                  </a:lnTo>
                  <a:cubicBezTo>
                    <a:pt x="7" y="53"/>
                    <a:pt x="4" y="29"/>
                    <a:pt x="0" y="5"/>
                  </a:cubicBezTo>
                  <a:lnTo>
                    <a:pt x="58" y="5"/>
                  </a:lnTo>
                  <a:lnTo>
                    <a:pt x="64" y="34"/>
                  </a:lnTo>
                  <a:cubicBezTo>
                    <a:pt x="73" y="17"/>
                    <a:pt x="95" y="0"/>
                    <a:pt x="115" y="0"/>
                  </a:cubicBezTo>
                  <a:cubicBezTo>
                    <a:pt x="146" y="0"/>
                    <a:pt x="157" y="19"/>
                    <a:pt x="157" y="48"/>
                  </a:cubicBezTo>
                  <a:cubicBezTo>
                    <a:pt x="157" y="56"/>
                    <a:pt x="156" y="64"/>
                    <a:pt x="155" y="71"/>
                  </a:cubicBezTo>
                  <a:lnTo>
                    <a:pt x="105" y="77"/>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340" name="Google Shape;340;p16"/>
            <p:cNvSpPr/>
            <p:nvPr/>
          </p:nvSpPr>
          <p:spPr>
            <a:xfrm>
              <a:off x="1058549" y="673671"/>
              <a:ext cx="59215" cy="74663"/>
            </a:xfrm>
            <a:custGeom>
              <a:avLst/>
              <a:gdLst/>
              <a:ahLst/>
              <a:cxnLst/>
              <a:rect l="l" t="t" r="r" b="b"/>
              <a:pathLst>
                <a:path w="201" h="253" extrusionOk="0">
                  <a:moveTo>
                    <a:pt x="128" y="141"/>
                  </a:moveTo>
                  <a:cubicBezTo>
                    <a:pt x="102" y="148"/>
                    <a:pt x="89" y="152"/>
                    <a:pt x="65" y="162"/>
                  </a:cubicBezTo>
                  <a:cubicBezTo>
                    <a:pt x="63" y="169"/>
                    <a:pt x="62" y="172"/>
                    <a:pt x="62" y="180"/>
                  </a:cubicBezTo>
                  <a:cubicBezTo>
                    <a:pt x="62" y="194"/>
                    <a:pt x="65" y="205"/>
                    <a:pt x="81" y="205"/>
                  </a:cubicBezTo>
                  <a:cubicBezTo>
                    <a:pt x="93" y="205"/>
                    <a:pt x="109" y="197"/>
                    <a:pt x="128" y="177"/>
                  </a:cubicBezTo>
                  <a:lnTo>
                    <a:pt x="128" y="141"/>
                  </a:lnTo>
                  <a:close/>
                  <a:moveTo>
                    <a:pt x="142" y="246"/>
                  </a:moveTo>
                  <a:cubicBezTo>
                    <a:pt x="139" y="236"/>
                    <a:pt x="139" y="232"/>
                    <a:pt x="136" y="218"/>
                  </a:cubicBezTo>
                  <a:cubicBezTo>
                    <a:pt x="125" y="235"/>
                    <a:pt x="100" y="253"/>
                    <a:pt x="69" y="253"/>
                  </a:cubicBezTo>
                  <a:cubicBezTo>
                    <a:pt x="28" y="253"/>
                    <a:pt x="0" y="228"/>
                    <a:pt x="0" y="193"/>
                  </a:cubicBezTo>
                  <a:cubicBezTo>
                    <a:pt x="0" y="172"/>
                    <a:pt x="4" y="152"/>
                    <a:pt x="11" y="143"/>
                  </a:cubicBezTo>
                  <a:cubicBezTo>
                    <a:pt x="24" y="126"/>
                    <a:pt x="95" y="106"/>
                    <a:pt x="128" y="100"/>
                  </a:cubicBezTo>
                  <a:lnTo>
                    <a:pt x="128" y="82"/>
                  </a:lnTo>
                  <a:cubicBezTo>
                    <a:pt x="128" y="56"/>
                    <a:pt x="124" y="48"/>
                    <a:pt x="97" y="48"/>
                  </a:cubicBezTo>
                  <a:cubicBezTo>
                    <a:pt x="86" y="48"/>
                    <a:pt x="66" y="48"/>
                    <a:pt x="63" y="54"/>
                  </a:cubicBezTo>
                  <a:cubicBezTo>
                    <a:pt x="60" y="59"/>
                    <a:pt x="60" y="63"/>
                    <a:pt x="60" y="72"/>
                  </a:cubicBezTo>
                  <a:lnTo>
                    <a:pt x="8" y="77"/>
                  </a:lnTo>
                  <a:cubicBezTo>
                    <a:pt x="8" y="73"/>
                    <a:pt x="8" y="70"/>
                    <a:pt x="8" y="67"/>
                  </a:cubicBezTo>
                  <a:cubicBezTo>
                    <a:pt x="8" y="54"/>
                    <a:pt x="10" y="42"/>
                    <a:pt x="13" y="31"/>
                  </a:cubicBezTo>
                  <a:cubicBezTo>
                    <a:pt x="15" y="21"/>
                    <a:pt x="54" y="0"/>
                    <a:pt x="102" y="0"/>
                  </a:cubicBezTo>
                  <a:cubicBezTo>
                    <a:pt x="158" y="0"/>
                    <a:pt x="192" y="26"/>
                    <a:pt x="192" y="69"/>
                  </a:cubicBezTo>
                  <a:lnTo>
                    <a:pt x="192" y="175"/>
                  </a:lnTo>
                  <a:cubicBezTo>
                    <a:pt x="192" y="202"/>
                    <a:pt x="197" y="228"/>
                    <a:pt x="201" y="246"/>
                  </a:cubicBezTo>
                  <a:lnTo>
                    <a:pt x="142" y="246"/>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341" name="Google Shape;341;p16"/>
            <p:cNvSpPr/>
            <p:nvPr/>
          </p:nvSpPr>
          <p:spPr>
            <a:xfrm>
              <a:off x="1134499" y="674958"/>
              <a:ext cx="65651" cy="73375"/>
            </a:xfrm>
            <a:custGeom>
              <a:avLst/>
              <a:gdLst/>
              <a:ahLst/>
              <a:cxnLst/>
              <a:rect l="l" t="t" r="r" b="b"/>
              <a:pathLst>
                <a:path w="223" h="247" extrusionOk="0">
                  <a:moveTo>
                    <a:pt x="166" y="240"/>
                  </a:moveTo>
                  <a:lnTo>
                    <a:pt x="159" y="212"/>
                  </a:lnTo>
                  <a:cubicBezTo>
                    <a:pt x="140" y="234"/>
                    <a:pt x="116" y="247"/>
                    <a:pt x="87" y="247"/>
                  </a:cubicBezTo>
                  <a:cubicBezTo>
                    <a:pt x="23" y="247"/>
                    <a:pt x="0" y="218"/>
                    <a:pt x="0" y="158"/>
                  </a:cubicBezTo>
                  <a:lnTo>
                    <a:pt x="0" y="0"/>
                  </a:lnTo>
                  <a:lnTo>
                    <a:pt x="64" y="0"/>
                  </a:lnTo>
                  <a:lnTo>
                    <a:pt x="64" y="152"/>
                  </a:lnTo>
                  <a:cubicBezTo>
                    <a:pt x="64" y="174"/>
                    <a:pt x="66" y="191"/>
                    <a:pt x="91" y="191"/>
                  </a:cubicBezTo>
                  <a:cubicBezTo>
                    <a:pt x="98" y="191"/>
                    <a:pt x="114" y="190"/>
                    <a:pt x="120" y="187"/>
                  </a:cubicBezTo>
                  <a:cubicBezTo>
                    <a:pt x="129" y="180"/>
                    <a:pt x="145" y="167"/>
                    <a:pt x="152" y="158"/>
                  </a:cubicBezTo>
                  <a:lnTo>
                    <a:pt x="152" y="0"/>
                  </a:lnTo>
                  <a:lnTo>
                    <a:pt x="216" y="0"/>
                  </a:lnTo>
                  <a:lnTo>
                    <a:pt x="216" y="169"/>
                  </a:lnTo>
                  <a:cubicBezTo>
                    <a:pt x="216" y="193"/>
                    <a:pt x="219" y="217"/>
                    <a:pt x="223" y="240"/>
                  </a:cubicBezTo>
                  <a:lnTo>
                    <a:pt x="166" y="240"/>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342" name="Google Shape;342;p16"/>
            <p:cNvSpPr/>
            <p:nvPr/>
          </p:nvSpPr>
          <p:spPr>
            <a:xfrm>
              <a:off x="1216885" y="673671"/>
              <a:ext cx="66939" cy="72088"/>
            </a:xfrm>
            <a:custGeom>
              <a:avLst/>
              <a:gdLst/>
              <a:ahLst/>
              <a:cxnLst/>
              <a:rect l="l" t="t" r="r" b="b"/>
              <a:pathLst>
                <a:path w="226" h="246" extrusionOk="0">
                  <a:moveTo>
                    <a:pt x="223" y="246"/>
                  </a:moveTo>
                  <a:lnTo>
                    <a:pt x="159" y="246"/>
                  </a:lnTo>
                  <a:cubicBezTo>
                    <a:pt x="160" y="176"/>
                    <a:pt x="161" y="170"/>
                    <a:pt x="161" y="124"/>
                  </a:cubicBezTo>
                  <a:cubicBezTo>
                    <a:pt x="161" y="115"/>
                    <a:pt x="161" y="105"/>
                    <a:pt x="160" y="95"/>
                  </a:cubicBezTo>
                  <a:cubicBezTo>
                    <a:pt x="158" y="64"/>
                    <a:pt x="151" y="56"/>
                    <a:pt x="132" y="56"/>
                  </a:cubicBezTo>
                  <a:cubicBezTo>
                    <a:pt x="122" y="56"/>
                    <a:pt x="105" y="58"/>
                    <a:pt x="102" y="61"/>
                  </a:cubicBezTo>
                  <a:cubicBezTo>
                    <a:pt x="99" y="64"/>
                    <a:pt x="81" y="76"/>
                    <a:pt x="70" y="90"/>
                  </a:cubicBezTo>
                  <a:lnTo>
                    <a:pt x="70" y="246"/>
                  </a:lnTo>
                  <a:lnTo>
                    <a:pt x="6" y="246"/>
                  </a:lnTo>
                  <a:lnTo>
                    <a:pt x="6" y="77"/>
                  </a:lnTo>
                  <a:cubicBezTo>
                    <a:pt x="6" y="56"/>
                    <a:pt x="3" y="20"/>
                    <a:pt x="0" y="6"/>
                  </a:cubicBezTo>
                  <a:lnTo>
                    <a:pt x="57" y="6"/>
                  </a:lnTo>
                  <a:lnTo>
                    <a:pt x="64" y="35"/>
                  </a:lnTo>
                  <a:cubicBezTo>
                    <a:pt x="85" y="11"/>
                    <a:pt x="109" y="0"/>
                    <a:pt x="136" y="0"/>
                  </a:cubicBezTo>
                  <a:cubicBezTo>
                    <a:pt x="218" y="0"/>
                    <a:pt x="226" y="51"/>
                    <a:pt x="226" y="104"/>
                  </a:cubicBezTo>
                  <a:lnTo>
                    <a:pt x="226" y="133"/>
                  </a:lnTo>
                  <a:cubicBezTo>
                    <a:pt x="225" y="168"/>
                    <a:pt x="224" y="186"/>
                    <a:pt x="223" y="246"/>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343" name="Google Shape;343;p16"/>
            <p:cNvSpPr/>
            <p:nvPr/>
          </p:nvSpPr>
          <p:spPr>
            <a:xfrm>
              <a:off x="1300560" y="673671"/>
              <a:ext cx="55353" cy="74663"/>
            </a:xfrm>
            <a:custGeom>
              <a:avLst/>
              <a:gdLst/>
              <a:ahLst/>
              <a:cxnLst/>
              <a:rect l="l" t="t" r="r" b="b"/>
              <a:pathLst>
                <a:path w="189" h="253" extrusionOk="0">
                  <a:moveTo>
                    <a:pt x="88" y="253"/>
                  </a:moveTo>
                  <a:cubicBezTo>
                    <a:pt x="58" y="253"/>
                    <a:pt x="27" y="247"/>
                    <a:pt x="0" y="230"/>
                  </a:cubicBezTo>
                  <a:lnTo>
                    <a:pt x="7" y="177"/>
                  </a:lnTo>
                  <a:cubicBezTo>
                    <a:pt x="35" y="193"/>
                    <a:pt x="52" y="201"/>
                    <a:pt x="86" y="201"/>
                  </a:cubicBezTo>
                  <a:cubicBezTo>
                    <a:pt x="117" y="201"/>
                    <a:pt x="124" y="191"/>
                    <a:pt x="124" y="183"/>
                  </a:cubicBezTo>
                  <a:cubicBezTo>
                    <a:pt x="124" y="145"/>
                    <a:pt x="0" y="156"/>
                    <a:pt x="0" y="69"/>
                  </a:cubicBezTo>
                  <a:cubicBezTo>
                    <a:pt x="0" y="27"/>
                    <a:pt x="36" y="0"/>
                    <a:pt x="99" y="0"/>
                  </a:cubicBezTo>
                  <a:cubicBezTo>
                    <a:pt x="129" y="0"/>
                    <a:pt x="148" y="6"/>
                    <a:pt x="181" y="21"/>
                  </a:cubicBezTo>
                  <a:lnTo>
                    <a:pt x="174" y="77"/>
                  </a:lnTo>
                  <a:cubicBezTo>
                    <a:pt x="142" y="54"/>
                    <a:pt x="113" y="51"/>
                    <a:pt x="95" y="51"/>
                  </a:cubicBezTo>
                  <a:cubicBezTo>
                    <a:pt x="85" y="51"/>
                    <a:pt x="64" y="54"/>
                    <a:pt x="64" y="67"/>
                  </a:cubicBezTo>
                  <a:cubicBezTo>
                    <a:pt x="64" y="103"/>
                    <a:pt x="189" y="97"/>
                    <a:pt x="189" y="178"/>
                  </a:cubicBezTo>
                  <a:cubicBezTo>
                    <a:pt x="189" y="218"/>
                    <a:pt x="154" y="253"/>
                    <a:pt x="88" y="253"/>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344" name="Google Shape;344;p16"/>
            <p:cNvSpPr/>
            <p:nvPr/>
          </p:nvSpPr>
          <p:spPr>
            <a:xfrm>
              <a:off x="1367499" y="673671"/>
              <a:ext cx="60502" cy="74663"/>
            </a:xfrm>
            <a:custGeom>
              <a:avLst/>
              <a:gdLst/>
              <a:ahLst/>
              <a:cxnLst/>
              <a:rect l="l" t="t" r="r" b="b"/>
              <a:pathLst>
                <a:path w="206" h="253" extrusionOk="0">
                  <a:moveTo>
                    <a:pt x="118" y="253"/>
                  </a:moveTo>
                  <a:cubicBezTo>
                    <a:pt x="48" y="253"/>
                    <a:pt x="0" y="206"/>
                    <a:pt x="0" y="124"/>
                  </a:cubicBezTo>
                  <a:cubicBezTo>
                    <a:pt x="0" y="38"/>
                    <a:pt x="58" y="0"/>
                    <a:pt x="112" y="0"/>
                  </a:cubicBezTo>
                  <a:cubicBezTo>
                    <a:pt x="161" y="0"/>
                    <a:pt x="202" y="11"/>
                    <a:pt x="202" y="50"/>
                  </a:cubicBezTo>
                  <a:lnTo>
                    <a:pt x="202" y="64"/>
                  </a:lnTo>
                  <a:cubicBezTo>
                    <a:pt x="202" y="68"/>
                    <a:pt x="202" y="72"/>
                    <a:pt x="202" y="77"/>
                  </a:cubicBezTo>
                  <a:lnTo>
                    <a:pt x="140" y="77"/>
                  </a:lnTo>
                  <a:cubicBezTo>
                    <a:pt x="140" y="55"/>
                    <a:pt x="134" y="51"/>
                    <a:pt x="117" y="51"/>
                  </a:cubicBezTo>
                  <a:cubicBezTo>
                    <a:pt x="106" y="51"/>
                    <a:pt x="101" y="52"/>
                    <a:pt x="97" y="54"/>
                  </a:cubicBezTo>
                  <a:cubicBezTo>
                    <a:pt x="92" y="56"/>
                    <a:pt x="68" y="69"/>
                    <a:pt x="68" y="123"/>
                  </a:cubicBezTo>
                  <a:cubicBezTo>
                    <a:pt x="68" y="185"/>
                    <a:pt x="102" y="199"/>
                    <a:pt x="129" y="199"/>
                  </a:cubicBezTo>
                  <a:cubicBezTo>
                    <a:pt x="146" y="199"/>
                    <a:pt x="165" y="197"/>
                    <a:pt x="200" y="168"/>
                  </a:cubicBezTo>
                  <a:lnTo>
                    <a:pt x="206" y="227"/>
                  </a:lnTo>
                  <a:cubicBezTo>
                    <a:pt x="172" y="247"/>
                    <a:pt x="148" y="253"/>
                    <a:pt x="118" y="253"/>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345" name="Google Shape;345;p16"/>
            <p:cNvSpPr/>
            <p:nvPr/>
          </p:nvSpPr>
          <p:spPr>
            <a:xfrm>
              <a:off x="1444736" y="632477"/>
              <a:ext cx="63077" cy="113282"/>
            </a:xfrm>
            <a:custGeom>
              <a:avLst/>
              <a:gdLst/>
              <a:ahLst/>
              <a:cxnLst/>
              <a:rect l="l" t="t" r="r" b="b"/>
              <a:pathLst>
                <a:path w="219" h="386" extrusionOk="0">
                  <a:moveTo>
                    <a:pt x="216" y="386"/>
                  </a:moveTo>
                  <a:lnTo>
                    <a:pt x="152" y="386"/>
                  </a:lnTo>
                  <a:cubicBezTo>
                    <a:pt x="153" y="325"/>
                    <a:pt x="154" y="313"/>
                    <a:pt x="154" y="280"/>
                  </a:cubicBezTo>
                  <a:cubicBezTo>
                    <a:pt x="154" y="213"/>
                    <a:pt x="152" y="196"/>
                    <a:pt x="126" y="196"/>
                  </a:cubicBezTo>
                  <a:cubicBezTo>
                    <a:pt x="116" y="196"/>
                    <a:pt x="100" y="198"/>
                    <a:pt x="95" y="201"/>
                  </a:cubicBezTo>
                  <a:cubicBezTo>
                    <a:pt x="92" y="204"/>
                    <a:pt x="75" y="216"/>
                    <a:pt x="64" y="230"/>
                  </a:cubicBezTo>
                  <a:lnTo>
                    <a:pt x="64" y="386"/>
                  </a:lnTo>
                  <a:lnTo>
                    <a:pt x="0" y="386"/>
                  </a:lnTo>
                  <a:lnTo>
                    <a:pt x="0" y="0"/>
                  </a:lnTo>
                  <a:lnTo>
                    <a:pt x="64" y="0"/>
                  </a:lnTo>
                  <a:lnTo>
                    <a:pt x="64" y="168"/>
                  </a:lnTo>
                  <a:cubicBezTo>
                    <a:pt x="82" y="150"/>
                    <a:pt x="103" y="140"/>
                    <a:pt x="129" y="140"/>
                  </a:cubicBezTo>
                  <a:cubicBezTo>
                    <a:pt x="211" y="140"/>
                    <a:pt x="219" y="191"/>
                    <a:pt x="219" y="244"/>
                  </a:cubicBezTo>
                  <a:cubicBezTo>
                    <a:pt x="219" y="254"/>
                    <a:pt x="218" y="264"/>
                    <a:pt x="218" y="273"/>
                  </a:cubicBezTo>
                  <a:cubicBezTo>
                    <a:pt x="218" y="308"/>
                    <a:pt x="218" y="326"/>
                    <a:pt x="216" y="386"/>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346" name="Google Shape;346;p16"/>
            <p:cNvSpPr/>
            <p:nvPr/>
          </p:nvSpPr>
          <p:spPr>
            <a:xfrm>
              <a:off x="1518111" y="673671"/>
              <a:ext cx="102983" cy="74663"/>
            </a:xfrm>
            <a:custGeom>
              <a:avLst/>
              <a:gdLst/>
              <a:ahLst/>
              <a:cxnLst/>
              <a:rect l="l" t="t" r="r" b="b"/>
              <a:pathLst>
                <a:path w="80" h="58" extrusionOk="0">
                  <a:moveTo>
                    <a:pt x="60" y="58"/>
                  </a:moveTo>
                  <a:lnTo>
                    <a:pt x="52" y="58"/>
                  </a:lnTo>
                  <a:lnTo>
                    <a:pt x="41" y="32"/>
                  </a:lnTo>
                  <a:lnTo>
                    <a:pt x="30" y="58"/>
                  </a:lnTo>
                  <a:lnTo>
                    <a:pt x="22" y="58"/>
                  </a:lnTo>
                  <a:lnTo>
                    <a:pt x="0" y="1"/>
                  </a:lnTo>
                  <a:lnTo>
                    <a:pt x="16" y="1"/>
                  </a:lnTo>
                  <a:lnTo>
                    <a:pt x="27" y="33"/>
                  </a:lnTo>
                  <a:lnTo>
                    <a:pt x="41" y="0"/>
                  </a:lnTo>
                  <a:lnTo>
                    <a:pt x="55" y="33"/>
                  </a:lnTo>
                  <a:lnTo>
                    <a:pt x="66" y="1"/>
                  </a:lnTo>
                  <a:lnTo>
                    <a:pt x="80" y="1"/>
                  </a:lnTo>
                  <a:lnTo>
                    <a:pt x="60" y="58"/>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347" name="Google Shape;347;p16"/>
            <p:cNvSpPr/>
            <p:nvPr/>
          </p:nvSpPr>
          <p:spPr>
            <a:xfrm>
              <a:off x="1626244" y="673671"/>
              <a:ext cx="65651" cy="74663"/>
            </a:xfrm>
            <a:custGeom>
              <a:avLst/>
              <a:gdLst/>
              <a:ahLst/>
              <a:cxnLst/>
              <a:rect l="l" t="t" r="r" b="b"/>
              <a:pathLst>
                <a:path w="223" h="253" extrusionOk="0">
                  <a:moveTo>
                    <a:pt x="117" y="48"/>
                  </a:moveTo>
                  <a:cubicBezTo>
                    <a:pt x="109" y="48"/>
                    <a:pt x="93" y="54"/>
                    <a:pt x="90" y="55"/>
                  </a:cubicBezTo>
                  <a:cubicBezTo>
                    <a:pt x="89" y="56"/>
                    <a:pt x="73" y="72"/>
                    <a:pt x="70" y="94"/>
                  </a:cubicBezTo>
                  <a:lnTo>
                    <a:pt x="165" y="94"/>
                  </a:lnTo>
                  <a:cubicBezTo>
                    <a:pt x="163" y="66"/>
                    <a:pt x="159" y="48"/>
                    <a:pt x="117" y="48"/>
                  </a:cubicBezTo>
                  <a:close/>
                  <a:moveTo>
                    <a:pt x="68" y="133"/>
                  </a:moveTo>
                  <a:cubicBezTo>
                    <a:pt x="70" y="166"/>
                    <a:pt x="94" y="199"/>
                    <a:pt x="131" y="199"/>
                  </a:cubicBezTo>
                  <a:cubicBezTo>
                    <a:pt x="156" y="199"/>
                    <a:pt x="184" y="188"/>
                    <a:pt x="214" y="164"/>
                  </a:cubicBezTo>
                  <a:lnTo>
                    <a:pt x="219" y="226"/>
                  </a:lnTo>
                  <a:cubicBezTo>
                    <a:pt x="191" y="243"/>
                    <a:pt x="165" y="253"/>
                    <a:pt x="118" y="253"/>
                  </a:cubicBezTo>
                  <a:cubicBezTo>
                    <a:pt x="51" y="253"/>
                    <a:pt x="0" y="205"/>
                    <a:pt x="0" y="127"/>
                  </a:cubicBezTo>
                  <a:cubicBezTo>
                    <a:pt x="0" y="48"/>
                    <a:pt x="49" y="0"/>
                    <a:pt x="117" y="0"/>
                  </a:cubicBezTo>
                  <a:cubicBezTo>
                    <a:pt x="199" y="0"/>
                    <a:pt x="223" y="44"/>
                    <a:pt x="223" y="133"/>
                  </a:cubicBezTo>
                  <a:lnTo>
                    <a:pt x="68" y="133"/>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348" name="Google Shape;348;p16"/>
            <p:cNvSpPr/>
            <p:nvPr/>
          </p:nvSpPr>
          <p:spPr>
            <a:xfrm>
              <a:off x="1708631" y="638914"/>
              <a:ext cx="21884" cy="106845"/>
            </a:xfrm>
            <a:custGeom>
              <a:avLst/>
              <a:gdLst/>
              <a:ahLst/>
              <a:cxnLst/>
              <a:rect l="l" t="t" r="r" b="b"/>
              <a:pathLst>
                <a:path w="75" h="362" extrusionOk="0">
                  <a:moveTo>
                    <a:pt x="6" y="362"/>
                  </a:moveTo>
                  <a:lnTo>
                    <a:pt x="6" y="122"/>
                  </a:lnTo>
                  <a:lnTo>
                    <a:pt x="70" y="122"/>
                  </a:lnTo>
                  <a:lnTo>
                    <a:pt x="70" y="362"/>
                  </a:lnTo>
                  <a:lnTo>
                    <a:pt x="6" y="362"/>
                  </a:lnTo>
                  <a:close/>
                  <a:moveTo>
                    <a:pt x="38" y="77"/>
                  </a:moveTo>
                  <a:cubicBezTo>
                    <a:pt x="18" y="77"/>
                    <a:pt x="0" y="59"/>
                    <a:pt x="0" y="38"/>
                  </a:cubicBezTo>
                  <a:cubicBezTo>
                    <a:pt x="0" y="17"/>
                    <a:pt x="18" y="0"/>
                    <a:pt x="38" y="0"/>
                  </a:cubicBezTo>
                  <a:cubicBezTo>
                    <a:pt x="59" y="0"/>
                    <a:pt x="75" y="17"/>
                    <a:pt x="75" y="38"/>
                  </a:cubicBezTo>
                  <a:cubicBezTo>
                    <a:pt x="75" y="59"/>
                    <a:pt x="59" y="77"/>
                    <a:pt x="38" y="77"/>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349" name="Google Shape;349;p16"/>
            <p:cNvSpPr/>
            <p:nvPr/>
          </p:nvSpPr>
          <p:spPr>
            <a:xfrm>
              <a:off x="1745962" y="673671"/>
              <a:ext cx="75950" cy="111994"/>
            </a:xfrm>
            <a:custGeom>
              <a:avLst/>
              <a:gdLst/>
              <a:ahLst/>
              <a:cxnLst/>
              <a:rect l="l" t="t" r="r" b="b"/>
              <a:pathLst>
                <a:path w="260" h="383" extrusionOk="0">
                  <a:moveTo>
                    <a:pt x="115" y="48"/>
                  </a:moveTo>
                  <a:cubicBezTo>
                    <a:pt x="98" y="48"/>
                    <a:pt x="87" y="54"/>
                    <a:pt x="84" y="57"/>
                  </a:cubicBezTo>
                  <a:cubicBezTo>
                    <a:pt x="81" y="59"/>
                    <a:pt x="72" y="73"/>
                    <a:pt x="72" y="92"/>
                  </a:cubicBezTo>
                  <a:cubicBezTo>
                    <a:pt x="72" y="118"/>
                    <a:pt x="88" y="136"/>
                    <a:pt x="115" y="136"/>
                  </a:cubicBezTo>
                  <a:cubicBezTo>
                    <a:pt x="130" y="136"/>
                    <a:pt x="143" y="129"/>
                    <a:pt x="145" y="128"/>
                  </a:cubicBezTo>
                  <a:cubicBezTo>
                    <a:pt x="148" y="125"/>
                    <a:pt x="158" y="115"/>
                    <a:pt x="158" y="92"/>
                  </a:cubicBezTo>
                  <a:cubicBezTo>
                    <a:pt x="158" y="66"/>
                    <a:pt x="146" y="48"/>
                    <a:pt x="115" y="48"/>
                  </a:cubicBezTo>
                  <a:close/>
                  <a:moveTo>
                    <a:pt x="149" y="270"/>
                  </a:moveTo>
                  <a:cubicBezTo>
                    <a:pt x="124" y="270"/>
                    <a:pt x="110" y="272"/>
                    <a:pt x="86" y="273"/>
                  </a:cubicBezTo>
                  <a:cubicBezTo>
                    <a:pt x="71" y="283"/>
                    <a:pt x="60" y="294"/>
                    <a:pt x="60" y="308"/>
                  </a:cubicBezTo>
                  <a:cubicBezTo>
                    <a:pt x="60" y="328"/>
                    <a:pt x="76" y="333"/>
                    <a:pt x="110" y="333"/>
                  </a:cubicBezTo>
                  <a:cubicBezTo>
                    <a:pt x="160" y="333"/>
                    <a:pt x="183" y="306"/>
                    <a:pt x="183" y="286"/>
                  </a:cubicBezTo>
                  <a:cubicBezTo>
                    <a:pt x="183" y="273"/>
                    <a:pt x="181" y="270"/>
                    <a:pt x="149" y="270"/>
                  </a:cubicBezTo>
                  <a:close/>
                  <a:moveTo>
                    <a:pt x="221" y="64"/>
                  </a:moveTo>
                  <a:cubicBezTo>
                    <a:pt x="224" y="73"/>
                    <a:pt x="225" y="79"/>
                    <a:pt x="225" y="91"/>
                  </a:cubicBezTo>
                  <a:cubicBezTo>
                    <a:pt x="225" y="148"/>
                    <a:pt x="182" y="186"/>
                    <a:pt x="114" y="186"/>
                  </a:cubicBezTo>
                  <a:cubicBezTo>
                    <a:pt x="104" y="186"/>
                    <a:pt x="95" y="185"/>
                    <a:pt x="82" y="182"/>
                  </a:cubicBezTo>
                  <a:cubicBezTo>
                    <a:pt x="73" y="190"/>
                    <a:pt x="67" y="195"/>
                    <a:pt x="67" y="206"/>
                  </a:cubicBezTo>
                  <a:cubicBezTo>
                    <a:pt x="67" y="215"/>
                    <a:pt x="74" y="218"/>
                    <a:pt x="80" y="218"/>
                  </a:cubicBezTo>
                  <a:cubicBezTo>
                    <a:pt x="106" y="218"/>
                    <a:pt x="129" y="215"/>
                    <a:pt x="155" y="215"/>
                  </a:cubicBezTo>
                  <a:cubicBezTo>
                    <a:pt x="213" y="215"/>
                    <a:pt x="248" y="223"/>
                    <a:pt x="248" y="278"/>
                  </a:cubicBezTo>
                  <a:cubicBezTo>
                    <a:pt x="248" y="348"/>
                    <a:pt x="173" y="383"/>
                    <a:pt x="104" y="383"/>
                  </a:cubicBezTo>
                  <a:cubicBezTo>
                    <a:pt x="47" y="383"/>
                    <a:pt x="0" y="373"/>
                    <a:pt x="0" y="325"/>
                  </a:cubicBezTo>
                  <a:cubicBezTo>
                    <a:pt x="0" y="290"/>
                    <a:pt x="26" y="276"/>
                    <a:pt x="43" y="267"/>
                  </a:cubicBezTo>
                  <a:cubicBezTo>
                    <a:pt x="29" y="263"/>
                    <a:pt x="6" y="252"/>
                    <a:pt x="6" y="224"/>
                  </a:cubicBezTo>
                  <a:cubicBezTo>
                    <a:pt x="6" y="199"/>
                    <a:pt x="35" y="186"/>
                    <a:pt x="54" y="169"/>
                  </a:cubicBezTo>
                  <a:cubicBezTo>
                    <a:pt x="23" y="152"/>
                    <a:pt x="4" y="133"/>
                    <a:pt x="4" y="91"/>
                  </a:cubicBezTo>
                  <a:cubicBezTo>
                    <a:pt x="4" y="39"/>
                    <a:pt x="49" y="0"/>
                    <a:pt x="114" y="0"/>
                  </a:cubicBezTo>
                  <a:cubicBezTo>
                    <a:pt x="147" y="0"/>
                    <a:pt x="163" y="9"/>
                    <a:pt x="178" y="18"/>
                  </a:cubicBezTo>
                  <a:cubicBezTo>
                    <a:pt x="190" y="18"/>
                    <a:pt x="228" y="18"/>
                    <a:pt x="260" y="9"/>
                  </a:cubicBezTo>
                  <a:lnTo>
                    <a:pt x="260" y="64"/>
                  </a:lnTo>
                  <a:lnTo>
                    <a:pt x="221" y="64"/>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LRI DE - Standard Folie">
  <p:cSld name="PLRI DE - Standard Folie">
    <p:spTree>
      <p:nvGrpSpPr>
        <p:cNvPr id="1" name="Shape 350"/>
        <p:cNvGrpSpPr/>
        <p:nvPr/>
      </p:nvGrpSpPr>
      <p:grpSpPr>
        <a:xfrm>
          <a:off x="0" y="0"/>
          <a:ext cx="0" cy="0"/>
          <a:chOff x="0" y="0"/>
          <a:chExt cx="0" cy="0"/>
        </a:xfrm>
      </p:grpSpPr>
      <p:sp>
        <p:nvSpPr>
          <p:cNvPr id="351" name="Google Shape;351;p17"/>
          <p:cNvSpPr/>
          <p:nvPr/>
        </p:nvSpPr>
        <p:spPr>
          <a:xfrm>
            <a:off x="1081088" y="573882"/>
            <a:ext cx="8062912" cy="40481"/>
          </a:xfrm>
          <a:prstGeom prst="rect">
            <a:avLst/>
          </a:prstGeom>
          <a:solidFill>
            <a:srgbClr val="BE1E3C"/>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Times New Roman"/>
              <a:ea typeface="Times New Roman"/>
              <a:cs typeface="Times New Roman"/>
              <a:sym typeface="Times New Roman"/>
            </a:endParaRPr>
          </a:p>
        </p:txBody>
      </p:sp>
      <p:sp>
        <p:nvSpPr>
          <p:cNvPr id="352" name="Google Shape;352;p17"/>
          <p:cNvSpPr/>
          <p:nvPr/>
        </p:nvSpPr>
        <p:spPr>
          <a:xfrm>
            <a:off x="1" y="573882"/>
            <a:ext cx="1008063" cy="40481"/>
          </a:xfrm>
          <a:prstGeom prst="rect">
            <a:avLst/>
          </a:prstGeom>
          <a:solidFill>
            <a:srgbClr val="786E6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A5A5A5"/>
              </a:solidFill>
              <a:latin typeface="Times New Roman"/>
              <a:ea typeface="Times New Roman"/>
              <a:cs typeface="Times New Roman"/>
              <a:sym typeface="Times New Roman"/>
            </a:endParaRPr>
          </a:p>
        </p:txBody>
      </p:sp>
      <p:sp>
        <p:nvSpPr>
          <p:cNvPr id="353" name="Google Shape;353;p17"/>
          <p:cNvSpPr/>
          <p:nvPr/>
        </p:nvSpPr>
        <p:spPr>
          <a:xfrm>
            <a:off x="1" y="4801792"/>
            <a:ext cx="7286625" cy="40481"/>
          </a:xfrm>
          <a:prstGeom prst="rect">
            <a:avLst/>
          </a:prstGeom>
          <a:solidFill>
            <a:srgbClr val="BE1E3C"/>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Times New Roman"/>
              <a:ea typeface="Times New Roman"/>
              <a:cs typeface="Times New Roman"/>
              <a:sym typeface="Times New Roman"/>
            </a:endParaRPr>
          </a:p>
        </p:txBody>
      </p:sp>
      <p:sp>
        <p:nvSpPr>
          <p:cNvPr id="354" name="Google Shape;354;p17"/>
          <p:cNvSpPr txBox="1">
            <a:spLocks noGrp="1"/>
          </p:cNvSpPr>
          <p:nvPr>
            <p:ph type="title"/>
          </p:nvPr>
        </p:nvSpPr>
        <p:spPr>
          <a:xfrm>
            <a:off x="461938" y="114300"/>
            <a:ext cx="8520650" cy="329789"/>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2100" b="0" i="0" u="none" strike="noStrike" cap="none">
                <a:solidFill>
                  <a:srgbClr val="786E64"/>
                </a:solidFill>
                <a:latin typeface="Arial"/>
                <a:ea typeface="Arial"/>
                <a:cs typeface="Arial"/>
                <a:sym typeface="Arial"/>
              </a:defRPr>
            </a:lvl1pPr>
            <a:lvl2pPr marR="0" lvl="1"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9pPr>
          </a:lstStyle>
          <a:p>
            <a:endParaRPr/>
          </a:p>
        </p:txBody>
      </p:sp>
      <p:sp>
        <p:nvSpPr>
          <p:cNvPr id="355" name="Google Shape;355;p17"/>
          <p:cNvSpPr txBox="1">
            <a:spLocks noGrp="1"/>
          </p:cNvSpPr>
          <p:nvPr>
            <p:ph type="dt" idx="10"/>
          </p:nvPr>
        </p:nvSpPr>
        <p:spPr>
          <a:xfrm>
            <a:off x="71400" y="4863249"/>
            <a:ext cx="1980264"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1200">
                <a:solidFill>
                  <a:srgbClr val="786E64"/>
                </a:solidFill>
                <a:latin typeface="Arial"/>
                <a:ea typeface="Arial"/>
                <a:cs typeface="Arial"/>
                <a:sym typeface="Arial"/>
              </a:defRPr>
            </a:lvl1pPr>
            <a:lvl2pPr marR="0" lvl="1"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356" name="Google Shape;356;p17"/>
          <p:cNvSpPr txBox="1">
            <a:spLocks noGrp="1"/>
          </p:cNvSpPr>
          <p:nvPr>
            <p:ph type="ftr" idx="11"/>
          </p:nvPr>
        </p:nvSpPr>
        <p:spPr>
          <a:xfrm>
            <a:off x="1961652" y="4863249"/>
            <a:ext cx="4680624"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1200">
                <a:solidFill>
                  <a:srgbClr val="786E64"/>
                </a:solidFill>
                <a:latin typeface="Arial"/>
                <a:ea typeface="Arial"/>
                <a:cs typeface="Arial"/>
                <a:sym typeface="Arial"/>
              </a:defRPr>
            </a:lvl1pPr>
            <a:lvl2pPr marR="0" lvl="1"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357" name="Google Shape;357;p17"/>
          <p:cNvSpPr txBox="1">
            <a:spLocks noGrp="1"/>
          </p:cNvSpPr>
          <p:nvPr>
            <p:ph type="sldNum" idx="12"/>
          </p:nvPr>
        </p:nvSpPr>
        <p:spPr>
          <a:xfrm>
            <a:off x="6642276" y="4863249"/>
            <a:ext cx="720096"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None/>
              <a:defRPr sz="1200">
                <a:solidFill>
                  <a:srgbClr val="786E64"/>
                </a:solidFill>
                <a:latin typeface="Arial"/>
                <a:ea typeface="Arial"/>
                <a:cs typeface="Arial"/>
                <a:sym typeface="Arial"/>
              </a:defRPr>
            </a:lvl1pPr>
            <a:lvl2pPr marL="0" marR="0" lvl="1" indent="0" algn="r" rtl="0">
              <a:spcBef>
                <a:spcPts val="0"/>
              </a:spcBef>
              <a:spcAft>
                <a:spcPts val="0"/>
              </a:spcAft>
              <a:buNone/>
              <a:defRPr sz="1200">
                <a:solidFill>
                  <a:srgbClr val="786E64"/>
                </a:solidFill>
                <a:latin typeface="Arial"/>
                <a:ea typeface="Arial"/>
                <a:cs typeface="Arial"/>
                <a:sym typeface="Arial"/>
              </a:defRPr>
            </a:lvl2pPr>
            <a:lvl3pPr marL="0" marR="0" lvl="2" indent="0" algn="r" rtl="0">
              <a:spcBef>
                <a:spcPts val="0"/>
              </a:spcBef>
              <a:spcAft>
                <a:spcPts val="0"/>
              </a:spcAft>
              <a:buNone/>
              <a:defRPr sz="1200">
                <a:solidFill>
                  <a:srgbClr val="786E64"/>
                </a:solidFill>
                <a:latin typeface="Arial"/>
                <a:ea typeface="Arial"/>
                <a:cs typeface="Arial"/>
                <a:sym typeface="Arial"/>
              </a:defRPr>
            </a:lvl3pPr>
            <a:lvl4pPr marL="0" marR="0" lvl="3" indent="0" algn="r" rtl="0">
              <a:spcBef>
                <a:spcPts val="0"/>
              </a:spcBef>
              <a:spcAft>
                <a:spcPts val="0"/>
              </a:spcAft>
              <a:buNone/>
              <a:defRPr sz="1200">
                <a:solidFill>
                  <a:srgbClr val="786E64"/>
                </a:solidFill>
                <a:latin typeface="Arial"/>
                <a:ea typeface="Arial"/>
                <a:cs typeface="Arial"/>
                <a:sym typeface="Arial"/>
              </a:defRPr>
            </a:lvl4pPr>
            <a:lvl5pPr marL="0" marR="0" lvl="4" indent="0" algn="r" rtl="0">
              <a:spcBef>
                <a:spcPts val="0"/>
              </a:spcBef>
              <a:spcAft>
                <a:spcPts val="0"/>
              </a:spcAft>
              <a:buNone/>
              <a:defRPr sz="1200">
                <a:solidFill>
                  <a:srgbClr val="786E64"/>
                </a:solidFill>
                <a:latin typeface="Arial"/>
                <a:ea typeface="Arial"/>
                <a:cs typeface="Arial"/>
                <a:sym typeface="Arial"/>
              </a:defRPr>
            </a:lvl5pPr>
            <a:lvl6pPr marL="0" marR="0" lvl="5" indent="0" algn="r" rtl="0">
              <a:spcBef>
                <a:spcPts val="0"/>
              </a:spcBef>
              <a:spcAft>
                <a:spcPts val="0"/>
              </a:spcAft>
              <a:buNone/>
              <a:defRPr sz="1200">
                <a:solidFill>
                  <a:srgbClr val="786E64"/>
                </a:solidFill>
                <a:latin typeface="Arial"/>
                <a:ea typeface="Arial"/>
                <a:cs typeface="Arial"/>
                <a:sym typeface="Arial"/>
              </a:defRPr>
            </a:lvl6pPr>
            <a:lvl7pPr marL="0" marR="0" lvl="6" indent="0" algn="r" rtl="0">
              <a:spcBef>
                <a:spcPts val="0"/>
              </a:spcBef>
              <a:spcAft>
                <a:spcPts val="0"/>
              </a:spcAft>
              <a:buNone/>
              <a:defRPr sz="1200">
                <a:solidFill>
                  <a:srgbClr val="786E64"/>
                </a:solidFill>
                <a:latin typeface="Arial"/>
                <a:ea typeface="Arial"/>
                <a:cs typeface="Arial"/>
                <a:sym typeface="Arial"/>
              </a:defRPr>
            </a:lvl7pPr>
            <a:lvl8pPr marL="0" marR="0" lvl="7" indent="0" algn="r" rtl="0">
              <a:spcBef>
                <a:spcPts val="0"/>
              </a:spcBef>
              <a:spcAft>
                <a:spcPts val="0"/>
              </a:spcAft>
              <a:buNone/>
              <a:defRPr sz="1200">
                <a:solidFill>
                  <a:srgbClr val="786E64"/>
                </a:solidFill>
                <a:latin typeface="Arial"/>
                <a:ea typeface="Arial"/>
                <a:cs typeface="Arial"/>
                <a:sym typeface="Arial"/>
              </a:defRPr>
            </a:lvl8pPr>
            <a:lvl9pPr marL="0" marR="0" lvl="8" indent="0" algn="r" rtl="0">
              <a:spcBef>
                <a:spcPts val="0"/>
              </a:spcBef>
              <a:spcAft>
                <a:spcPts val="0"/>
              </a:spcAft>
              <a:buNone/>
              <a:defRPr sz="1200">
                <a:solidFill>
                  <a:srgbClr val="786E64"/>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a:t>
            </a:fld>
            <a:endParaRPr/>
          </a:p>
        </p:txBody>
      </p:sp>
      <p:sp>
        <p:nvSpPr>
          <p:cNvPr id="358" name="Google Shape;358;p17"/>
          <p:cNvSpPr txBox="1">
            <a:spLocks noGrp="1"/>
          </p:cNvSpPr>
          <p:nvPr>
            <p:ph type="body" idx="1"/>
          </p:nvPr>
        </p:nvSpPr>
        <p:spPr>
          <a:xfrm>
            <a:off x="457200" y="816516"/>
            <a:ext cx="8229600" cy="3698334"/>
          </a:xfrm>
          <a:prstGeom prst="rect">
            <a:avLst/>
          </a:prstGeom>
          <a:noFill/>
          <a:ln>
            <a:noFill/>
          </a:ln>
        </p:spPr>
        <p:txBody>
          <a:bodyPr spcFirstLastPara="1" wrap="square" lIns="68575" tIns="34275" rIns="68575" bIns="34275" anchor="t" anchorCtr="0">
            <a:noAutofit/>
          </a:bodyPr>
          <a:lstStyle>
            <a:lvl1pPr marL="457200" marR="0" lvl="0" indent="-342900" algn="l" rtl="0">
              <a:spcBef>
                <a:spcPts val="400"/>
              </a:spcBef>
              <a:spcAft>
                <a:spcPts val="0"/>
              </a:spcAft>
              <a:buClr>
                <a:srgbClr val="BE1E3C"/>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23850" algn="l" rtl="0">
              <a:spcBef>
                <a:spcPts val="300"/>
              </a:spcBef>
              <a:spcAft>
                <a:spcPts val="0"/>
              </a:spcAft>
              <a:buClr>
                <a:schemeClr val="accent1"/>
              </a:buClr>
              <a:buSzPts val="1500"/>
              <a:buFont typeface="Arial"/>
              <a:buChar char="–"/>
              <a:defRPr sz="1500" b="0" i="0" u="none" strike="noStrike" cap="none">
                <a:solidFill>
                  <a:schemeClr val="dk1"/>
                </a:solidFill>
                <a:latin typeface="Arial"/>
                <a:ea typeface="Arial"/>
                <a:cs typeface="Arial"/>
                <a:sym typeface="Arial"/>
              </a:defRPr>
            </a:lvl2pPr>
            <a:lvl3pPr marL="1371600" marR="0" lvl="2" indent="-317500" algn="l" rtl="0">
              <a:spcBef>
                <a:spcPts val="300"/>
              </a:spcBef>
              <a:spcAft>
                <a:spcPts val="0"/>
              </a:spcAft>
              <a:buClr>
                <a:schemeClr val="accent2"/>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04800" algn="l" rtl="0">
              <a:spcBef>
                <a:spcPts val="200"/>
              </a:spcBef>
              <a:spcAft>
                <a:spcPts val="0"/>
              </a:spcAft>
              <a:buClr>
                <a:schemeClr val="accent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298450" algn="l" rtl="0">
              <a:spcBef>
                <a:spcPts val="200"/>
              </a:spcBef>
              <a:spcAft>
                <a:spcPts val="0"/>
              </a:spcAft>
              <a:buClr>
                <a:schemeClr val="accent2"/>
              </a:buClr>
              <a:buSzPts val="1100"/>
              <a:buFont typeface="Arial"/>
              <a:buChar char="»"/>
              <a:defRPr sz="1100" b="0" i="0" u="none" strike="noStrike" cap="none">
                <a:solidFill>
                  <a:schemeClr val="dk1"/>
                </a:solidFill>
                <a:latin typeface="Arial"/>
                <a:ea typeface="Arial"/>
                <a:cs typeface="Arial"/>
                <a:sym typeface="Arial"/>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pic>
        <p:nvPicPr>
          <p:cNvPr id="359" name="Google Shape;359;p17"/>
          <p:cNvPicPr preferRelativeResize="0"/>
          <p:nvPr/>
        </p:nvPicPr>
        <p:blipFill rotWithShape="1">
          <a:blip r:embed="rId2">
            <a:alphaModFix/>
          </a:blip>
          <a:srcRect/>
          <a:stretch/>
        </p:blipFill>
        <p:spPr>
          <a:xfrm>
            <a:off x="7659791" y="4514850"/>
            <a:ext cx="1413070" cy="65227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LRI EN - Standard Folie">
  <p:cSld name="PLRI EN - Standard Folie">
    <p:spTree>
      <p:nvGrpSpPr>
        <p:cNvPr id="1" name="Shape 360"/>
        <p:cNvGrpSpPr/>
        <p:nvPr/>
      </p:nvGrpSpPr>
      <p:grpSpPr>
        <a:xfrm>
          <a:off x="0" y="0"/>
          <a:ext cx="0" cy="0"/>
          <a:chOff x="0" y="0"/>
          <a:chExt cx="0" cy="0"/>
        </a:xfrm>
      </p:grpSpPr>
      <p:sp>
        <p:nvSpPr>
          <p:cNvPr id="361" name="Google Shape;361;p18"/>
          <p:cNvSpPr/>
          <p:nvPr/>
        </p:nvSpPr>
        <p:spPr>
          <a:xfrm>
            <a:off x="1081088" y="573882"/>
            <a:ext cx="8062912" cy="40481"/>
          </a:xfrm>
          <a:prstGeom prst="rect">
            <a:avLst/>
          </a:prstGeom>
          <a:solidFill>
            <a:srgbClr val="BE1E3C"/>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Times New Roman"/>
              <a:ea typeface="Times New Roman"/>
              <a:cs typeface="Times New Roman"/>
              <a:sym typeface="Times New Roman"/>
            </a:endParaRPr>
          </a:p>
        </p:txBody>
      </p:sp>
      <p:sp>
        <p:nvSpPr>
          <p:cNvPr id="362" name="Google Shape;362;p18"/>
          <p:cNvSpPr/>
          <p:nvPr/>
        </p:nvSpPr>
        <p:spPr>
          <a:xfrm>
            <a:off x="1" y="573882"/>
            <a:ext cx="1008063" cy="40481"/>
          </a:xfrm>
          <a:prstGeom prst="rect">
            <a:avLst/>
          </a:prstGeom>
          <a:solidFill>
            <a:srgbClr val="786E6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A5A5A5"/>
              </a:solidFill>
              <a:latin typeface="Times New Roman"/>
              <a:ea typeface="Times New Roman"/>
              <a:cs typeface="Times New Roman"/>
              <a:sym typeface="Times New Roman"/>
            </a:endParaRPr>
          </a:p>
        </p:txBody>
      </p:sp>
      <p:sp>
        <p:nvSpPr>
          <p:cNvPr id="363" name="Google Shape;363;p18"/>
          <p:cNvSpPr/>
          <p:nvPr/>
        </p:nvSpPr>
        <p:spPr>
          <a:xfrm>
            <a:off x="1" y="4801792"/>
            <a:ext cx="7286625" cy="40481"/>
          </a:xfrm>
          <a:prstGeom prst="rect">
            <a:avLst/>
          </a:prstGeom>
          <a:solidFill>
            <a:srgbClr val="BE1E3C"/>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Times New Roman"/>
              <a:ea typeface="Times New Roman"/>
              <a:cs typeface="Times New Roman"/>
              <a:sym typeface="Times New Roman"/>
            </a:endParaRPr>
          </a:p>
        </p:txBody>
      </p:sp>
      <p:sp>
        <p:nvSpPr>
          <p:cNvPr id="364" name="Google Shape;364;p18"/>
          <p:cNvSpPr txBox="1">
            <a:spLocks noGrp="1"/>
          </p:cNvSpPr>
          <p:nvPr>
            <p:ph type="title"/>
          </p:nvPr>
        </p:nvSpPr>
        <p:spPr>
          <a:xfrm>
            <a:off x="461938" y="114300"/>
            <a:ext cx="8520650" cy="329789"/>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2100" b="0" i="0" u="none" strike="noStrike" cap="none">
                <a:solidFill>
                  <a:srgbClr val="786E64"/>
                </a:solidFill>
                <a:latin typeface="Arial"/>
                <a:ea typeface="Arial"/>
                <a:cs typeface="Arial"/>
                <a:sym typeface="Arial"/>
              </a:defRPr>
            </a:lvl1pPr>
            <a:lvl2pPr marR="0" lvl="1"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9pPr>
          </a:lstStyle>
          <a:p>
            <a:endParaRPr/>
          </a:p>
        </p:txBody>
      </p:sp>
      <p:sp>
        <p:nvSpPr>
          <p:cNvPr id="365" name="Google Shape;365;p18"/>
          <p:cNvSpPr txBox="1">
            <a:spLocks noGrp="1"/>
          </p:cNvSpPr>
          <p:nvPr>
            <p:ph type="dt" idx="10"/>
          </p:nvPr>
        </p:nvSpPr>
        <p:spPr>
          <a:xfrm>
            <a:off x="71400" y="4863249"/>
            <a:ext cx="1980264"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1200">
                <a:solidFill>
                  <a:srgbClr val="786E64"/>
                </a:solidFill>
                <a:latin typeface="Arial"/>
                <a:ea typeface="Arial"/>
                <a:cs typeface="Arial"/>
                <a:sym typeface="Arial"/>
              </a:defRPr>
            </a:lvl1pPr>
            <a:lvl2pPr marR="0" lvl="1"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366" name="Google Shape;366;p18"/>
          <p:cNvSpPr txBox="1">
            <a:spLocks noGrp="1"/>
          </p:cNvSpPr>
          <p:nvPr>
            <p:ph type="ftr" idx="11"/>
          </p:nvPr>
        </p:nvSpPr>
        <p:spPr>
          <a:xfrm>
            <a:off x="1961652" y="4863249"/>
            <a:ext cx="4680624"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1200">
                <a:solidFill>
                  <a:srgbClr val="786E64"/>
                </a:solidFill>
                <a:latin typeface="Arial"/>
                <a:ea typeface="Arial"/>
                <a:cs typeface="Arial"/>
                <a:sym typeface="Arial"/>
              </a:defRPr>
            </a:lvl1pPr>
            <a:lvl2pPr marR="0" lvl="1"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367" name="Google Shape;367;p18"/>
          <p:cNvSpPr txBox="1">
            <a:spLocks noGrp="1"/>
          </p:cNvSpPr>
          <p:nvPr>
            <p:ph type="sldNum" idx="12"/>
          </p:nvPr>
        </p:nvSpPr>
        <p:spPr>
          <a:xfrm>
            <a:off x="6642276" y="4863249"/>
            <a:ext cx="720096"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None/>
              <a:defRPr sz="1200">
                <a:solidFill>
                  <a:srgbClr val="786E64"/>
                </a:solidFill>
                <a:latin typeface="Arial"/>
                <a:ea typeface="Arial"/>
                <a:cs typeface="Arial"/>
                <a:sym typeface="Arial"/>
              </a:defRPr>
            </a:lvl1pPr>
            <a:lvl2pPr marL="0" marR="0" lvl="1" indent="0" algn="r" rtl="0">
              <a:spcBef>
                <a:spcPts val="0"/>
              </a:spcBef>
              <a:spcAft>
                <a:spcPts val="0"/>
              </a:spcAft>
              <a:buNone/>
              <a:defRPr sz="1200">
                <a:solidFill>
                  <a:srgbClr val="786E64"/>
                </a:solidFill>
                <a:latin typeface="Arial"/>
                <a:ea typeface="Arial"/>
                <a:cs typeface="Arial"/>
                <a:sym typeface="Arial"/>
              </a:defRPr>
            </a:lvl2pPr>
            <a:lvl3pPr marL="0" marR="0" lvl="2" indent="0" algn="r" rtl="0">
              <a:spcBef>
                <a:spcPts val="0"/>
              </a:spcBef>
              <a:spcAft>
                <a:spcPts val="0"/>
              </a:spcAft>
              <a:buNone/>
              <a:defRPr sz="1200">
                <a:solidFill>
                  <a:srgbClr val="786E64"/>
                </a:solidFill>
                <a:latin typeface="Arial"/>
                <a:ea typeface="Arial"/>
                <a:cs typeface="Arial"/>
                <a:sym typeface="Arial"/>
              </a:defRPr>
            </a:lvl3pPr>
            <a:lvl4pPr marL="0" marR="0" lvl="3" indent="0" algn="r" rtl="0">
              <a:spcBef>
                <a:spcPts val="0"/>
              </a:spcBef>
              <a:spcAft>
                <a:spcPts val="0"/>
              </a:spcAft>
              <a:buNone/>
              <a:defRPr sz="1200">
                <a:solidFill>
                  <a:srgbClr val="786E64"/>
                </a:solidFill>
                <a:latin typeface="Arial"/>
                <a:ea typeface="Arial"/>
                <a:cs typeface="Arial"/>
                <a:sym typeface="Arial"/>
              </a:defRPr>
            </a:lvl4pPr>
            <a:lvl5pPr marL="0" marR="0" lvl="4" indent="0" algn="r" rtl="0">
              <a:spcBef>
                <a:spcPts val="0"/>
              </a:spcBef>
              <a:spcAft>
                <a:spcPts val="0"/>
              </a:spcAft>
              <a:buNone/>
              <a:defRPr sz="1200">
                <a:solidFill>
                  <a:srgbClr val="786E64"/>
                </a:solidFill>
                <a:latin typeface="Arial"/>
                <a:ea typeface="Arial"/>
                <a:cs typeface="Arial"/>
                <a:sym typeface="Arial"/>
              </a:defRPr>
            </a:lvl5pPr>
            <a:lvl6pPr marL="0" marR="0" lvl="5" indent="0" algn="r" rtl="0">
              <a:spcBef>
                <a:spcPts val="0"/>
              </a:spcBef>
              <a:spcAft>
                <a:spcPts val="0"/>
              </a:spcAft>
              <a:buNone/>
              <a:defRPr sz="1200">
                <a:solidFill>
                  <a:srgbClr val="786E64"/>
                </a:solidFill>
                <a:latin typeface="Arial"/>
                <a:ea typeface="Arial"/>
                <a:cs typeface="Arial"/>
                <a:sym typeface="Arial"/>
              </a:defRPr>
            </a:lvl6pPr>
            <a:lvl7pPr marL="0" marR="0" lvl="6" indent="0" algn="r" rtl="0">
              <a:spcBef>
                <a:spcPts val="0"/>
              </a:spcBef>
              <a:spcAft>
                <a:spcPts val="0"/>
              </a:spcAft>
              <a:buNone/>
              <a:defRPr sz="1200">
                <a:solidFill>
                  <a:srgbClr val="786E64"/>
                </a:solidFill>
                <a:latin typeface="Arial"/>
                <a:ea typeface="Arial"/>
                <a:cs typeface="Arial"/>
                <a:sym typeface="Arial"/>
              </a:defRPr>
            </a:lvl7pPr>
            <a:lvl8pPr marL="0" marR="0" lvl="7" indent="0" algn="r" rtl="0">
              <a:spcBef>
                <a:spcPts val="0"/>
              </a:spcBef>
              <a:spcAft>
                <a:spcPts val="0"/>
              </a:spcAft>
              <a:buNone/>
              <a:defRPr sz="1200">
                <a:solidFill>
                  <a:srgbClr val="786E64"/>
                </a:solidFill>
                <a:latin typeface="Arial"/>
                <a:ea typeface="Arial"/>
                <a:cs typeface="Arial"/>
                <a:sym typeface="Arial"/>
              </a:defRPr>
            </a:lvl8pPr>
            <a:lvl9pPr marL="0" marR="0" lvl="8" indent="0" algn="r" rtl="0">
              <a:spcBef>
                <a:spcPts val="0"/>
              </a:spcBef>
              <a:spcAft>
                <a:spcPts val="0"/>
              </a:spcAft>
              <a:buNone/>
              <a:defRPr sz="1200">
                <a:solidFill>
                  <a:srgbClr val="786E64"/>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a:t>
            </a:fld>
            <a:endParaRPr/>
          </a:p>
        </p:txBody>
      </p:sp>
      <p:sp>
        <p:nvSpPr>
          <p:cNvPr id="368" name="Google Shape;368;p18"/>
          <p:cNvSpPr txBox="1">
            <a:spLocks noGrp="1"/>
          </p:cNvSpPr>
          <p:nvPr>
            <p:ph type="body" idx="1"/>
          </p:nvPr>
        </p:nvSpPr>
        <p:spPr>
          <a:xfrm>
            <a:off x="457200" y="816516"/>
            <a:ext cx="8229600" cy="3698334"/>
          </a:xfrm>
          <a:prstGeom prst="rect">
            <a:avLst/>
          </a:prstGeom>
          <a:noFill/>
          <a:ln>
            <a:noFill/>
          </a:ln>
        </p:spPr>
        <p:txBody>
          <a:bodyPr spcFirstLastPara="1" wrap="square" lIns="68575" tIns="34275" rIns="68575" bIns="34275" anchor="t" anchorCtr="0">
            <a:noAutofit/>
          </a:bodyPr>
          <a:lstStyle>
            <a:lvl1pPr marL="457200" marR="0" lvl="0" indent="-342900" algn="l" rtl="0">
              <a:spcBef>
                <a:spcPts val="400"/>
              </a:spcBef>
              <a:spcAft>
                <a:spcPts val="0"/>
              </a:spcAft>
              <a:buClr>
                <a:srgbClr val="BE1E3C"/>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23850" algn="l" rtl="0">
              <a:spcBef>
                <a:spcPts val="300"/>
              </a:spcBef>
              <a:spcAft>
                <a:spcPts val="0"/>
              </a:spcAft>
              <a:buClr>
                <a:schemeClr val="accent1"/>
              </a:buClr>
              <a:buSzPts val="1500"/>
              <a:buFont typeface="Arial"/>
              <a:buChar char="–"/>
              <a:defRPr sz="1500" b="0" i="0" u="none" strike="noStrike" cap="none">
                <a:solidFill>
                  <a:schemeClr val="dk1"/>
                </a:solidFill>
                <a:latin typeface="Arial"/>
                <a:ea typeface="Arial"/>
                <a:cs typeface="Arial"/>
                <a:sym typeface="Arial"/>
              </a:defRPr>
            </a:lvl2pPr>
            <a:lvl3pPr marL="1371600" marR="0" lvl="2" indent="-317500" algn="l" rtl="0">
              <a:spcBef>
                <a:spcPts val="300"/>
              </a:spcBef>
              <a:spcAft>
                <a:spcPts val="0"/>
              </a:spcAft>
              <a:buClr>
                <a:schemeClr val="accent2"/>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04800" algn="l" rtl="0">
              <a:spcBef>
                <a:spcPts val="200"/>
              </a:spcBef>
              <a:spcAft>
                <a:spcPts val="0"/>
              </a:spcAft>
              <a:buClr>
                <a:schemeClr val="accent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298450" algn="l" rtl="0">
              <a:spcBef>
                <a:spcPts val="200"/>
              </a:spcBef>
              <a:spcAft>
                <a:spcPts val="0"/>
              </a:spcAft>
              <a:buClr>
                <a:schemeClr val="accent2"/>
              </a:buClr>
              <a:buSzPts val="1100"/>
              <a:buFont typeface="Arial"/>
              <a:buChar char="»"/>
              <a:defRPr sz="1100" b="0" i="0" u="none" strike="noStrike" cap="none">
                <a:solidFill>
                  <a:schemeClr val="dk1"/>
                </a:solidFill>
                <a:latin typeface="Arial"/>
                <a:ea typeface="Arial"/>
                <a:cs typeface="Arial"/>
                <a:sym typeface="Arial"/>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pic>
        <p:nvPicPr>
          <p:cNvPr id="369" name="Google Shape;369;p18"/>
          <p:cNvPicPr preferRelativeResize="0"/>
          <p:nvPr/>
        </p:nvPicPr>
        <p:blipFill rotWithShape="1">
          <a:blip r:embed="rId2">
            <a:alphaModFix/>
          </a:blip>
          <a:srcRect/>
          <a:stretch/>
        </p:blipFill>
        <p:spPr>
          <a:xfrm>
            <a:off x="7659791" y="4514850"/>
            <a:ext cx="1413070" cy="65227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PLRI DE - Standard Folie">
  <p:cSld name="1_PLRI DE - Standard Folie">
    <p:spTree>
      <p:nvGrpSpPr>
        <p:cNvPr id="1" name="Shape 370"/>
        <p:cNvGrpSpPr/>
        <p:nvPr/>
      </p:nvGrpSpPr>
      <p:grpSpPr>
        <a:xfrm>
          <a:off x="0" y="0"/>
          <a:ext cx="0" cy="0"/>
          <a:chOff x="0" y="0"/>
          <a:chExt cx="0" cy="0"/>
        </a:xfrm>
      </p:grpSpPr>
      <p:sp>
        <p:nvSpPr>
          <p:cNvPr id="371" name="Google Shape;371;p19"/>
          <p:cNvSpPr/>
          <p:nvPr/>
        </p:nvSpPr>
        <p:spPr>
          <a:xfrm>
            <a:off x="1081088" y="573882"/>
            <a:ext cx="8062912" cy="40481"/>
          </a:xfrm>
          <a:prstGeom prst="rect">
            <a:avLst/>
          </a:prstGeom>
          <a:solidFill>
            <a:srgbClr val="BE1E3C"/>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Times New Roman"/>
              <a:ea typeface="Times New Roman"/>
              <a:cs typeface="Times New Roman"/>
              <a:sym typeface="Times New Roman"/>
            </a:endParaRPr>
          </a:p>
        </p:txBody>
      </p:sp>
      <p:sp>
        <p:nvSpPr>
          <p:cNvPr id="372" name="Google Shape;372;p19"/>
          <p:cNvSpPr/>
          <p:nvPr/>
        </p:nvSpPr>
        <p:spPr>
          <a:xfrm>
            <a:off x="1" y="573882"/>
            <a:ext cx="1008063" cy="40481"/>
          </a:xfrm>
          <a:prstGeom prst="rect">
            <a:avLst/>
          </a:prstGeom>
          <a:solidFill>
            <a:srgbClr val="786E6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A5A5A5"/>
              </a:solidFill>
              <a:latin typeface="Times New Roman"/>
              <a:ea typeface="Times New Roman"/>
              <a:cs typeface="Times New Roman"/>
              <a:sym typeface="Times New Roman"/>
            </a:endParaRPr>
          </a:p>
        </p:txBody>
      </p:sp>
      <p:sp>
        <p:nvSpPr>
          <p:cNvPr id="373" name="Google Shape;373;p19"/>
          <p:cNvSpPr/>
          <p:nvPr/>
        </p:nvSpPr>
        <p:spPr>
          <a:xfrm>
            <a:off x="1" y="4801792"/>
            <a:ext cx="7286625" cy="40481"/>
          </a:xfrm>
          <a:prstGeom prst="rect">
            <a:avLst/>
          </a:prstGeom>
          <a:solidFill>
            <a:srgbClr val="BE1E3C"/>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Times New Roman"/>
              <a:ea typeface="Times New Roman"/>
              <a:cs typeface="Times New Roman"/>
              <a:sym typeface="Times New Roman"/>
            </a:endParaRPr>
          </a:p>
        </p:txBody>
      </p:sp>
      <p:sp>
        <p:nvSpPr>
          <p:cNvPr id="374" name="Google Shape;374;p19"/>
          <p:cNvSpPr txBox="1">
            <a:spLocks noGrp="1"/>
          </p:cNvSpPr>
          <p:nvPr>
            <p:ph type="title"/>
          </p:nvPr>
        </p:nvSpPr>
        <p:spPr>
          <a:xfrm>
            <a:off x="461938" y="114300"/>
            <a:ext cx="8520650" cy="329789"/>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2100" b="0" i="0" u="none" strike="noStrike" cap="none">
                <a:solidFill>
                  <a:srgbClr val="786E64"/>
                </a:solidFill>
                <a:latin typeface="Arial"/>
                <a:ea typeface="Arial"/>
                <a:cs typeface="Arial"/>
                <a:sym typeface="Arial"/>
              </a:defRPr>
            </a:lvl1pPr>
            <a:lvl2pPr marR="0" lvl="1"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9pPr>
          </a:lstStyle>
          <a:p>
            <a:endParaRPr/>
          </a:p>
        </p:txBody>
      </p:sp>
      <p:sp>
        <p:nvSpPr>
          <p:cNvPr id="375" name="Google Shape;375;p19"/>
          <p:cNvSpPr txBox="1">
            <a:spLocks noGrp="1"/>
          </p:cNvSpPr>
          <p:nvPr>
            <p:ph type="dt" idx="10"/>
          </p:nvPr>
        </p:nvSpPr>
        <p:spPr>
          <a:xfrm>
            <a:off x="71400" y="4863249"/>
            <a:ext cx="1980264"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1200">
                <a:solidFill>
                  <a:srgbClr val="786E64"/>
                </a:solidFill>
                <a:latin typeface="Arial"/>
                <a:ea typeface="Arial"/>
                <a:cs typeface="Arial"/>
                <a:sym typeface="Arial"/>
              </a:defRPr>
            </a:lvl1pPr>
            <a:lvl2pPr marR="0" lvl="1"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376" name="Google Shape;376;p19"/>
          <p:cNvSpPr txBox="1">
            <a:spLocks noGrp="1"/>
          </p:cNvSpPr>
          <p:nvPr>
            <p:ph type="ftr" idx="11"/>
          </p:nvPr>
        </p:nvSpPr>
        <p:spPr>
          <a:xfrm>
            <a:off x="1961652" y="4863249"/>
            <a:ext cx="4680624"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1200">
                <a:solidFill>
                  <a:srgbClr val="786E64"/>
                </a:solidFill>
                <a:latin typeface="Arial"/>
                <a:ea typeface="Arial"/>
                <a:cs typeface="Arial"/>
                <a:sym typeface="Arial"/>
              </a:defRPr>
            </a:lvl1pPr>
            <a:lvl2pPr marR="0" lvl="1"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377" name="Google Shape;377;p19"/>
          <p:cNvSpPr txBox="1">
            <a:spLocks noGrp="1"/>
          </p:cNvSpPr>
          <p:nvPr>
            <p:ph type="sldNum" idx="12"/>
          </p:nvPr>
        </p:nvSpPr>
        <p:spPr>
          <a:xfrm>
            <a:off x="6642276" y="4863249"/>
            <a:ext cx="720096"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None/>
              <a:defRPr sz="1200">
                <a:solidFill>
                  <a:srgbClr val="786E64"/>
                </a:solidFill>
                <a:latin typeface="Arial"/>
                <a:ea typeface="Arial"/>
                <a:cs typeface="Arial"/>
                <a:sym typeface="Arial"/>
              </a:defRPr>
            </a:lvl1pPr>
            <a:lvl2pPr marL="0" marR="0" lvl="1" indent="0" algn="r" rtl="0">
              <a:spcBef>
                <a:spcPts val="0"/>
              </a:spcBef>
              <a:spcAft>
                <a:spcPts val="0"/>
              </a:spcAft>
              <a:buNone/>
              <a:defRPr sz="1200">
                <a:solidFill>
                  <a:srgbClr val="786E64"/>
                </a:solidFill>
                <a:latin typeface="Arial"/>
                <a:ea typeface="Arial"/>
                <a:cs typeface="Arial"/>
                <a:sym typeface="Arial"/>
              </a:defRPr>
            </a:lvl2pPr>
            <a:lvl3pPr marL="0" marR="0" lvl="2" indent="0" algn="r" rtl="0">
              <a:spcBef>
                <a:spcPts val="0"/>
              </a:spcBef>
              <a:spcAft>
                <a:spcPts val="0"/>
              </a:spcAft>
              <a:buNone/>
              <a:defRPr sz="1200">
                <a:solidFill>
                  <a:srgbClr val="786E64"/>
                </a:solidFill>
                <a:latin typeface="Arial"/>
                <a:ea typeface="Arial"/>
                <a:cs typeface="Arial"/>
                <a:sym typeface="Arial"/>
              </a:defRPr>
            </a:lvl3pPr>
            <a:lvl4pPr marL="0" marR="0" lvl="3" indent="0" algn="r" rtl="0">
              <a:spcBef>
                <a:spcPts val="0"/>
              </a:spcBef>
              <a:spcAft>
                <a:spcPts val="0"/>
              </a:spcAft>
              <a:buNone/>
              <a:defRPr sz="1200">
                <a:solidFill>
                  <a:srgbClr val="786E64"/>
                </a:solidFill>
                <a:latin typeface="Arial"/>
                <a:ea typeface="Arial"/>
                <a:cs typeface="Arial"/>
                <a:sym typeface="Arial"/>
              </a:defRPr>
            </a:lvl4pPr>
            <a:lvl5pPr marL="0" marR="0" lvl="4" indent="0" algn="r" rtl="0">
              <a:spcBef>
                <a:spcPts val="0"/>
              </a:spcBef>
              <a:spcAft>
                <a:spcPts val="0"/>
              </a:spcAft>
              <a:buNone/>
              <a:defRPr sz="1200">
                <a:solidFill>
                  <a:srgbClr val="786E64"/>
                </a:solidFill>
                <a:latin typeface="Arial"/>
                <a:ea typeface="Arial"/>
                <a:cs typeface="Arial"/>
                <a:sym typeface="Arial"/>
              </a:defRPr>
            </a:lvl5pPr>
            <a:lvl6pPr marL="0" marR="0" lvl="5" indent="0" algn="r" rtl="0">
              <a:spcBef>
                <a:spcPts val="0"/>
              </a:spcBef>
              <a:spcAft>
                <a:spcPts val="0"/>
              </a:spcAft>
              <a:buNone/>
              <a:defRPr sz="1200">
                <a:solidFill>
                  <a:srgbClr val="786E64"/>
                </a:solidFill>
                <a:latin typeface="Arial"/>
                <a:ea typeface="Arial"/>
                <a:cs typeface="Arial"/>
                <a:sym typeface="Arial"/>
              </a:defRPr>
            </a:lvl6pPr>
            <a:lvl7pPr marL="0" marR="0" lvl="6" indent="0" algn="r" rtl="0">
              <a:spcBef>
                <a:spcPts val="0"/>
              </a:spcBef>
              <a:spcAft>
                <a:spcPts val="0"/>
              </a:spcAft>
              <a:buNone/>
              <a:defRPr sz="1200">
                <a:solidFill>
                  <a:srgbClr val="786E64"/>
                </a:solidFill>
                <a:latin typeface="Arial"/>
                <a:ea typeface="Arial"/>
                <a:cs typeface="Arial"/>
                <a:sym typeface="Arial"/>
              </a:defRPr>
            </a:lvl7pPr>
            <a:lvl8pPr marL="0" marR="0" lvl="7" indent="0" algn="r" rtl="0">
              <a:spcBef>
                <a:spcPts val="0"/>
              </a:spcBef>
              <a:spcAft>
                <a:spcPts val="0"/>
              </a:spcAft>
              <a:buNone/>
              <a:defRPr sz="1200">
                <a:solidFill>
                  <a:srgbClr val="786E64"/>
                </a:solidFill>
                <a:latin typeface="Arial"/>
                <a:ea typeface="Arial"/>
                <a:cs typeface="Arial"/>
                <a:sym typeface="Arial"/>
              </a:defRPr>
            </a:lvl8pPr>
            <a:lvl9pPr marL="0" marR="0" lvl="8" indent="0" algn="r" rtl="0">
              <a:spcBef>
                <a:spcPts val="0"/>
              </a:spcBef>
              <a:spcAft>
                <a:spcPts val="0"/>
              </a:spcAft>
              <a:buNone/>
              <a:defRPr sz="1200">
                <a:solidFill>
                  <a:srgbClr val="786E64"/>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a:t>
            </a:fld>
            <a:endParaRPr/>
          </a:p>
        </p:txBody>
      </p:sp>
      <p:sp>
        <p:nvSpPr>
          <p:cNvPr id="378" name="Google Shape;378;p19"/>
          <p:cNvSpPr txBox="1">
            <a:spLocks noGrp="1"/>
          </p:cNvSpPr>
          <p:nvPr>
            <p:ph type="body" idx="1"/>
          </p:nvPr>
        </p:nvSpPr>
        <p:spPr>
          <a:xfrm>
            <a:off x="461939" y="816179"/>
            <a:ext cx="4042792" cy="3698334"/>
          </a:xfrm>
          <a:prstGeom prst="rect">
            <a:avLst/>
          </a:prstGeom>
          <a:noFill/>
          <a:ln>
            <a:noFill/>
          </a:ln>
        </p:spPr>
        <p:txBody>
          <a:bodyPr spcFirstLastPara="1" wrap="square" lIns="68575" tIns="34275" rIns="68575" bIns="34275" anchor="t" anchorCtr="0">
            <a:noAutofit/>
          </a:bodyPr>
          <a:lstStyle>
            <a:lvl1pPr marL="457200" marR="0" lvl="0" indent="-342900" algn="l" rtl="0">
              <a:spcBef>
                <a:spcPts val="400"/>
              </a:spcBef>
              <a:spcAft>
                <a:spcPts val="0"/>
              </a:spcAft>
              <a:buClr>
                <a:srgbClr val="BE1E3C"/>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23850" algn="l" rtl="0">
              <a:spcBef>
                <a:spcPts val="300"/>
              </a:spcBef>
              <a:spcAft>
                <a:spcPts val="0"/>
              </a:spcAft>
              <a:buClr>
                <a:schemeClr val="accent1"/>
              </a:buClr>
              <a:buSzPts val="1500"/>
              <a:buFont typeface="Arial"/>
              <a:buChar char="–"/>
              <a:defRPr sz="1500" b="0" i="0" u="none" strike="noStrike" cap="none">
                <a:solidFill>
                  <a:schemeClr val="dk1"/>
                </a:solidFill>
                <a:latin typeface="Arial"/>
                <a:ea typeface="Arial"/>
                <a:cs typeface="Arial"/>
                <a:sym typeface="Arial"/>
              </a:defRPr>
            </a:lvl2pPr>
            <a:lvl3pPr marL="1371600" marR="0" lvl="2" indent="-317500" algn="l" rtl="0">
              <a:spcBef>
                <a:spcPts val="300"/>
              </a:spcBef>
              <a:spcAft>
                <a:spcPts val="0"/>
              </a:spcAft>
              <a:buClr>
                <a:schemeClr val="accent2"/>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04800" algn="l" rtl="0">
              <a:spcBef>
                <a:spcPts val="200"/>
              </a:spcBef>
              <a:spcAft>
                <a:spcPts val="0"/>
              </a:spcAft>
              <a:buClr>
                <a:schemeClr val="accent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298450" algn="l" rtl="0">
              <a:spcBef>
                <a:spcPts val="200"/>
              </a:spcBef>
              <a:spcAft>
                <a:spcPts val="0"/>
              </a:spcAft>
              <a:buClr>
                <a:schemeClr val="accent2"/>
              </a:buClr>
              <a:buSzPts val="1100"/>
              <a:buFont typeface="Arial"/>
              <a:buChar char="»"/>
              <a:defRPr sz="1100" b="0" i="0" u="none" strike="noStrike" cap="none">
                <a:solidFill>
                  <a:schemeClr val="dk1"/>
                </a:solidFill>
                <a:latin typeface="Arial"/>
                <a:ea typeface="Arial"/>
                <a:cs typeface="Arial"/>
                <a:sym typeface="Arial"/>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379" name="Google Shape;379;p19"/>
          <p:cNvSpPr txBox="1">
            <a:spLocks noGrp="1"/>
          </p:cNvSpPr>
          <p:nvPr>
            <p:ph type="body" idx="2"/>
          </p:nvPr>
        </p:nvSpPr>
        <p:spPr>
          <a:xfrm>
            <a:off x="4727001" y="816179"/>
            <a:ext cx="4042792" cy="3698334"/>
          </a:xfrm>
          <a:prstGeom prst="rect">
            <a:avLst/>
          </a:prstGeom>
          <a:noFill/>
          <a:ln>
            <a:noFill/>
          </a:ln>
        </p:spPr>
        <p:txBody>
          <a:bodyPr spcFirstLastPara="1" wrap="square" lIns="68575" tIns="34275" rIns="68575" bIns="34275" anchor="t" anchorCtr="0">
            <a:noAutofit/>
          </a:bodyPr>
          <a:lstStyle>
            <a:lvl1pPr marL="457200" marR="0" lvl="0" indent="-342900" algn="l" rtl="0">
              <a:spcBef>
                <a:spcPts val="400"/>
              </a:spcBef>
              <a:spcAft>
                <a:spcPts val="0"/>
              </a:spcAft>
              <a:buClr>
                <a:srgbClr val="BE1E3C"/>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23850" algn="l" rtl="0">
              <a:spcBef>
                <a:spcPts val="300"/>
              </a:spcBef>
              <a:spcAft>
                <a:spcPts val="0"/>
              </a:spcAft>
              <a:buClr>
                <a:schemeClr val="accent1"/>
              </a:buClr>
              <a:buSzPts val="1500"/>
              <a:buFont typeface="Arial"/>
              <a:buChar char="–"/>
              <a:defRPr sz="1500" b="0" i="0" u="none" strike="noStrike" cap="none">
                <a:solidFill>
                  <a:schemeClr val="dk1"/>
                </a:solidFill>
                <a:latin typeface="Arial"/>
                <a:ea typeface="Arial"/>
                <a:cs typeface="Arial"/>
                <a:sym typeface="Arial"/>
              </a:defRPr>
            </a:lvl2pPr>
            <a:lvl3pPr marL="1371600" marR="0" lvl="2" indent="-317500" algn="l" rtl="0">
              <a:spcBef>
                <a:spcPts val="300"/>
              </a:spcBef>
              <a:spcAft>
                <a:spcPts val="0"/>
              </a:spcAft>
              <a:buClr>
                <a:schemeClr val="accent2"/>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04800" algn="l" rtl="0">
              <a:spcBef>
                <a:spcPts val="200"/>
              </a:spcBef>
              <a:spcAft>
                <a:spcPts val="0"/>
              </a:spcAft>
              <a:buClr>
                <a:schemeClr val="accent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298450" algn="l" rtl="0">
              <a:spcBef>
                <a:spcPts val="200"/>
              </a:spcBef>
              <a:spcAft>
                <a:spcPts val="0"/>
              </a:spcAft>
              <a:buClr>
                <a:schemeClr val="accent2"/>
              </a:buClr>
              <a:buSzPts val="1100"/>
              <a:buFont typeface="Arial"/>
              <a:buChar char="»"/>
              <a:defRPr sz="1100" b="0" i="0" u="none" strike="noStrike" cap="none">
                <a:solidFill>
                  <a:schemeClr val="dk1"/>
                </a:solidFill>
                <a:latin typeface="Arial"/>
                <a:ea typeface="Arial"/>
                <a:cs typeface="Arial"/>
                <a:sym typeface="Arial"/>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pic>
        <p:nvPicPr>
          <p:cNvPr id="380" name="Google Shape;380;p19"/>
          <p:cNvPicPr preferRelativeResize="0"/>
          <p:nvPr/>
        </p:nvPicPr>
        <p:blipFill rotWithShape="1">
          <a:blip r:embed="rId2">
            <a:alphaModFix/>
          </a:blip>
          <a:srcRect/>
          <a:stretch/>
        </p:blipFill>
        <p:spPr>
          <a:xfrm>
            <a:off x="7659791" y="4514850"/>
            <a:ext cx="1413070" cy="65227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_PLRI DE - Titel">
  <p:cSld name="3_PLRI DE - Titel">
    <p:spTree>
      <p:nvGrpSpPr>
        <p:cNvPr id="1" name="Shape 381"/>
        <p:cNvGrpSpPr/>
        <p:nvPr/>
      </p:nvGrpSpPr>
      <p:grpSpPr>
        <a:xfrm>
          <a:off x="0" y="0"/>
          <a:ext cx="0" cy="0"/>
          <a:chOff x="0" y="0"/>
          <a:chExt cx="0" cy="0"/>
        </a:xfrm>
      </p:grpSpPr>
      <p:sp>
        <p:nvSpPr>
          <p:cNvPr id="382" name="Google Shape;382;p20"/>
          <p:cNvSpPr/>
          <p:nvPr/>
        </p:nvSpPr>
        <p:spPr>
          <a:xfrm>
            <a:off x="0" y="4801792"/>
            <a:ext cx="9144000" cy="40481"/>
          </a:xfrm>
          <a:prstGeom prst="rect">
            <a:avLst/>
          </a:prstGeom>
          <a:solidFill>
            <a:srgbClr val="BE1E3C"/>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Times New Roman"/>
              <a:ea typeface="Times New Roman"/>
              <a:cs typeface="Times New Roman"/>
              <a:sym typeface="Times New Roman"/>
            </a:endParaRPr>
          </a:p>
        </p:txBody>
      </p:sp>
      <p:sp>
        <p:nvSpPr>
          <p:cNvPr id="383" name="Google Shape;383;p20"/>
          <p:cNvSpPr txBox="1">
            <a:spLocks noGrp="1"/>
          </p:cNvSpPr>
          <p:nvPr>
            <p:ph type="title"/>
          </p:nvPr>
        </p:nvSpPr>
        <p:spPr>
          <a:xfrm>
            <a:off x="361892" y="173422"/>
            <a:ext cx="5990291" cy="1352687"/>
          </a:xfrm>
          <a:prstGeom prst="rect">
            <a:avLst/>
          </a:prstGeom>
          <a:noFill/>
          <a:ln>
            <a:noFill/>
          </a:ln>
        </p:spPr>
        <p:txBody>
          <a:bodyPr spcFirstLastPara="1" wrap="square" lIns="68575" tIns="34275" rIns="68575" bIns="34275" anchor="b" anchorCtr="0">
            <a:noAutofit/>
          </a:bodyPr>
          <a:lstStyle>
            <a:lvl1pPr marR="0" lvl="0" algn="l" rtl="0">
              <a:spcBef>
                <a:spcPts val="0"/>
              </a:spcBef>
              <a:spcAft>
                <a:spcPts val="0"/>
              </a:spcAft>
              <a:buSzPts val="1100"/>
              <a:buNone/>
              <a:defRPr sz="2400" b="0" i="0" u="none" strike="noStrike" cap="none">
                <a:solidFill>
                  <a:srgbClr val="786E64"/>
                </a:solidFill>
                <a:latin typeface="Arial"/>
                <a:ea typeface="Arial"/>
                <a:cs typeface="Arial"/>
                <a:sym typeface="Arial"/>
              </a:defRPr>
            </a:lvl1pPr>
            <a:lvl2pPr marR="0" lvl="1"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9pPr>
          </a:lstStyle>
          <a:p>
            <a:endParaRPr/>
          </a:p>
        </p:txBody>
      </p:sp>
      <p:sp>
        <p:nvSpPr>
          <p:cNvPr id="384" name="Google Shape;384;p20"/>
          <p:cNvSpPr txBox="1">
            <a:spLocks noGrp="1"/>
          </p:cNvSpPr>
          <p:nvPr>
            <p:ph type="dt" idx="10"/>
          </p:nvPr>
        </p:nvSpPr>
        <p:spPr>
          <a:xfrm>
            <a:off x="71400" y="4863249"/>
            <a:ext cx="1980264"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1200">
                <a:solidFill>
                  <a:schemeClr val="lt1"/>
                </a:solidFill>
                <a:latin typeface="Arial"/>
                <a:ea typeface="Arial"/>
                <a:cs typeface="Arial"/>
                <a:sym typeface="Arial"/>
              </a:defRPr>
            </a:lvl1pPr>
            <a:lvl2pPr marR="0" lvl="1"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385" name="Google Shape;385;p20"/>
          <p:cNvSpPr txBox="1">
            <a:spLocks noGrp="1"/>
          </p:cNvSpPr>
          <p:nvPr>
            <p:ph type="ftr" idx="11"/>
          </p:nvPr>
        </p:nvSpPr>
        <p:spPr>
          <a:xfrm>
            <a:off x="1961652" y="4863249"/>
            <a:ext cx="4680624"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1200">
                <a:solidFill>
                  <a:schemeClr val="lt1"/>
                </a:solidFill>
                <a:latin typeface="Arial"/>
                <a:ea typeface="Arial"/>
                <a:cs typeface="Arial"/>
                <a:sym typeface="Arial"/>
              </a:defRPr>
            </a:lvl1pPr>
            <a:lvl2pPr marR="0" lvl="1"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386" name="Google Shape;386;p20"/>
          <p:cNvSpPr txBox="1">
            <a:spLocks noGrp="1"/>
          </p:cNvSpPr>
          <p:nvPr>
            <p:ph type="sldNum" idx="12"/>
          </p:nvPr>
        </p:nvSpPr>
        <p:spPr>
          <a:xfrm>
            <a:off x="6642276" y="4863249"/>
            <a:ext cx="720096"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None/>
              <a:defRPr sz="1200">
                <a:solidFill>
                  <a:schemeClr val="lt1"/>
                </a:solidFill>
                <a:latin typeface="Arial"/>
                <a:ea typeface="Arial"/>
                <a:cs typeface="Arial"/>
                <a:sym typeface="Arial"/>
              </a:defRPr>
            </a:lvl1pPr>
            <a:lvl2pPr marL="0" marR="0" lvl="1" indent="0" algn="r" rtl="0">
              <a:spcBef>
                <a:spcPts val="0"/>
              </a:spcBef>
              <a:spcAft>
                <a:spcPts val="0"/>
              </a:spcAft>
              <a:buNone/>
              <a:defRPr sz="1200">
                <a:solidFill>
                  <a:schemeClr val="lt1"/>
                </a:solidFill>
                <a:latin typeface="Arial"/>
                <a:ea typeface="Arial"/>
                <a:cs typeface="Arial"/>
                <a:sym typeface="Arial"/>
              </a:defRPr>
            </a:lvl2pPr>
            <a:lvl3pPr marL="0" marR="0" lvl="2" indent="0" algn="r" rtl="0">
              <a:spcBef>
                <a:spcPts val="0"/>
              </a:spcBef>
              <a:spcAft>
                <a:spcPts val="0"/>
              </a:spcAft>
              <a:buNone/>
              <a:defRPr sz="1200">
                <a:solidFill>
                  <a:schemeClr val="lt1"/>
                </a:solidFill>
                <a:latin typeface="Arial"/>
                <a:ea typeface="Arial"/>
                <a:cs typeface="Arial"/>
                <a:sym typeface="Arial"/>
              </a:defRPr>
            </a:lvl3pPr>
            <a:lvl4pPr marL="0" marR="0" lvl="3" indent="0" algn="r" rtl="0">
              <a:spcBef>
                <a:spcPts val="0"/>
              </a:spcBef>
              <a:spcAft>
                <a:spcPts val="0"/>
              </a:spcAft>
              <a:buNone/>
              <a:defRPr sz="1200">
                <a:solidFill>
                  <a:schemeClr val="lt1"/>
                </a:solidFill>
                <a:latin typeface="Arial"/>
                <a:ea typeface="Arial"/>
                <a:cs typeface="Arial"/>
                <a:sym typeface="Arial"/>
              </a:defRPr>
            </a:lvl4pPr>
            <a:lvl5pPr marL="0" marR="0" lvl="4" indent="0" algn="r" rtl="0">
              <a:spcBef>
                <a:spcPts val="0"/>
              </a:spcBef>
              <a:spcAft>
                <a:spcPts val="0"/>
              </a:spcAft>
              <a:buNone/>
              <a:defRPr sz="1200">
                <a:solidFill>
                  <a:schemeClr val="lt1"/>
                </a:solidFill>
                <a:latin typeface="Arial"/>
                <a:ea typeface="Arial"/>
                <a:cs typeface="Arial"/>
                <a:sym typeface="Arial"/>
              </a:defRPr>
            </a:lvl5pPr>
            <a:lvl6pPr marL="0" marR="0" lvl="5" indent="0" algn="r" rtl="0">
              <a:spcBef>
                <a:spcPts val="0"/>
              </a:spcBef>
              <a:spcAft>
                <a:spcPts val="0"/>
              </a:spcAft>
              <a:buNone/>
              <a:defRPr sz="1200">
                <a:solidFill>
                  <a:schemeClr val="lt1"/>
                </a:solidFill>
                <a:latin typeface="Arial"/>
                <a:ea typeface="Arial"/>
                <a:cs typeface="Arial"/>
                <a:sym typeface="Arial"/>
              </a:defRPr>
            </a:lvl6pPr>
            <a:lvl7pPr marL="0" marR="0" lvl="6" indent="0" algn="r" rtl="0">
              <a:spcBef>
                <a:spcPts val="0"/>
              </a:spcBef>
              <a:spcAft>
                <a:spcPts val="0"/>
              </a:spcAft>
              <a:buNone/>
              <a:defRPr sz="1200">
                <a:solidFill>
                  <a:schemeClr val="lt1"/>
                </a:solidFill>
                <a:latin typeface="Arial"/>
                <a:ea typeface="Arial"/>
                <a:cs typeface="Arial"/>
                <a:sym typeface="Arial"/>
              </a:defRPr>
            </a:lvl7pPr>
            <a:lvl8pPr marL="0" marR="0" lvl="7" indent="0" algn="r" rtl="0">
              <a:spcBef>
                <a:spcPts val="0"/>
              </a:spcBef>
              <a:spcAft>
                <a:spcPts val="0"/>
              </a:spcAft>
              <a:buNone/>
              <a:defRPr sz="1200">
                <a:solidFill>
                  <a:schemeClr val="lt1"/>
                </a:solidFill>
                <a:latin typeface="Arial"/>
                <a:ea typeface="Arial"/>
                <a:cs typeface="Arial"/>
                <a:sym typeface="Arial"/>
              </a:defRPr>
            </a:lvl8pPr>
            <a:lvl9pPr marL="0" marR="0" lvl="8" indent="0" algn="r" rtl="0">
              <a:spcBef>
                <a:spcPts val="0"/>
              </a:spcBef>
              <a:spcAft>
                <a:spcPts val="0"/>
              </a:spcAft>
              <a:buNone/>
              <a:defRPr sz="12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a:t>
            </a:fld>
            <a:endParaRPr/>
          </a:p>
        </p:txBody>
      </p:sp>
      <p:pic>
        <p:nvPicPr>
          <p:cNvPr id="387" name="Google Shape;387;p20"/>
          <p:cNvPicPr preferRelativeResize="0"/>
          <p:nvPr/>
        </p:nvPicPr>
        <p:blipFill rotWithShape="1">
          <a:blip r:embed="rId2">
            <a:alphaModFix/>
          </a:blip>
          <a:srcRect/>
          <a:stretch/>
        </p:blipFill>
        <p:spPr>
          <a:xfrm>
            <a:off x="7006293" y="14426"/>
            <a:ext cx="2048205" cy="941105"/>
          </a:xfrm>
          <a:prstGeom prst="rect">
            <a:avLst/>
          </a:prstGeom>
          <a:noFill/>
          <a:ln>
            <a:noFill/>
          </a:ln>
        </p:spPr>
      </p:pic>
      <p:sp>
        <p:nvSpPr>
          <p:cNvPr id="388" name="Google Shape;388;p20"/>
          <p:cNvSpPr/>
          <p:nvPr/>
        </p:nvSpPr>
        <p:spPr>
          <a:xfrm>
            <a:off x="1249765" y="1653648"/>
            <a:ext cx="2998199" cy="2995743"/>
          </a:xfrm>
          <a:prstGeom prst="roundRect">
            <a:avLst>
              <a:gd name="adj" fmla="val 4818"/>
            </a:avLst>
          </a:prstGeom>
          <a:solidFill>
            <a:srgbClr val="786E6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389" name="Google Shape;389;p20"/>
          <p:cNvSpPr/>
          <p:nvPr/>
        </p:nvSpPr>
        <p:spPr>
          <a:xfrm>
            <a:off x="4706149" y="1653648"/>
            <a:ext cx="2998199" cy="2995742"/>
          </a:xfrm>
          <a:prstGeom prst="roundRect">
            <a:avLst>
              <a:gd name="adj" fmla="val 4818"/>
            </a:avLst>
          </a:prstGeom>
          <a:solidFill>
            <a:srgbClr val="BE1E3C"/>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pic>
        <p:nvPicPr>
          <p:cNvPr id="390" name="Google Shape;390;p20" descr="F:\1. Work\2.0 - Allgemeines und Institut\4.0 - Bilder\mhh-s.jpg"/>
          <p:cNvPicPr preferRelativeResize="0"/>
          <p:nvPr/>
        </p:nvPicPr>
        <p:blipFill rotWithShape="1">
          <a:blip r:embed="rId3">
            <a:alphaModFix/>
          </a:blip>
          <a:srcRect t="18060" r="13846" b="6041"/>
          <a:stretch/>
        </p:blipFill>
        <p:spPr>
          <a:xfrm>
            <a:off x="1385960" y="1828142"/>
            <a:ext cx="2725086" cy="1800273"/>
          </a:xfrm>
          <a:prstGeom prst="rect">
            <a:avLst/>
          </a:prstGeom>
          <a:noFill/>
          <a:ln>
            <a:noFill/>
          </a:ln>
        </p:spPr>
      </p:pic>
      <p:pic>
        <p:nvPicPr>
          <p:cNvPr id="391" name="Google Shape;391;p20" descr="F:\1. Work\2.0 - Allgemeines und Institut\4.0 - Bilder\PLRI_bild_herbst.jpg"/>
          <p:cNvPicPr preferRelativeResize="0"/>
          <p:nvPr/>
        </p:nvPicPr>
        <p:blipFill rotWithShape="1">
          <a:blip r:embed="rId4">
            <a:alphaModFix/>
          </a:blip>
          <a:srcRect t="27876" b="864"/>
          <a:stretch/>
        </p:blipFill>
        <p:spPr>
          <a:xfrm>
            <a:off x="4842517" y="2638697"/>
            <a:ext cx="2725463" cy="1873478"/>
          </a:xfrm>
          <a:prstGeom prst="rect">
            <a:avLst/>
          </a:prstGeom>
          <a:noFill/>
          <a:ln>
            <a:noFill/>
          </a:ln>
        </p:spPr>
      </p:pic>
      <p:grpSp>
        <p:nvGrpSpPr>
          <p:cNvPr id="392" name="Google Shape;392;p20"/>
          <p:cNvGrpSpPr/>
          <p:nvPr/>
        </p:nvGrpSpPr>
        <p:grpSpPr>
          <a:xfrm>
            <a:off x="6160565" y="1777674"/>
            <a:ext cx="1543784" cy="578315"/>
            <a:chOff x="-7328" y="148456"/>
            <a:chExt cx="2058378" cy="771087"/>
          </a:xfrm>
        </p:grpSpPr>
        <p:sp>
          <p:nvSpPr>
            <p:cNvPr id="393" name="Google Shape;393;p20"/>
            <p:cNvSpPr/>
            <p:nvPr/>
          </p:nvSpPr>
          <p:spPr>
            <a:xfrm>
              <a:off x="-7328" y="148456"/>
              <a:ext cx="2058378" cy="771087"/>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394" name="Google Shape;394;p20"/>
            <p:cNvSpPr/>
            <p:nvPr/>
          </p:nvSpPr>
          <p:spPr>
            <a:xfrm>
              <a:off x="-7328" y="148456"/>
              <a:ext cx="2042931" cy="753065"/>
            </a:xfrm>
            <a:prstGeom prst="rect">
              <a:avLst/>
            </a:prstGeom>
            <a:solidFill>
              <a:srgbClr val="BE1E3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395" name="Google Shape;395;p20"/>
            <p:cNvSpPr/>
            <p:nvPr/>
          </p:nvSpPr>
          <p:spPr>
            <a:xfrm>
              <a:off x="382721" y="449682"/>
              <a:ext cx="56641" cy="72088"/>
            </a:xfrm>
            <a:custGeom>
              <a:avLst/>
              <a:gdLst/>
              <a:ahLst/>
              <a:cxnLst/>
              <a:rect l="l" t="t" r="r" b="b"/>
              <a:pathLst>
                <a:path w="191" h="245" extrusionOk="0">
                  <a:moveTo>
                    <a:pt x="116" y="149"/>
                  </a:moveTo>
                  <a:cubicBezTo>
                    <a:pt x="131" y="140"/>
                    <a:pt x="150" y="129"/>
                    <a:pt x="160" y="121"/>
                  </a:cubicBezTo>
                  <a:cubicBezTo>
                    <a:pt x="173" y="110"/>
                    <a:pt x="191" y="86"/>
                    <a:pt x="191" y="77"/>
                  </a:cubicBezTo>
                  <a:cubicBezTo>
                    <a:pt x="171" y="54"/>
                    <a:pt x="175" y="32"/>
                    <a:pt x="173" y="10"/>
                  </a:cubicBezTo>
                  <a:cubicBezTo>
                    <a:pt x="173" y="5"/>
                    <a:pt x="167" y="0"/>
                    <a:pt x="159" y="4"/>
                  </a:cubicBezTo>
                  <a:cubicBezTo>
                    <a:pt x="135" y="15"/>
                    <a:pt x="108" y="24"/>
                    <a:pt x="108" y="24"/>
                  </a:cubicBezTo>
                  <a:cubicBezTo>
                    <a:pt x="108" y="24"/>
                    <a:pt x="103" y="57"/>
                    <a:pt x="110" y="65"/>
                  </a:cubicBezTo>
                  <a:cubicBezTo>
                    <a:pt x="118" y="73"/>
                    <a:pt x="136" y="70"/>
                    <a:pt x="134" y="82"/>
                  </a:cubicBezTo>
                  <a:cubicBezTo>
                    <a:pt x="133" y="90"/>
                    <a:pt x="122" y="103"/>
                    <a:pt x="115" y="109"/>
                  </a:cubicBezTo>
                  <a:cubicBezTo>
                    <a:pt x="102" y="119"/>
                    <a:pt x="87" y="127"/>
                    <a:pt x="79" y="131"/>
                  </a:cubicBezTo>
                  <a:cubicBezTo>
                    <a:pt x="79" y="131"/>
                    <a:pt x="57" y="123"/>
                    <a:pt x="26" y="126"/>
                  </a:cubicBezTo>
                  <a:cubicBezTo>
                    <a:pt x="13" y="127"/>
                    <a:pt x="13" y="137"/>
                    <a:pt x="13" y="137"/>
                  </a:cubicBezTo>
                  <a:cubicBezTo>
                    <a:pt x="13" y="137"/>
                    <a:pt x="9" y="137"/>
                    <a:pt x="6" y="139"/>
                  </a:cubicBezTo>
                  <a:cubicBezTo>
                    <a:pt x="2" y="140"/>
                    <a:pt x="0" y="144"/>
                    <a:pt x="0" y="144"/>
                  </a:cubicBezTo>
                  <a:cubicBezTo>
                    <a:pt x="0" y="144"/>
                    <a:pt x="2" y="147"/>
                    <a:pt x="6" y="148"/>
                  </a:cubicBezTo>
                  <a:cubicBezTo>
                    <a:pt x="9" y="149"/>
                    <a:pt x="13" y="149"/>
                    <a:pt x="13" y="149"/>
                  </a:cubicBezTo>
                  <a:cubicBezTo>
                    <a:pt x="14" y="154"/>
                    <a:pt x="18" y="158"/>
                    <a:pt x="25" y="159"/>
                  </a:cubicBezTo>
                  <a:cubicBezTo>
                    <a:pt x="40" y="162"/>
                    <a:pt x="50" y="160"/>
                    <a:pt x="58" y="158"/>
                  </a:cubicBezTo>
                  <a:cubicBezTo>
                    <a:pt x="63" y="157"/>
                    <a:pt x="66" y="157"/>
                    <a:pt x="68" y="161"/>
                  </a:cubicBezTo>
                  <a:cubicBezTo>
                    <a:pt x="69" y="165"/>
                    <a:pt x="65" y="168"/>
                    <a:pt x="62" y="170"/>
                  </a:cubicBezTo>
                  <a:cubicBezTo>
                    <a:pt x="50" y="176"/>
                    <a:pt x="42" y="182"/>
                    <a:pt x="37" y="188"/>
                  </a:cubicBezTo>
                  <a:cubicBezTo>
                    <a:pt x="33" y="193"/>
                    <a:pt x="30" y="201"/>
                    <a:pt x="32" y="207"/>
                  </a:cubicBezTo>
                  <a:cubicBezTo>
                    <a:pt x="31" y="209"/>
                    <a:pt x="30" y="212"/>
                    <a:pt x="29" y="215"/>
                  </a:cubicBezTo>
                  <a:cubicBezTo>
                    <a:pt x="28" y="218"/>
                    <a:pt x="28" y="221"/>
                    <a:pt x="29" y="224"/>
                  </a:cubicBezTo>
                  <a:cubicBezTo>
                    <a:pt x="31" y="224"/>
                    <a:pt x="33" y="224"/>
                    <a:pt x="36" y="223"/>
                  </a:cubicBezTo>
                  <a:cubicBezTo>
                    <a:pt x="38" y="222"/>
                    <a:pt x="41" y="221"/>
                    <a:pt x="43" y="218"/>
                  </a:cubicBezTo>
                  <a:cubicBezTo>
                    <a:pt x="49" y="220"/>
                    <a:pt x="57" y="219"/>
                    <a:pt x="63" y="210"/>
                  </a:cubicBezTo>
                  <a:cubicBezTo>
                    <a:pt x="68" y="203"/>
                    <a:pt x="74" y="190"/>
                    <a:pt x="75" y="185"/>
                  </a:cubicBezTo>
                  <a:cubicBezTo>
                    <a:pt x="77" y="180"/>
                    <a:pt x="79" y="179"/>
                    <a:pt x="82" y="179"/>
                  </a:cubicBezTo>
                  <a:cubicBezTo>
                    <a:pt x="85" y="180"/>
                    <a:pt x="87" y="182"/>
                    <a:pt x="85" y="190"/>
                  </a:cubicBezTo>
                  <a:cubicBezTo>
                    <a:pt x="84" y="196"/>
                    <a:pt x="84" y="208"/>
                    <a:pt x="85" y="214"/>
                  </a:cubicBezTo>
                  <a:cubicBezTo>
                    <a:pt x="89" y="234"/>
                    <a:pt x="100" y="233"/>
                    <a:pt x="100" y="233"/>
                  </a:cubicBezTo>
                  <a:cubicBezTo>
                    <a:pt x="100" y="233"/>
                    <a:pt x="101" y="236"/>
                    <a:pt x="103" y="239"/>
                  </a:cubicBezTo>
                  <a:cubicBezTo>
                    <a:pt x="106" y="242"/>
                    <a:pt x="109" y="244"/>
                    <a:pt x="111" y="245"/>
                  </a:cubicBezTo>
                  <a:cubicBezTo>
                    <a:pt x="113" y="242"/>
                    <a:pt x="114" y="238"/>
                    <a:pt x="113" y="234"/>
                  </a:cubicBezTo>
                  <a:cubicBezTo>
                    <a:pt x="113" y="231"/>
                    <a:pt x="112" y="229"/>
                    <a:pt x="112" y="229"/>
                  </a:cubicBezTo>
                  <a:cubicBezTo>
                    <a:pt x="115" y="227"/>
                    <a:pt x="118" y="222"/>
                    <a:pt x="116" y="214"/>
                  </a:cubicBezTo>
                  <a:cubicBezTo>
                    <a:pt x="113" y="199"/>
                    <a:pt x="108" y="192"/>
                    <a:pt x="103" y="186"/>
                  </a:cubicBezTo>
                  <a:cubicBezTo>
                    <a:pt x="101" y="181"/>
                    <a:pt x="102" y="178"/>
                    <a:pt x="104" y="176"/>
                  </a:cubicBezTo>
                  <a:cubicBezTo>
                    <a:pt x="107" y="174"/>
                    <a:pt x="111" y="175"/>
                    <a:pt x="114" y="180"/>
                  </a:cubicBezTo>
                  <a:cubicBezTo>
                    <a:pt x="118" y="186"/>
                    <a:pt x="124" y="193"/>
                    <a:pt x="134" y="198"/>
                  </a:cubicBezTo>
                  <a:cubicBezTo>
                    <a:pt x="141" y="202"/>
                    <a:pt x="147" y="200"/>
                    <a:pt x="150" y="198"/>
                  </a:cubicBezTo>
                  <a:cubicBezTo>
                    <a:pt x="150" y="198"/>
                    <a:pt x="153" y="200"/>
                    <a:pt x="156" y="200"/>
                  </a:cubicBezTo>
                  <a:cubicBezTo>
                    <a:pt x="159" y="201"/>
                    <a:pt x="162" y="202"/>
                    <a:pt x="165" y="201"/>
                  </a:cubicBezTo>
                  <a:cubicBezTo>
                    <a:pt x="164" y="198"/>
                    <a:pt x="163" y="195"/>
                    <a:pt x="162" y="193"/>
                  </a:cubicBezTo>
                  <a:cubicBezTo>
                    <a:pt x="161" y="190"/>
                    <a:pt x="160" y="189"/>
                    <a:pt x="158" y="187"/>
                  </a:cubicBezTo>
                  <a:cubicBezTo>
                    <a:pt x="158" y="183"/>
                    <a:pt x="157" y="175"/>
                    <a:pt x="154" y="172"/>
                  </a:cubicBezTo>
                  <a:cubicBezTo>
                    <a:pt x="142" y="160"/>
                    <a:pt x="116" y="149"/>
                    <a:pt x="116" y="149"/>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396" name="Google Shape;396;p20"/>
            <p:cNvSpPr/>
            <p:nvPr/>
          </p:nvSpPr>
          <p:spPr>
            <a:xfrm>
              <a:off x="311920" y="323528"/>
              <a:ext cx="171209" cy="196955"/>
            </a:xfrm>
            <a:custGeom>
              <a:avLst/>
              <a:gdLst/>
              <a:ahLst/>
              <a:cxnLst/>
              <a:rect l="l" t="t" r="r" b="b"/>
              <a:pathLst>
                <a:path w="580" h="671" extrusionOk="0">
                  <a:moveTo>
                    <a:pt x="237" y="95"/>
                  </a:moveTo>
                  <a:cubicBezTo>
                    <a:pt x="237" y="95"/>
                    <a:pt x="255" y="118"/>
                    <a:pt x="264" y="111"/>
                  </a:cubicBezTo>
                  <a:cubicBezTo>
                    <a:pt x="272" y="105"/>
                    <a:pt x="268" y="96"/>
                    <a:pt x="262" y="90"/>
                  </a:cubicBezTo>
                  <a:cubicBezTo>
                    <a:pt x="254" y="81"/>
                    <a:pt x="245" y="87"/>
                    <a:pt x="237" y="95"/>
                  </a:cubicBezTo>
                  <a:lnTo>
                    <a:pt x="237" y="95"/>
                  </a:lnTo>
                  <a:close/>
                  <a:moveTo>
                    <a:pt x="580" y="628"/>
                  </a:moveTo>
                  <a:cubicBezTo>
                    <a:pt x="577" y="628"/>
                    <a:pt x="574" y="628"/>
                    <a:pt x="571" y="627"/>
                  </a:cubicBezTo>
                  <a:cubicBezTo>
                    <a:pt x="568" y="626"/>
                    <a:pt x="565" y="624"/>
                    <a:pt x="565" y="624"/>
                  </a:cubicBezTo>
                  <a:cubicBezTo>
                    <a:pt x="562" y="627"/>
                    <a:pt x="556" y="628"/>
                    <a:pt x="549" y="625"/>
                  </a:cubicBezTo>
                  <a:cubicBezTo>
                    <a:pt x="539" y="620"/>
                    <a:pt x="533" y="612"/>
                    <a:pt x="529" y="606"/>
                  </a:cubicBezTo>
                  <a:cubicBezTo>
                    <a:pt x="526" y="601"/>
                    <a:pt x="522" y="601"/>
                    <a:pt x="519" y="603"/>
                  </a:cubicBezTo>
                  <a:cubicBezTo>
                    <a:pt x="517" y="605"/>
                    <a:pt x="516" y="608"/>
                    <a:pt x="518" y="612"/>
                  </a:cubicBezTo>
                  <a:cubicBezTo>
                    <a:pt x="523" y="619"/>
                    <a:pt x="528" y="625"/>
                    <a:pt x="531" y="640"/>
                  </a:cubicBezTo>
                  <a:cubicBezTo>
                    <a:pt x="533" y="649"/>
                    <a:pt x="529" y="653"/>
                    <a:pt x="527" y="655"/>
                  </a:cubicBezTo>
                  <a:cubicBezTo>
                    <a:pt x="527" y="655"/>
                    <a:pt x="528" y="658"/>
                    <a:pt x="528" y="661"/>
                  </a:cubicBezTo>
                  <a:cubicBezTo>
                    <a:pt x="529" y="664"/>
                    <a:pt x="528" y="668"/>
                    <a:pt x="526" y="671"/>
                  </a:cubicBezTo>
                  <a:cubicBezTo>
                    <a:pt x="524" y="670"/>
                    <a:pt x="521" y="669"/>
                    <a:pt x="518" y="666"/>
                  </a:cubicBezTo>
                  <a:cubicBezTo>
                    <a:pt x="516" y="663"/>
                    <a:pt x="515" y="659"/>
                    <a:pt x="515" y="659"/>
                  </a:cubicBezTo>
                  <a:cubicBezTo>
                    <a:pt x="515" y="659"/>
                    <a:pt x="504" y="661"/>
                    <a:pt x="500" y="640"/>
                  </a:cubicBezTo>
                  <a:cubicBezTo>
                    <a:pt x="499" y="635"/>
                    <a:pt x="499" y="622"/>
                    <a:pt x="500" y="616"/>
                  </a:cubicBezTo>
                  <a:cubicBezTo>
                    <a:pt x="502" y="608"/>
                    <a:pt x="500" y="606"/>
                    <a:pt x="497" y="606"/>
                  </a:cubicBezTo>
                  <a:cubicBezTo>
                    <a:pt x="494" y="605"/>
                    <a:pt x="492" y="606"/>
                    <a:pt x="490" y="611"/>
                  </a:cubicBezTo>
                  <a:cubicBezTo>
                    <a:pt x="489" y="616"/>
                    <a:pt x="483" y="629"/>
                    <a:pt x="478" y="636"/>
                  </a:cubicBezTo>
                  <a:cubicBezTo>
                    <a:pt x="472" y="645"/>
                    <a:pt x="464" y="646"/>
                    <a:pt x="458" y="644"/>
                  </a:cubicBezTo>
                  <a:cubicBezTo>
                    <a:pt x="456" y="647"/>
                    <a:pt x="453" y="649"/>
                    <a:pt x="451" y="650"/>
                  </a:cubicBezTo>
                  <a:cubicBezTo>
                    <a:pt x="448" y="651"/>
                    <a:pt x="446" y="651"/>
                    <a:pt x="444" y="651"/>
                  </a:cubicBezTo>
                  <a:cubicBezTo>
                    <a:pt x="443" y="647"/>
                    <a:pt x="443" y="644"/>
                    <a:pt x="444" y="641"/>
                  </a:cubicBezTo>
                  <a:cubicBezTo>
                    <a:pt x="444" y="638"/>
                    <a:pt x="446" y="636"/>
                    <a:pt x="447" y="634"/>
                  </a:cubicBezTo>
                  <a:cubicBezTo>
                    <a:pt x="445" y="628"/>
                    <a:pt x="447" y="620"/>
                    <a:pt x="452" y="614"/>
                  </a:cubicBezTo>
                  <a:cubicBezTo>
                    <a:pt x="457" y="608"/>
                    <a:pt x="465" y="603"/>
                    <a:pt x="477" y="596"/>
                  </a:cubicBezTo>
                  <a:cubicBezTo>
                    <a:pt x="480" y="594"/>
                    <a:pt x="484" y="591"/>
                    <a:pt x="483" y="587"/>
                  </a:cubicBezTo>
                  <a:cubicBezTo>
                    <a:pt x="481" y="584"/>
                    <a:pt x="478" y="583"/>
                    <a:pt x="473" y="584"/>
                  </a:cubicBezTo>
                  <a:cubicBezTo>
                    <a:pt x="465" y="586"/>
                    <a:pt x="455" y="588"/>
                    <a:pt x="439" y="586"/>
                  </a:cubicBezTo>
                  <a:cubicBezTo>
                    <a:pt x="433" y="585"/>
                    <a:pt x="429" y="580"/>
                    <a:pt x="428" y="576"/>
                  </a:cubicBezTo>
                  <a:cubicBezTo>
                    <a:pt x="428" y="576"/>
                    <a:pt x="424" y="576"/>
                    <a:pt x="421" y="575"/>
                  </a:cubicBezTo>
                  <a:cubicBezTo>
                    <a:pt x="417" y="573"/>
                    <a:pt x="415" y="570"/>
                    <a:pt x="415" y="570"/>
                  </a:cubicBezTo>
                  <a:cubicBezTo>
                    <a:pt x="415" y="570"/>
                    <a:pt x="417" y="566"/>
                    <a:pt x="420" y="565"/>
                  </a:cubicBezTo>
                  <a:cubicBezTo>
                    <a:pt x="424" y="564"/>
                    <a:pt x="428" y="563"/>
                    <a:pt x="428" y="563"/>
                  </a:cubicBezTo>
                  <a:cubicBezTo>
                    <a:pt x="428" y="563"/>
                    <a:pt x="428" y="554"/>
                    <a:pt x="440" y="553"/>
                  </a:cubicBezTo>
                  <a:cubicBezTo>
                    <a:pt x="464" y="549"/>
                    <a:pt x="486" y="557"/>
                    <a:pt x="494" y="559"/>
                  </a:cubicBezTo>
                  <a:cubicBezTo>
                    <a:pt x="500" y="546"/>
                    <a:pt x="507" y="510"/>
                    <a:pt x="504" y="489"/>
                  </a:cubicBezTo>
                  <a:cubicBezTo>
                    <a:pt x="500" y="468"/>
                    <a:pt x="472" y="474"/>
                    <a:pt x="462" y="454"/>
                  </a:cubicBezTo>
                  <a:cubicBezTo>
                    <a:pt x="450" y="429"/>
                    <a:pt x="452" y="391"/>
                    <a:pt x="435" y="388"/>
                  </a:cubicBezTo>
                  <a:cubicBezTo>
                    <a:pt x="407" y="382"/>
                    <a:pt x="430" y="404"/>
                    <a:pt x="331" y="429"/>
                  </a:cubicBezTo>
                  <a:cubicBezTo>
                    <a:pt x="301" y="436"/>
                    <a:pt x="277" y="432"/>
                    <a:pt x="260" y="449"/>
                  </a:cubicBezTo>
                  <a:cubicBezTo>
                    <a:pt x="253" y="456"/>
                    <a:pt x="242" y="488"/>
                    <a:pt x="226" y="509"/>
                  </a:cubicBezTo>
                  <a:cubicBezTo>
                    <a:pt x="197" y="545"/>
                    <a:pt x="176" y="556"/>
                    <a:pt x="176" y="556"/>
                  </a:cubicBezTo>
                  <a:cubicBezTo>
                    <a:pt x="180" y="557"/>
                    <a:pt x="196" y="565"/>
                    <a:pt x="204" y="575"/>
                  </a:cubicBezTo>
                  <a:cubicBezTo>
                    <a:pt x="207" y="579"/>
                    <a:pt x="209" y="586"/>
                    <a:pt x="208" y="590"/>
                  </a:cubicBezTo>
                  <a:cubicBezTo>
                    <a:pt x="210" y="592"/>
                    <a:pt x="211" y="593"/>
                    <a:pt x="213" y="596"/>
                  </a:cubicBezTo>
                  <a:cubicBezTo>
                    <a:pt x="214" y="599"/>
                    <a:pt x="215" y="601"/>
                    <a:pt x="215" y="604"/>
                  </a:cubicBezTo>
                  <a:cubicBezTo>
                    <a:pt x="212" y="605"/>
                    <a:pt x="209" y="604"/>
                    <a:pt x="206" y="603"/>
                  </a:cubicBezTo>
                  <a:cubicBezTo>
                    <a:pt x="204" y="603"/>
                    <a:pt x="201" y="601"/>
                    <a:pt x="201" y="601"/>
                  </a:cubicBezTo>
                  <a:cubicBezTo>
                    <a:pt x="197" y="604"/>
                    <a:pt x="192" y="605"/>
                    <a:pt x="185" y="601"/>
                  </a:cubicBezTo>
                  <a:cubicBezTo>
                    <a:pt x="174" y="596"/>
                    <a:pt x="169" y="589"/>
                    <a:pt x="165" y="583"/>
                  </a:cubicBezTo>
                  <a:cubicBezTo>
                    <a:pt x="161" y="578"/>
                    <a:pt x="157" y="577"/>
                    <a:pt x="155" y="579"/>
                  </a:cubicBezTo>
                  <a:cubicBezTo>
                    <a:pt x="152" y="581"/>
                    <a:pt x="151" y="585"/>
                    <a:pt x="154" y="589"/>
                  </a:cubicBezTo>
                  <a:cubicBezTo>
                    <a:pt x="158" y="595"/>
                    <a:pt x="164" y="602"/>
                    <a:pt x="167" y="617"/>
                  </a:cubicBezTo>
                  <a:cubicBezTo>
                    <a:pt x="169" y="625"/>
                    <a:pt x="165" y="630"/>
                    <a:pt x="162" y="632"/>
                  </a:cubicBezTo>
                  <a:cubicBezTo>
                    <a:pt x="162" y="632"/>
                    <a:pt x="163" y="634"/>
                    <a:pt x="164" y="638"/>
                  </a:cubicBezTo>
                  <a:cubicBezTo>
                    <a:pt x="164" y="641"/>
                    <a:pt x="163" y="645"/>
                    <a:pt x="162" y="648"/>
                  </a:cubicBezTo>
                  <a:cubicBezTo>
                    <a:pt x="159" y="647"/>
                    <a:pt x="156" y="645"/>
                    <a:pt x="154" y="642"/>
                  </a:cubicBezTo>
                  <a:cubicBezTo>
                    <a:pt x="151" y="639"/>
                    <a:pt x="150" y="636"/>
                    <a:pt x="150" y="636"/>
                  </a:cubicBezTo>
                  <a:cubicBezTo>
                    <a:pt x="150" y="636"/>
                    <a:pt x="139" y="637"/>
                    <a:pt x="136" y="617"/>
                  </a:cubicBezTo>
                  <a:cubicBezTo>
                    <a:pt x="135" y="611"/>
                    <a:pt x="135" y="599"/>
                    <a:pt x="136" y="593"/>
                  </a:cubicBezTo>
                  <a:cubicBezTo>
                    <a:pt x="137" y="585"/>
                    <a:pt x="135" y="583"/>
                    <a:pt x="132" y="582"/>
                  </a:cubicBezTo>
                  <a:cubicBezTo>
                    <a:pt x="129" y="582"/>
                    <a:pt x="127" y="583"/>
                    <a:pt x="126" y="588"/>
                  </a:cubicBezTo>
                  <a:cubicBezTo>
                    <a:pt x="124" y="593"/>
                    <a:pt x="118" y="606"/>
                    <a:pt x="113" y="613"/>
                  </a:cubicBezTo>
                  <a:cubicBezTo>
                    <a:pt x="107" y="622"/>
                    <a:pt x="99" y="623"/>
                    <a:pt x="93" y="621"/>
                  </a:cubicBezTo>
                  <a:cubicBezTo>
                    <a:pt x="91" y="624"/>
                    <a:pt x="89" y="625"/>
                    <a:pt x="86" y="626"/>
                  </a:cubicBezTo>
                  <a:cubicBezTo>
                    <a:pt x="84" y="627"/>
                    <a:pt x="81" y="628"/>
                    <a:pt x="79" y="628"/>
                  </a:cubicBezTo>
                  <a:cubicBezTo>
                    <a:pt x="78" y="624"/>
                    <a:pt x="78" y="621"/>
                    <a:pt x="79" y="618"/>
                  </a:cubicBezTo>
                  <a:cubicBezTo>
                    <a:pt x="80" y="615"/>
                    <a:pt x="81" y="612"/>
                    <a:pt x="83" y="610"/>
                  </a:cubicBezTo>
                  <a:cubicBezTo>
                    <a:pt x="80" y="604"/>
                    <a:pt x="83" y="596"/>
                    <a:pt x="88" y="591"/>
                  </a:cubicBezTo>
                  <a:cubicBezTo>
                    <a:pt x="92" y="585"/>
                    <a:pt x="101" y="579"/>
                    <a:pt x="113" y="573"/>
                  </a:cubicBezTo>
                  <a:cubicBezTo>
                    <a:pt x="116" y="571"/>
                    <a:pt x="119" y="568"/>
                    <a:pt x="118" y="564"/>
                  </a:cubicBezTo>
                  <a:cubicBezTo>
                    <a:pt x="117" y="560"/>
                    <a:pt x="113" y="560"/>
                    <a:pt x="109" y="561"/>
                  </a:cubicBezTo>
                  <a:cubicBezTo>
                    <a:pt x="100" y="563"/>
                    <a:pt x="90" y="565"/>
                    <a:pt x="75" y="562"/>
                  </a:cubicBezTo>
                  <a:cubicBezTo>
                    <a:pt x="69" y="562"/>
                    <a:pt x="64" y="557"/>
                    <a:pt x="63" y="552"/>
                  </a:cubicBezTo>
                  <a:cubicBezTo>
                    <a:pt x="63" y="552"/>
                    <a:pt x="59" y="552"/>
                    <a:pt x="56" y="551"/>
                  </a:cubicBezTo>
                  <a:cubicBezTo>
                    <a:pt x="52" y="550"/>
                    <a:pt x="50" y="546"/>
                    <a:pt x="50" y="546"/>
                  </a:cubicBezTo>
                  <a:cubicBezTo>
                    <a:pt x="50" y="546"/>
                    <a:pt x="52" y="543"/>
                    <a:pt x="56" y="542"/>
                  </a:cubicBezTo>
                  <a:cubicBezTo>
                    <a:pt x="59" y="540"/>
                    <a:pt x="63" y="540"/>
                    <a:pt x="63" y="540"/>
                  </a:cubicBezTo>
                  <a:cubicBezTo>
                    <a:pt x="63" y="540"/>
                    <a:pt x="65" y="530"/>
                    <a:pt x="77" y="529"/>
                  </a:cubicBezTo>
                  <a:cubicBezTo>
                    <a:pt x="108" y="525"/>
                    <a:pt x="135" y="536"/>
                    <a:pt x="135" y="536"/>
                  </a:cubicBezTo>
                  <a:cubicBezTo>
                    <a:pt x="135" y="536"/>
                    <a:pt x="172" y="511"/>
                    <a:pt x="184" y="494"/>
                  </a:cubicBezTo>
                  <a:cubicBezTo>
                    <a:pt x="194" y="480"/>
                    <a:pt x="201" y="464"/>
                    <a:pt x="204" y="449"/>
                  </a:cubicBezTo>
                  <a:cubicBezTo>
                    <a:pt x="207" y="431"/>
                    <a:pt x="202" y="430"/>
                    <a:pt x="196" y="426"/>
                  </a:cubicBezTo>
                  <a:cubicBezTo>
                    <a:pt x="189" y="420"/>
                    <a:pt x="176" y="412"/>
                    <a:pt x="161" y="394"/>
                  </a:cubicBezTo>
                  <a:cubicBezTo>
                    <a:pt x="153" y="384"/>
                    <a:pt x="141" y="359"/>
                    <a:pt x="141" y="335"/>
                  </a:cubicBezTo>
                  <a:cubicBezTo>
                    <a:pt x="129" y="324"/>
                    <a:pt x="113" y="306"/>
                    <a:pt x="102" y="291"/>
                  </a:cubicBezTo>
                  <a:cubicBezTo>
                    <a:pt x="102" y="298"/>
                    <a:pt x="103" y="311"/>
                    <a:pt x="98" y="325"/>
                  </a:cubicBezTo>
                  <a:cubicBezTo>
                    <a:pt x="96" y="329"/>
                    <a:pt x="89" y="333"/>
                    <a:pt x="85" y="334"/>
                  </a:cubicBezTo>
                  <a:cubicBezTo>
                    <a:pt x="85" y="337"/>
                    <a:pt x="83" y="338"/>
                    <a:pt x="82" y="341"/>
                  </a:cubicBezTo>
                  <a:cubicBezTo>
                    <a:pt x="80" y="343"/>
                    <a:pt x="77" y="345"/>
                    <a:pt x="75" y="346"/>
                  </a:cubicBezTo>
                  <a:cubicBezTo>
                    <a:pt x="73" y="344"/>
                    <a:pt x="72" y="341"/>
                    <a:pt x="72" y="338"/>
                  </a:cubicBezTo>
                  <a:cubicBezTo>
                    <a:pt x="72" y="335"/>
                    <a:pt x="73" y="332"/>
                    <a:pt x="73" y="332"/>
                  </a:cubicBezTo>
                  <a:cubicBezTo>
                    <a:pt x="69" y="330"/>
                    <a:pt x="65" y="325"/>
                    <a:pt x="66" y="317"/>
                  </a:cubicBezTo>
                  <a:cubicBezTo>
                    <a:pt x="66" y="305"/>
                    <a:pt x="71" y="297"/>
                    <a:pt x="75" y="291"/>
                  </a:cubicBezTo>
                  <a:cubicBezTo>
                    <a:pt x="78" y="286"/>
                    <a:pt x="77" y="283"/>
                    <a:pt x="74" y="281"/>
                  </a:cubicBezTo>
                  <a:cubicBezTo>
                    <a:pt x="71" y="279"/>
                    <a:pt x="68" y="280"/>
                    <a:pt x="65" y="284"/>
                  </a:cubicBezTo>
                  <a:cubicBezTo>
                    <a:pt x="61" y="290"/>
                    <a:pt x="57" y="298"/>
                    <a:pt x="44" y="307"/>
                  </a:cubicBezTo>
                  <a:cubicBezTo>
                    <a:pt x="37" y="312"/>
                    <a:pt x="32" y="310"/>
                    <a:pt x="29" y="308"/>
                  </a:cubicBezTo>
                  <a:cubicBezTo>
                    <a:pt x="29" y="308"/>
                    <a:pt x="27" y="310"/>
                    <a:pt x="24" y="312"/>
                  </a:cubicBezTo>
                  <a:cubicBezTo>
                    <a:pt x="21" y="314"/>
                    <a:pt x="17" y="314"/>
                    <a:pt x="14" y="314"/>
                  </a:cubicBezTo>
                  <a:cubicBezTo>
                    <a:pt x="14" y="311"/>
                    <a:pt x="14" y="308"/>
                    <a:pt x="16" y="304"/>
                  </a:cubicBezTo>
                  <a:cubicBezTo>
                    <a:pt x="18" y="301"/>
                    <a:pt x="20" y="299"/>
                    <a:pt x="20" y="299"/>
                  </a:cubicBezTo>
                  <a:cubicBezTo>
                    <a:pt x="20" y="299"/>
                    <a:pt x="15" y="289"/>
                    <a:pt x="32" y="278"/>
                  </a:cubicBezTo>
                  <a:cubicBezTo>
                    <a:pt x="37" y="275"/>
                    <a:pt x="49" y="270"/>
                    <a:pt x="54" y="269"/>
                  </a:cubicBezTo>
                  <a:cubicBezTo>
                    <a:pt x="62" y="267"/>
                    <a:pt x="63" y="264"/>
                    <a:pt x="63" y="261"/>
                  </a:cubicBezTo>
                  <a:cubicBezTo>
                    <a:pt x="62" y="258"/>
                    <a:pt x="60" y="257"/>
                    <a:pt x="55" y="257"/>
                  </a:cubicBezTo>
                  <a:cubicBezTo>
                    <a:pt x="49" y="258"/>
                    <a:pt x="35" y="257"/>
                    <a:pt x="27" y="256"/>
                  </a:cubicBezTo>
                  <a:cubicBezTo>
                    <a:pt x="17" y="254"/>
                    <a:pt x="12" y="247"/>
                    <a:pt x="12" y="240"/>
                  </a:cubicBezTo>
                  <a:cubicBezTo>
                    <a:pt x="8" y="240"/>
                    <a:pt x="6" y="238"/>
                    <a:pt x="4" y="236"/>
                  </a:cubicBezTo>
                  <a:cubicBezTo>
                    <a:pt x="2" y="234"/>
                    <a:pt x="1" y="232"/>
                    <a:pt x="0" y="230"/>
                  </a:cubicBezTo>
                  <a:cubicBezTo>
                    <a:pt x="3" y="228"/>
                    <a:pt x="6" y="227"/>
                    <a:pt x="9" y="226"/>
                  </a:cubicBezTo>
                  <a:cubicBezTo>
                    <a:pt x="12" y="226"/>
                    <a:pt x="15" y="226"/>
                    <a:pt x="17" y="227"/>
                  </a:cubicBezTo>
                  <a:cubicBezTo>
                    <a:pt x="22" y="222"/>
                    <a:pt x="30" y="221"/>
                    <a:pt x="38" y="224"/>
                  </a:cubicBezTo>
                  <a:cubicBezTo>
                    <a:pt x="45" y="226"/>
                    <a:pt x="53" y="231"/>
                    <a:pt x="64" y="239"/>
                  </a:cubicBezTo>
                  <a:cubicBezTo>
                    <a:pt x="67" y="242"/>
                    <a:pt x="71" y="244"/>
                    <a:pt x="74" y="241"/>
                  </a:cubicBezTo>
                  <a:cubicBezTo>
                    <a:pt x="77" y="238"/>
                    <a:pt x="76" y="235"/>
                    <a:pt x="73" y="231"/>
                  </a:cubicBezTo>
                  <a:cubicBezTo>
                    <a:pt x="68" y="224"/>
                    <a:pt x="63" y="216"/>
                    <a:pt x="59" y="201"/>
                  </a:cubicBezTo>
                  <a:cubicBezTo>
                    <a:pt x="57" y="195"/>
                    <a:pt x="60" y="189"/>
                    <a:pt x="63" y="186"/>
                  </a:cubicBezTo>
                  <a:cubicBezTo>
                    <a:pt x="63" y="186"/>
                    <a:pt x="62" y="183"/>
                    <a:pt x="62" y="180"/>
                  </a:cubicBezTo>
                  <a:cubicBezTo>
                    <a:pt x="62" y="175"/>
                    <a:pt x="63" y="172"/>
                    <a:pt x="63" y="172"/>
                  </a:cubicBezTo>
                  <a:cubicBezTo>
                    <a:pt x="63" y="172"/>
                    <a:pt x="68" y="172"/>
                    <a:pt x="70" y="175"/>
                  </a:cubicBezTo>
                  <a:cubicBezTo>
                    <a:pt x="73" y="177"/>
                    <a:pt x="75" y="181"/>
                    <a:pt x="75" y="181"/>
                  </a:cubicBezTo>
                  <a:cubicBezTo>
                    <a:pt x="75" y="181"/>
                    <a:pt x="86" y="179"/>
                    <a:pt x="92" y="189"/>
                  </a:cubicBezTo>
                  <a:cubicBezTo>
                    <a:pt x="103" y="210"/>
                    <a:pt x="101" y="227"/>
                    <a:pt x="100" y="233"/>
                  </a:cubicBezTo>
                  <a:cubicBezTo>
                    <a:pt x="109" y="250"/>
                    <a:pt x="117" y="257"/>
                    <a:pt x="128" y="267"/>
                  </a:cubicBezTo>
                  <a:cubicBezTo>
                    <a:pt x="133" y="273"/>
                    <a:pt x="143" y="278"/>
                    <a:pt x="154" y="284"/>
                  </a:cubicBezTo>
                  <a:cubicBezTo>
                    <a:pt x="162" y="272"/>
                    <a:pt x="172" y="261"/>
                    <a:pt x="185" y="249"/>
                  </a:cubicBezTo>
                  <a:cubicBezTo>
                    <a:pt x="200" y="234"/>
                    <a:pt x="211" y="227"/>
                    <a:pt x="222" y="217"/>
                  </a:cubicBezTo>
                  <a:cubicBezTo>
                    <a:pt x="235" y="205"/>
                    <a:pt x="242" y="192"/>
                    <a:pt x="242" y="192"/>
                  </a:cubicBezTo>
                  <a:cubicBezTo>
                    <a:pt x="242" y="192"/>
                    <a:pt x="219" y="185"/>
                    <a:pt x="195" y="193"/>
                  </a:cubicBezTo>
                  <a:cubicBezTo>
                    <a:pt x="192" y="188"/>
                    <a:pt x="187" y="179"/>
                    <a:pt x="191" y="173"/>
                  </a:cubicBezTo>
                  <a:cubicBezTo>
                    <a:pt x="209" y="166"/>
                    <a:pt x="236" y="167"/>
                    <a:pt x="248" y="170"/>
                  </a:cubicBezTo>
                  <a:cubicBezTo>
                    <a:pt x="252" y="164"/>
                    <a:pt x="261" y="149"/>
                    <a:pt x="251" y="140"/>
                  </a:cubicBezTo>
                  <a:cubicBezTo>
                    <a:pt x="238" y="130"/>
                    <a:pt x="207" y="127"/>
                    <a:pt x="184" y="139"/>
                  </a:cubicBezTo>
                  <a:cubicBezTo>
                    <a:pt x="179" y="136"/>
                    <a:pt x="171" y="125"/>
                    <a:pt x="176" y="113"/>
                  </a:cubicBezTo>
                  <a:cubicBezTo>
                    <a:pt x="164" y="100"/>
                    <a:pt x="172" y="95"/>
                    <a:pt x="176" y="93"/>
                  </a:cubicBezTo>
                  <a:cubicBezTo>
                    <a:pt x="190" y="87"/>
                    <a:pt x="202" y="90"/>
                    <a:pt x="215" y="89"/>
                  </a:cubicBezTo>
                  <a:cubicBezTo>
                    <a:pt x="215" y="84"/>
                    <a:pt x="215" y="81"/>
                    <a:pt x="218" y="75"/>
                  </a:cubicBezTo>
                  <a:cubicBezTo>
                    <a:pt x="224" y="59"/>
                    <a:pt x="263" y="64"/>
                    <a:pt x="278" y="64"/>
                  </a:cubicBezTo>
                  <a:cubicBezTo>
                    <a:pt x="288" y="64"/>
                    <a:pt x="296" y="62"/>
                    <a:pt x="305" y="61"/>
                  </a:cubicBezTo>
                  <a:cubicBezTo>
                    <a:pt x="317" y="58"/>
                    <a:pt x="317" y="70"/>
                    <a:pt x="314" y="74"/>
                  </a:cubicBezTo>
                  <a:lnTo>
                    <a:pt x="306" y="85"/>
                  </a:lnTo>
                  <a:cubicBezTo>
                    <a:pt x="318" y="89"/>
                    <a:pt x="330" y="97"/>
                    <a:pt x="335" y="109"/>
                  </a:cubicBezTo>
                  <a:cubicBezTo>
                    <a:pt x="338" y="119"/>
                    <a:pt x="336" y="130"/>
                    <a:pt x="338" y="139"/>
                  </a:cubicBezTo>
                  <a:cubicBezTo>
                    <a:pt x="341" y="149"/>
                    <a:pt x="346" y="153"/>
                    <a:pt x="351" y="161"/>
                  </a:cubicBezTo>
                  <a:cubicBezTo>
                    <a:pt x="358" y="174"/>
                    <a:pt x="359" y="184"/>
                    <a:pt x="361" y="198"/>
                  </a:cubicBezTo>
                  <a:cubicBezTo>
                    <a:pt x="362" y="210"/>
                    <a:pt x="351" y="210"/>
                    <a:pt x="346" y="206"/>
                  </a:cubicBezTo>
                  <a:cubicBezTo>
                    <a:pt x="344" y="204"/>
                    <a:pt x="337" y="195"/>
                    <a:pt x="329" y="196"/>
                  </a:cubicBezTo>
                  <a:cubicBezTo>
                    <a:pt x="324" y="197"/>
                    <a:pt x="320" y="204"/>
                    <a:pt x="318" y="209"/>
                  </a:cubicBezTo>
                  <a:cubicBezTo>
                    <a:pt x="318" y="209"/>
                    <a:pt x="329" y="228"/>
                    <a:pt x="333" y="245"/>
                  </a:cubicBezTo>
                  <a:cubicBezTo>
                    <a:pt x="336" y="260"/>
                    <a:pt x="335" y="272"/>
                    <a:pt x="333" y="284"/>
                  </a:cubicBezTo>
                  <a:cubicBezTo>
                    <a:pt x="332" y="295"/>
                    <a:pt x="320" y="292"/>
                    <a:pt x="317" y="288"/>
                  </a:cubicBezTo>
                  <a:cubicBezTo>
                    <a:pt x="314" y="284"/>
                    <a:pt x="310" y="275"/>
                    <a:pt x="303" y="274"/>
                  </a:cubicBezTo>
                  <a:cubicBezTo>
                    <a:pt x="294" y="272"/>
                    <a:pt x="287" y="281"/>
                    <a:pt x="286" y="291"/>
                  </a:cubicBezTo>
                  <a:cubicBezTo>
                    <a:pt x="285" y="301"/>
                    <a:pt x="286" y="309"/>
                    <a:pt x="292" y="317"/>
                  </a:cubicBezTo>
                  <a:cubicBezTo>
                    <a:pt x="316" y="352"/>
                    <a:pt x="425" y="286"/>
                    <a:pt x="472" y="323"/>
                  </a:cubicBezTo>
                  <a:cubicBezTo>
                    <a:pt x="475" y="311"/>
                    <a:pt x="477" y="297"/>
                    <a:pt x="474" y="286"/>
                  </a:cubicBezTo>
                  <a:cubicBezTo>
                    <a:pt x="468" y="260"/>
                    <a:pt x="425" y="248"/>
                    <a:pt x="404" y="219"/>
                  </a:cubicBezTo>
                  <a:lnTo>
                    <a:pt x="404" y="219"/>
                  </a:lnTo>
                  <a:cubicBezTo>
                    <a:pt x="400" y="213"/>
                    <a:pt x="397" y="207"/>
                    <a:pt x="395" y="200"/>
                  </a:cubicBezTo>
                  <a:cubicBezTo>
                    <a:pt x="387" y="166"/>
                    <a:pt x="410" y="119"/>
                    <a:pt x="421" y="98"/>
                  </a:cubicBezTo>
                  <a:cubicBezTo>
                    <a:pt x="412" y="83"/>
                    <a:pt x="417" y="55"/>
                    <a:pt x="422" y="43"/>
                  </a:cubicBezTo>
                  <a:cubicBezTo>
                    <a:pt x="428" y="28"/>
                    <a:pt x="433" y="20"/>
                    <a:pt x="440" y="10"/>
                  </a:cubicBezTo>
                  <a:cubicBezTo>
                    <a:pt x="447" y="0"/>
                    <a:pt x="466" y="1"/>
                    <a:pt x="466" y="7"/>
                  </a:cubicBezTo>
                  <a:cubicBezTo>
                    <a:pt x="466" y="7"/>
                    <a:pt x="445" y="32"/>
                    <a:pt x="452" y="40"/>
                  </a:cubicBezTo>
                  <a:cubicBezTo>
                    <a:pt x="460" y="48"/>
                    <a:pt x="498" y="21"/>
                    <a:pt x="470" y="81"/>
                  </a:cubicBezTo>
                  <a:cubicBezTo>
                    <a:pt x="460" y="102"/>
                    <a:pt x="447" y="108"/>
                    <a:pt x="436" y="107"/>
                  </a:cubicBezTo>
                  <a:cubicBezTo>
                    <a:pt x="424" y="130"/>
                    <a:pt x="410" y="166"/>
                    <a:pt x="417" y="193"/>
                  </a:cubicBezTo>
                  <a:cubicBezTo>
                    <a:pt x="419" y="204"/>
                    <a:pt x="426" y="212"/>
                    <a:pt x="435" y="219"/>
                  </a:cubicBezTo>
                  <a:lnTo>
                    <a:pt x="435" y="219"/>
                  </a:lnTo>
                  <a:cubicBezTo>
                    <a:pt x="457" y="238"/>
                    <a:pt x="491" y="250"/>
                    <a:pt x="498" y="283"/>
                  </a:cubicBezTo>
                  <a:cubicBezTo>
                    <a:pt x="502" y="302"/>
                    <a:pt x="496" y="329"/>
                    <a:pt x="490" y="348"/>
                  </a:cubicBezTo>
                  <a:cubicBezTo>
                    <a:pt x="499" y="367"/>
                    <a:pt x="499" y="388"/>
                    <a:pt x="504" y="406"/>
                  </a:cubicBezTo>
                  <a:cubicBezTo>
                    <a:pt x="507" y="413"/>
                    <a:pt x="512" y="424"/>
                    <a:pt x="520" y="423"/>
                  </a:cubicBezTo>
                  <a:cubicBezTo>
                    <a:pt x="528" y="422"/>
                    <a:pt x="532" y="414"/>
                    <a:pt x="535" y="410"/>
                  </a:cubicBezTo>
                  <a:cubicBezTo>
                    <a:pt x="539" y="404"/>
                    <a:pt x="550" y="403"/>
                    <a:pt x="551" y="415"/>
                  </a:cubicBezTo>
                  <a:cubicBezTo>
                    <a:pt x="553" y="427"/>
                    <a:pt x="558" y="438"/>
                    <a:pt x="558" y="451"/>
                  </a:cubicBezTo>
                  <a:cubicBezTo>
                    <a:pt x="557" y="502"/>
                    <a:pt x="541" y="542"/>
                    <a:pt x="528" y="574"/>
                  </a:cubicBezTo>
                  <a:cubicBezTo>
                    <a:pt x="528" y="574"/>
                    <a:pt x="543" y="577"/>
                    <a:pt x="563" y="591"/>
                  </a:cubicBezTo>
                  <a:cubicBezTo>
                    <a:pt x="577" y="601"/>
                    <a:pt x="573" y="609"/>
                    <a:pt x="573" y="613"/>
                  </a:cubicBezTo>
                  <a:cubicBezTo>
                    <a:pt x="575" y="615"/>
                    <a:pt x="576" y="617"/>
                    <a:pt x="577" y="619"/>
                  </a:cubicBezTo>
                  <a:cubicBezTo>
                    <a:pt x="578" y="622"/>
                    <a:pt x="579" y="625"/>
                    <a:pt x="580" y="628"/>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397" name="Google Shape;397;p20"/>
            <p:cNvSpPr/>
            <p:nvPr/>
          </p:nvSpPr>
          <p:spPr>
            <a:xfrm>
              <a:off x="345390" y="360859"/>
              <a:ext cx="23171" cy="15447"/>
            </a:xfrm>
            <a:custGeom>
              <a:avLst/>
              <a:gdLst/>
              <a:ahLst/>
              <a:cxnLst/>
              <a:rect l="l" t="t" r="r" b="b"/>
              <a:pathLst>
                <a:path w="81" h="50" extrusionOk="0">
                  <a:moveTo>
                    <a:pt x="17" y="38"/>
                  </a:moveTo>
                  <a:cubicBezTo>
                    <a:pt x="45" y="50"/>
                    <a:pt x="81" y="31"/>
                    <a:pt x="81" y="27"/>
                  </a:cubicBezTo>
                  <a:cubicBezTo>
                    <a:pt x="37" y="34"/>
                    <a:pt x="21" y="21"/>
                    <a:pt x="31" y="0"/>
                  </a:cubicBezTo>
                  <a:cubicBezTo>
                    <a:pt x="0" y="3"/>
                    <a:pt x="2" y="31"/>
                    <a:pt x="17" y="38"/>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398" name="Google Shape;398;p20"/>
            <p:cNvSpPr/>
            <p:nvPr/>
          </p:nvSpPr>
          <p:spPr>
            <a:xfrm>
              <a:off x="382721" y="646637"/>
              <a:ext cx="56641" cy="72088"/>
            </a:xfrm>
            <a:custGeom>
              <a:avLst/>
              <a:gdLst/>
              <a:ahLst/>
              <a:cxnLst/>
              <a:rect l="l" t="t" r="r" b="b"/>
              <a:pathLst>
                <a:path w="191" h="244" extrusionOk="0">
                  <a:moveTo>
                    <a:pt x="116" y="148"/>
                  </a:moveTo>
                  <a:cubicBezTo>
                    <a:pt x="131" y="139"/>
                    <a:pt x="150" y="129"/>
                    <a:pt x="160" y="120"/>
                  </a:cubicBezTo>
                  <a:cubicBezTo>
                    <a:pt x="173" y="110"/>
                    <a:pt x="191" y="86"/>
                    <a:pt x="191" y="77"/>
                  </a:cubicBezTo>
                  <a:cubicBezTo>
                    <a:pt x="171" y="54"/>
                    <a:pt x="175" y="31"/>
                    <a:pt x="173" y="10"/>
                  </a:cubicBezTo>
                  <a:cubicBezTo>
                    <a:pt x="173" y="5"/>
                    <a:pt x="167" y="0"/>
                    <a:pt x="159" y="4"/>
                  </a:cubicBezTo>
                  <a:cubicBezTo>
                    <a:pt x="135" y="15"/>
                    <a:pt x="108" y="23"/>
                    <a:pt x="108" y="23"/>
                  </a:cubicBezTo>
                  <a:cubicBezTo>
                    <a:pt x="108" y="23"/>
                    <a:pt x="103" y="57"/>
                    <a:pt x="110" y="65"/>
                  </a:cubicBezTo>
                  <a:cubicBezTo>
                    <a:pt x="118" y="73"/>
                    <a:pt x="136" y="70"/>
                    <a:pt x="134" y="82"/>
                  </a:cubicBezTo>
                  <a:cubicBezTo>
                    <a:pt x="133" y="90"/>
                    <a:pt x="122" y="103"/>
                    <a:pt x="115" y="109"/>
                  </a:cubicBezTo>
                  <a:cubicBezTo>
                    <a:pt x="102" y="119"/>
                    <a:pt x="87" y="127"/>
                    <a:pt x="79" y="131"/>
                  </a:cubicBezTo>
                  <a:cubicBezTo>
                    <a:pt x="79" y="131"/>
                    <a:pt x="57" y="123"/>
                    <a:pt x="26" y="126"/>
                  </a:cubicBezTo>
                  <a:cubicBezTo>
                    <a:pt x="13" y="127"/>
                    <a:pt x="13" y="137"/>
                    <a:pt x="13" y="137"/>
                  </a:cubicBezTo>
                  <a:cubicBezTo>
                    <a:pt x="13" y="137"/>
                    <a:pt x="9" y="137"/>
                    <a:pt x="6" y="138"/>
                  </a:cubicBezTo>
                  <a:cubicBezTo>
                    <a:pt x="2" y="140"/>
                    <a:pt x="0" y="143"/>
                    <a:pt x="0" y="143"/>
                  </a:cubicBezTo>
                  <a:cubicBezTo>
                    <a:pt x="0" y="143"/>
                    <a:pt x="2" y="146"/>
                    <a:pt x="6" y="148"/>
                  </a:cubicBezTo>
                  <a:cubicBezTo>
                    <a:pt x="9" y="149"/>
                    <a:pt x="13" y="149"/>
                    <a:pt x="13" y="149"/>
                  </a:cubicBezTo>
                  <a:cubicBezTo>
                    <a:pt x="14" y="153"/>
                    <a:pt x="18" y="158"/>
                    <a:pt x="25" y="159"/>
                  </a:cubicBezTo>
                  <a:cubicBezTo>
                    <a:pt x="40" y="161"/>
                    <a:pt x="50" y="160"/>
                    <a:pt x="58" y="158"/>
                  </a:cubicBezTo>
                  <a:cubicBezTo>
                    <a:pt x="63" y="156"/>
                    <a:pt x="66" y="157"/>
                    <a:pt x="68" y="161"/>
                  </a:cubicBezTo>
                  <a:cubicBezTo>
                    <a:pt x="69" y="165"/>
                    <a:pt x="65" y="167"/>
                    <a:pt x="62" y="169"/>
                  </a:cubicBezTo>
                  <a:cubicBezTo>
                    <a:pt x="50" y="176"/>
                    <a:pt x="42" y="181"/>
                    <a:pt x="37" y="187"/>
                  </a:cubicBezTo>
                  <a:cubicBezTo>
                    <a:pt x="33" y="193"/>
                    <a:pt x="30" y="201"/>
                    <a:pt x="32" y="207"/>
                  </a:cubicBezTo>
                  <a:cubicBezTo>
                    <a:pt x="31" y="209"/>
                    <a:pt x="30" y="211"/>
                    <a:pt x="29" y="214"/>
                  </a:cubicBezTo>
                  <a:cubicBezTo>
                    <a:pt x="28" y="218"/>
                    <a:pt x="28" y="221"/>
                    <a:pt x="29" y="224"/>
                  </a:cubicBezTo>
                  <a:cubicBezTo>
                    <a:pt x="31" y="224"/>
                    <a:pt x="33" y="224"/>
                    <a:pt x="36" y="223"/>
                  </a:cubicBezTo>
                  <a:cubicBezTo>
                    <a:pt x="38" y="222"/>
                    <a:pt x="41" y="221"/>
                    <a:pt x="43" y="218"/>
                  </a:cubicBezTo>
                  <a:cubicBezTo>
                    <a:pt x="49" y="220"/>
                    <a:pt x="57" y="218"/>
                    <a:pt x="63" y="210"/>
                  </a:cubicBezTo>
                  <a:cubicBezTo>
                    <a:pt x="68" y="203"/>
                    <a:pt x="74" y="190"/>
                    <a:pt x="75" y="185"/>
                  </a:cubicBezTo>
                  <a:cubicBezTo>
                    <a:pt x="77" y="179"/>
                    <a:pt x="79" y="178"/>
                    <a:pt x="82" y="179"/>
                  </a:cubicBezTo>
                  <a:cubicBezTo>
                    <a:pt x="85" y="180"/>
                    <a:pt x="87" y="181"/>
                    <a:pt x="85" y="189"/>
                  </a:cubicBezTo>
                  <a:cubicBezTo>
                    <a:pt x="84" y="195"/>
                    <a:pt x="84" y="208"/>
                    <a:pt x="85" y="214"/>
                  </a:cubicBezTo>
                  <a:cubicBezTo>
                    <a:pt x="89" y="234"/>
                    <a:pt x="100" y="233"/>
                    <a:pt x="100" y="233"/>
                  </a:cubicBezTo>
                  <a:cubicBezTo>
                    <a:pt x="100" y="233"/>
                    <a:pt x="101" y="236"/>
                    <a:pt x="103" y="239"/>
                  </a:cubicBezTo>
                  <a:cubicBezTo>
                    <a:pt x="106" y="242"/>
                    <a:pt x="109" y="244"/>
                    <a:pt x="111" y="244"/>
                  </a:cubicBezTo>
                  <a:cubicBezTo>
                    <a:pt x="113" y="242"/>
                    <a:pt x="114" y="238"/>
                    <a:pt x="113" y="234"/>
                  </a:cubicBezTo>
                  <a:cubicBezTo>
                    <a:pt x="113" y="231"/>
                    <a:pt x="112" y="228"/>
                    <a:pt x="112" y="228"/>
                  </a:cubicBezTo>
                  <a:cubicBezTo>
                    <a:pt x="115" y="226"/>
                    <a:pt x="118" y="222"/>
                    <a:pt x="116" y="214"/>
                  </a:cubicBezTo>
                  <a:cubicBezTo>
                    <a:pt x="113" y="199"/>
                    <a:pt x="108" y="192"/>
                    <a:pt x="103" y="185"/>
                  </a:cubicBezTo>
                  <a:cubicBezTo>
                    <a:pt x="101" y="181"/>
                    <a:pt x="102" y="178"/>
                    <a:pt x="104" y="176"/>
                  </a:cubicBezTo>
                  <a:cubicBezTo>
                    <a:pt x="107" y="174"/>
                    <a:pt x="111" y="175"/>
                    <a:pt x="114" y="180"/>
                  </a:cubicBezTo>
                  <a:cubicBezTo>
                    <a:pt x="118" y="185"/>
                    <a:pt x="124" y="193"/>
                    <a:pt x="134" y="198"/>
                  </a:cubicBezTo>
                  <a:cubicBezTo>
                    <a:pt x="141" y="201"/>
                    <a:pt x="147" y="200"/>
                    <a:pt x="150" y="197"/>
                  </a:cubicBezTo>
                  <a:cubicBezTo>
                    <a:pt x="150" y="197"/>
                    <a:pt x="153" y="199"/>
                    <a:pt x="156" y="200"/>
                  </a:cubicBezTo>
                  <a:cubicBezTo>
                    <a:pt x="159" y="201"/>
                    <a:pt x="162" y="201"/>
                    <a:pt x="165" y="201"/>
                  </a:cubicBezTo>
                  <a:cubicBezTo>
                    <a:pt x="164" y="198"/>
                    <a:pt x="163" y="195"/>
                    <a:pt x="162" y="193"/>
                  </a:cubicBezTo>
                  <a:cubicBezTo>
                    <a:pt x="161" y="190"/>
                    <a:pt x="160" y="188"/>
                    <a:pt x="158" y="186"/>
                  </a:cubicBezTo>
                  <a:cubicBezTo>
                    <a:pt x="158" y="182"/>
                    <a:pt x="157" y="175"/>
                    <a:pt x="154" y="172"/>
                  </a:cubicBezTo>
                  <a:cubicBezTo>
                    <a:pt x="142" y="160"/>
                    <a:pt x="116" y="148"/>
                    <a:pt x="116" y="148"/>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399" name="Google Shape;399;p20"/>
            <p:cNvSpPr/>
            <p:nvPr/>
          </p:nvSpPr>
          <p:spPr>
            <a:xfrm>
              <a:off x="304196" y="537218"/>
              <a:ext cx="178933" cy="180221"/>
            </a:xfrm>
            <a:custGeom>
              <a:avLst/>
              <a:gdLst/>
              <a:ahLst/>
              <a:cxnLst/>
              <a:rect l="l" t="t" r="r" b="b"/>
              <a:pathLst>
                <a:path w="606" h="613" extrusionOk="0">
                  <a:moveTo>
                    <a:pt x="290" y="52"/>
                  </a:moveTo>
                  <a:cubicBezTo>
                    <a:pt x="281" y="59"/>
                    <a:pt x="263" y="36"/>
                    <a:pt x="263" y="36"/>
                  </a:cubicBezTo>
                  <a:cubicBezTo>
                    <a:pt x="271" y="29"/>
                    <a:pt x="280" y="23"/>
                    <a:pt x="288" y="31"/>
                  </a:cubicBezTo>
                  <a:cubicBezTo>
                    <a:pt x="294" y="38"/>
                    <a:pt x="298" y="47"/>
                    <a:pt x="290" y="52"/>
                  </a:cubicBezTo>
                  <a:close/>
                  <a:moveTo>
                    <a:pt x="603" y="561"/>
                  </a:moveTo>
                  <a:cubicBezTo>
                    <a:pt x="602" y="558"/>
                    <a:pt x="601" y="557"/>
                    <a:pt x="599" y="555"/>
                  </a:cubicBezTo>
                  <a:cubicBezTo>
                    <a:pt x="599" y="551"/>
                    <a:pt x="603" y="542"/>
                    <a:pt x="589" y="533"/>
                  </a:cubicBezTo>
                  <a:cubicBezTo>
                    <a:pt x="569" y="519"/>
                    <a:pt x="554" y="515"/>
                    <a:pt x="554" y="515"/>
                  </a:cubicBezTo>
                  <a:cubicBezTo>
                    <a:pt x="567" y="484"/>
                    <a:pt x="583" y="444"/>
                    <a:pt x="584" y="393"/>
                  </a:cubicBezTo>
                  <a:cubicBezTo>
                    <a:pt x="584" y="380"/>
                    <a:pt x="579" y="368"/>
                    <a:pt x="577" y="357"/>
                  </a:cubicBezTo>
                  <a:cubicBezTo>
                    <a:pt x="576" y="345"/>
                    <a:pt x="565" y="346"/>
                    <a:pt x="561" y="352"/>
                  </a:cubicBezTo>
                  <a:cubicBezTo>
                    <a:pt x="558" y="356"/>
                    <a:pt x="554" y="364"/>
                    <a:pt x="546" y="365"/>
                  </a:cubicBezTo>
                  <a:cubicBezTo>
                    <a:pt x="538" y="366"/>
                    <a:pt x="533" y="354"/>
                    <a:pt x="530" y="347"/>
                  </a:cubicBezTo>
                  <a:cubicBezTo>
                    <a:pt x="526" y="333"/>
                    <a:pt x="525" y="318"/>
                    <a:pt x="521" y="302"/>
                  </a:cubicBezTo>
                  <a:cubicBezTo>
                    <a:pt x="535" y="299"/>
                    <a:pt x="547" y="291"/>
                    <a:pt x="558" y="282"/>
                  </a:cubicBezTo>
                  <a:cubicBezTo>
                    <a:pt x="577" y="266"/>
                    <a:pt x="576" y="240"/>
                    <a:pt x="565" y="220"/>
                  </a:cubicBezTo>
                  <a:cubicBezTo>
                    <a:pt x="557" y="204"/>
                    <a:pt x="546" y="197"/>
                    <a:pt x="495" y="178"/>
                  </a:cubicBezTo>
                  <a:cubicBezTo>
                    <a:pt x="474" y="171"/>
                    <a:pt x="459" y="162"/>
                    <a:pt x="449" y="150"/>
                  </a:cubicBezTo>
                  <a:cubicBezTo>
                    <a:pt x="445" y="146"/>
                    <a:pt x="441" y="140"/>
                    <a:pt x="438" y="134"/>
                  </a:cubicBezTo>
                  <a:cubicBezTo>
                    <a:pt x="433" y="123"/>
                    <a:pt x="437" y="111"/>
                    <a:pt x="446" y="103"/>
                  </a:cubicBezTo>
                  <a:cubicBezTo>
                    <a:pt x="448" y="101"/>
                    <a:pt x="453" y="98"/>
                    <a:pt x="458" y="94"/>
                  </a:cubicBezTo>
                  <a:cubicBezTo>
                    <a:pt x="474" y="106"/>
                    <a:pt x="517" y="100"/>
                    <a:pt x="533" y="94"/>
                  </a:cubicBezTo>
                  <a:cubicBezTo>
                    <a:pt x="553" y="87"/>
                    <a:pt x="567" y="78"/>
                    <a:pt x="581" y="70"/>
                  </a:cubicBezTo>
                  <a:cubicBezTo>
                    <a:pt x="595" y="62"/>
                    <a:pt x="593" y="46"/>
                    <a:pt x="585" y="46"/>
                  </a:cubicBezTo>
                  <a:cubicBezTo>
                    <a:pt x="585" y="46"/>
                    <a:pt x="535" y="67"/>
                    <a:pt x="526" y="59"/>
                  </a:cubicBezTo>
                  <a:cubicBezTo>
                    <a:pt x="519" y="52"/>
                    <a:pt x="536" y="24"/>
                    <a:pt x="483" y="48"/>
                  </a:cubicBezTo>
                  <a:cubicBezTo>
                    <a:pt x="464" y="56"/>
                    <a:pt x="449" y="68"/>
                    <a:pt x="450" y="79"/>
                  </a:cubicBezTo>
                  <a:cubicBezTo>
                    <a:pt x="432" y="89"/>
                    <a:pt x="414" y="106"/>
                    <a:pt x="416" y="128"/>
                  </a:cubicBezTo>
                  <a:cubicBezTo>
                    <a:pt x="417" y="135"/>
                    <a:pt x="421" y="144"/>
                    <a:pt x="426" y="151"/>
                  </a:cubicBezTo>
                  <a:lnTo>
                    <a:pt x="426" y="151"/>
                  </a:lnTo>
                  <a:cubicBezTo>
                    <a:pt x="441" y="172"/>
                    <a:pt x="470" y="188"/>
                    <a:pt x="501" y="198"/>
                  </a:cubicBezTo>
                  <a:cubicBezTo>
                    <a:pt x="532" y="208"/>
                    <a:pt x="543" y="214"/>
                    <a:pt x="549" y="234"/>
                  </a:cubicBezTo>
                  <a:cubicBezTo>
                    <a:pt x="556" y="260"/>
                    <a:pt x="541" y="276"/>
                    <a:pt x="512" y="281"/>
                  </a:cubicBezTo>
                  <a:cubicBezTo>
                    <a:pt x="509" y="274"/>
                    <a:pt x="505" y="269"/>
                    <a:pt x="501" y="265"/>
                  </a:cubicBezTo>
                  <a:cubicBezTo>
                    <a:pt x="460" y="223"/>
                    <a:pt x="342" y="294"/>
                    <a:pt x="318" y="259"/>
                  </a:cubicBezTo>
                  <a:cubicBezTo>
                    <a:pt x="312" y="251"/>
                    <a:pt x="311" y="242"/>
                    <a:pt x="312" y="232"/>
                  </a:cubicBezTo>
                  <a:cubicBezTo>
                    <a:pt x="313" y="223"/>
                    <a:pt x="320" y="214"/>
                    <a:pt x="329" y="215"/>
                  </a:cubicBezTo>
                  <a:cubicBezTo>
                    <a:pt x="336" y="216"/>
                    <a:pt x="340" y="226"/>
                    <a:pt x="343" y="229"/>
                  </a:cubicBezTo>
                  <a:cubicBezTo>
                    <a:pt x="346" y="234"/>
                    <a:pt x="358" y="237"/>
                    <a:pt x="359" y="225"/>
                  </a:cubicBezTo>
                  <a:cubicBezTo>
                    <a:pt x="361" y="213"/>
                    <a:pt x="362" y="202"/>
                    <a:pt x="359" y="187"/>
                  </a:cubicBezTo>
                  <a:cubicBezTo>
                    <a:pt x="355" y="170"/>
                    <a:pt x="344" y="150"/>
                    <a:pt x="344" y="150"/>
                  </a:cubicBezTo>
                  <a:cubicBezTo>
                    <a:pt x="346" y="145"/>
                    <a:pt x="350" y="138"/>
                    <a:pt x="355" y="138"/>
                  </a:cubicBezTo>
                  <a:cubicBezTo>
                    <a:pt x="363" y="137"/>
                    <a:pt x="370" y="146"/>
                    <a:pt x="372" y="148"/>
                  </a:cubicBezTo>
                  <a:cubicBezTo>
                    <a:pt x="377" y="151"/>
                    <a:pt x="388" y="151"/>
                    <a:pt x="387" y="139"/>
                  </a:cubicBezTo>
                  <a:cubicBezTo>
                    <a:pt x="385" y="126"/>
                    <a:pt x="384" y="116"/>
                    <a:pt x="377" y="103"/>
                  </a:cubicBezTo>
                  <a:cubicBezTo>
                    <a:pt x="372" y="94"/>
                    <a:pt x="367" y="91"/>
                    <a:pt x="364" y="81"/>
                  </a:cubicBezTo>
                  <a:cubicBezTo>
                    <a:pt x="362" y="72"/>
                    <a:pt x="364" y="61"/>
                    <a:pt x="361" y="51"/>
                  </a:cubicBezTo>
                  <a:cubicBezTo>
                    <a:pt x="356" y="38"/>
                    <a:pt x="344" y="31"/>
                    <a:pt x="332" y="26"/>
                  </a:cubicBezTo>
                  <a:lnTo>
                    <a:pt x="340" y="16"/>
                  </a:lnTo>
                  <a:cubicBezTo>
                    <a:pt x="343" y="11"/>
                    <a:pt x="343" y="0"/>
                    <a:pt x="331" y="2"/>
                  </a:cubicBezTo>
                  <a:cubicBezTo>
                    <a:pt x="322" y="4"/>
                    <a:pt x="314" y="6"/>
                    <a:pt x="304" y="6"/>
                  </a:cubicBezTo>
                  <a:cubicBezTo>
                    <a:pt x="289" y="6"/>
                    <a:pt x="250" y="1"/>
                    <a:pt x="244" y="16"/>
                  </a:cubicBezTo>
                  <a:cubicBezTo>
                    <a:pt x="241" y="22"/>
                    <a:pt x="241" y="25"/>
                    <a:pt x="241" y="31"/>
                  </a:cubicBezTo>
                  <a:cubicBezTo>
                    <a:pt x="228" y="31"/>
                    <a:pt x="216" y="29"/>
                    <a:pt x="202" y="35"/>
                  </a:cubicBezTo>
                  <a:cubicBezTo>
                    <a:pt x="198" y="37"/>
                    <a:pt x="190" y="41"/>
                    <a:pt x="202" y="55"/>
                  </a:cubicBezTo>
                  <a:cubicBezTo>
                    <a:pt x="197" y="67"/>
                    <a:pt x="205" y="78"/>
                    <a:pt x="210" y="81"/>
                  </a:cubicBezTo>
                  <a:cubicBezTo>
                    <a:pt x="233" y="69"/>
                    <a:pt x="264" y="71"/>
                    <a:pt x="277" y="82"/>
                  </a:cubicBezTo>
                  <a:cubicBezTo>
                    <a:pt x="287" y="90"/>
                    <a:pt x="278" y="106"/>
                    <a:pt x="274" y="112"/>
                  </a:cubicBezTo>
                  <a:cubicBezTo>
                    <a:pt x="262" y="108"/>
                    <a:pt x="235" y="107"/>
                    <a:pt x="217" y="115"/>
                  </a:cubicBezTo>
                  <a:cubicBezTo>
                    <a:pt x="213" y="121"/>
                    <a:pt x="218" y="130"/>
                    <a:pt x="221" y="134"/>
                  </a:cubicBezTo>
                  <a:cubicBezTo>
                    <a:pt x="245" y="127"/>
                    <a:pt x="268" y="134"/>
                    <a:pt x="268" y="134"/>
                  </a:cubicBezTo>
                  <a:cubicBezTo>
                    <a:pt x="268" y="134"/>
                    <a:pt x="261" y="147"/>
                    <a:pt x="248" y="159"/>
                  </a:cubicBezTo>
                  <a:cubicBezTo>
                    <a:pt x="236" y="169"/>
                    <a:pt x="226" y="176"/>
                    <a:pt x="211" y="190"/>
                  </a:cubicBezTo>
                  <a:cubicBezTo>
                    <a:pt x="196" y="205"/>
                    <a:pt x="185" y="217"/>
                    <a:pt x="177" y="231"/>
                  </a:cubicBezTo>
                  <a:cubicBezTo>
                    <a:pt x="159" y="226"/>
                    <a:pt x="141" y="221"/>
                    <a:pt x="132" y="214"/>
                  </a:cubicBezTo>
                  <a:cubicBezTo>
                    <a:pt x="120" y="206"/>
                    <a:pt x="110" y="200"/>
                    <a:pt x="99" y="186"/>
                  </a:cubicBezTo>
                  <a:cubicBezTo>
                    <a:pt x="99" y="179"/>
                    <a:pt x="98" y="162"/>
                    <a:pt x="84" y="144"/>
                  </a:cubicBezTo>
                  <a:cubicBezTo>
                    <a:pt x="76" y="134"/>
                    <a:pt x="65" y="138"/>
                    <a:pt x="65" y="138"/>
                  </a:cubicBezTo>
                  <a:cubicBezTo>
                    <a:pt x="65" y="138"/>
                    <a:pt x="63" y="135"/>
                    <a:pt x="60" y="133"/>
                  </a:cubicBezTo>
                  <a:cubicBezTo>
                    <a:pt x="57" y="131"/>
                    <a:pt x="52" y="131"/>
                    <a:pt x="52" y="131"/>
                  </a:cubicBezTo>
                  <a:cubicBezTo>
                    <a:pt x="52" y="131"/>
                    <a:pt x="51" y="134"/>
                    <a:pt x="52" y="139"/>
                  </a:cubicBezTo>
                  <a:cubicBezTo>
                    <a:pt x="53" y="142"/>
                    <a:pt x="55" y="145"/>
                    <a:pt x="55" y="145"/>
                  </a:cubicBezTo>
                  <a:cubicBezTo>
                    <a:pt x="52" y="148"/>
                    <a:pt x="50" y="155"/>
                    <a:pt x="53" y="160"/>
                  </a:cubicBezTo>
                  <a:cubicBezTo>
                    <a:pt x="59" y="174"/>
                    <a:pt x="66" y="182"/>
                    <a:pt x="72" y="188"/>
                  </a:cubicBezTo>
                  <a:cubicBezTo>
                    <a:pt x="76" y="191"/>
                    <a:pt x="77" y="194"/>
                    <a:pt x="74" y="197"/>
                  </a:cubicBezTo>
                  <a:cubicBezTo>
                    <a:pt x="72" y="200"/>
                    <a:pt x="68" y="199"/>
                    <a:pt x="64" y="198"/>
                  </a:cubicBezTo>
                  <a:cubicBezTo>
                    <a:pt x="52" y="191"/>
                    <a:pt x="43" y="187"/>
                    <a:pt x="36" y="186"/>
                  </a:cubicBezTo>
                  <a:cubicBezTo>
                    <a:pt x="28" y="185"/>
                    <a:pt x="20" y="187"/>
                    <a:pt x="16" y="193"/>
                  </a:cubicBezTo>
                  <a:cubicBezTo>
                    <a:pt x="14" y="193"/>
                    <a:pt x="11" y="193"/>
                    <a:pt x="8" y="194"/>
                  </a:cubicBezTo>
                  <a:cubicBezTo>
                    <a:pt x="5" y="195"/>
                    <a:pt x="2" y="196"/>
                    <a:pt x="0" y="199"/>
                  </a:cubicBezTo>
                  <a:cubicBezTo>
                    <a:pt x="1" y="201"/>
                    <a:pt x="3" y="203"/>
                    <a:pt x="5" y="204"/>
                  </a:cubicBezTo>
                  <a:cubicBezTo>
                    <a:pt x="7" y="206"/>
                    <a:pt x="9" y="207"/>
                    <a:pt x="13" y="207"/>
                  </a:cubicBezTo>
                  <a:cubicBezTo>
                    <a:pt x="15" y="213"/>
                    <a:pt x="20" y="219"/>
                    <a:pt x="31" y="220"/>
                  </a:cubicBezTo>
                  <a:cubicBezTo>
                    <a:pt x="39" y="220"/>
                    <a:pt x="53" y="218"/>
                    <a:pt x="58" y="217"/>
                  </a:cubicBezTo>
                  <a:cubicBezTo>
                    <a:pt x="64" y="215"/>
                    <a:pt x="66" y="217"/>
                    <a:pt x="67" y="219"/>
                  </a:cubicBezTo>
                  <a:cubicBezTo>
                    <a:pt x="68" y="222"/>
                    <a:pt x="67" y="225"/>
                    <a:pt x="60" y="228"/>
                  </a:cubicBezTo>
                  <a:cubicBezTo>
                    <a:pt x="54" y="230"/>
                    <a:pt x="44" y="237"/>
                    <a:pt x="40" y="241"/>
                  </a:cubicBezTo>
                  <a:cubicBezTo>
                    <a:pt x="24" y="255"/>
                    <a:pt x="31" y="264"/>
                    <a:pt x="31" y="264"/>
                  </a:cubicBezTo>
                  <a:cubicBezTo>
                    <a:pt x="31" y="264"/>
                    <a:pt x="29" y="266"/>
                    <a:pt x="28" y="270"/>
                  </a:cubicBezTo>
                  <a:cubicBezTo>
                    <a:pt x="27" y="273"/>
                    <a:pt x="27" y="277"/>
                    <a:pt x="27" y="280"/>
                  </a:cubicBezTo>
                  <a:cubicBezTo>
                    <a:pt x="30" y="279"/>
                    <a:pt x="34" y="278"/>
                    <a:pt x="37" y="276"/>
                  </a:cubicBezTo>
                  <a:cubicBezTo>
                    <a:pt x="40" y="273"/>
                    <a:pt x="41" y="271"/>
                    <a:pt x="41" y="271"/>
                  </a:cubicBezTo>
                  <a:cubicBezTo>
                    <a:pt x="44" y="272"/>
                    <a:pt x="50" y="273"/>
                    <a:pt x="56" y="267"/>
                  </a:cubicBezTo>
                  <a:cubicBezTo>
                    <a:pt x="67" y="257"/>
                    <a:pt x="70" y="248"/>
                    <a:pt x="73" y="241"/>
                  </a:cubicBezTo>
                  <a:cubicBezTo>
                    <a:pt x="75" y="236"/>
                    <a:pt x="78" y="235"/>
                    <a:pt x="81" y="237"/>
                  </a:cubicBezTo>
                  <a:cubicBezTo>
                    <a:pt x="84" y="238"/>
                    <a:pt x="86" y="241"/>
                    <a:pt x="84" y="247"/>
                  </a:cubicBezTo>
                  <a:cubicBezTo>
                    <a:pt x="81" y="253"/>
                    <a:pt x="78" y="262"/>
                    <a:pt x="79" y="274"/>
                  </a:cubicBezTo>
                  <a:cubicBezTo>
                    <a:pt x="80" y="281"/>
                    <a:pt x="84" y="286"/>
                    <a:pt x="88" y="287"/>
                  </a:cubicBezTo>
                  <a:cubicBezTo>
                    <a:pt x="88" y="287"/>
                    <a:pt x="88" y="290"/>
                    <a:pt x="89" y="293"/>
                  </a:cubicBezTo>
                  <a:cubicBezTo>
                    <a:pt x="90" y="296"/>
                    <a:pt x="91" y="299"/>
                    <a:pt x="93" y="301"/>
                  </a:cubicBezTo>
                  <a:cubicBezTo>
                    <a:pt x="95" y="299"/>
                    <a:pt x="97" y="297"/>
                    <a:pt x="99" y="294"/>
                  </a:cubicBezTo>
                  <a:cubicBezTo>
                    <a:pt x="100" y="292"/>
                    <a:pt x="101" y="290"/>
                    <a:pt x="101" y="287"/>
                  </a:cubicBezTo>
                  <a:cubicBezTo>
                    <a:pt x="105" y="285"/>
                    <a:pt x="111" y="281"/>
                    <a:pt x="112" y="276"/>
                  </a:cubicBezTo>
                  <a:cubicBezTo>
                    <a:pt x="115" y="261"/>
                    <a:pt x="112" y="248"/>
                    <a:pt x="111" y="242"/>
                  </a:cubicBezTo>
                  <a:cubicBezTo>
                    <a:pt x="127" y="258"/>
                    <a:pt x="152" y="278"/>
                    <a:pt x="165" y="283"/>
                  </a:cubicBezTo>
                  <a:cubicBezTo>
                    <a:pt x="166" y="284"/>
                    <a:pt x="167" y="284"/>
                    <a:pt x="167" y="284"/>
                  </a:cubicBezTo>
                  <a:cubicBezTo>
                    <a:pt x="170" y="306"/>
                    <a:pt x="180" y="327"/>
                    <a:pt x="187" y="336"/>
                  </a:cubicBezTo>
                  <a:cubicBezTo>
                    <a:pt x="202" y="354"/>
                    <a:pt x="215" y="362"/>
                    <a:pt x="222" y="367"/>
                  </a:cubicBezTo>
                  <a:cubicBezTo>
                    <a:pt x="228" y="371"/>
                    <a:pt x="233" y="373"/>
                    <a:pt x="230" y="391"/>
                  </a:cubicBezTo>
                  <a:cubicBezTo>
                    <a:pt x="227" y="406"/>
                    <a:pt x="220" y="422"/>
                    <a:pt x="210" y="435"/>
                  </a:cubicBezTo>
                  <a:cubicBezTo>
                    <a:pt x="198" y="452"/>
                    <a:pt x="161" y="477"/>
                    <a:pt x="161" y="477"/>
                  </a:cubicBezTo>
                  <a:cubicBezTo>
                    <a:pt x="161" y="477"/>
                    <a:pt x="134" y="466"/>
                    <a:pt x="103" y="471"/>
                  </a:cubicBezTo>
                  <a:cubicBezTo>
                    <a:pt x="91" y="472"/>
                    <a:pt x="89" y="482"/>
                    <a:pt x="89" y="482"/>
                  </a:cubicBezTo>
                  <a:cubicBezTo>
                    <a:pt x="89" y="482"/>
                    <a:pt x="85" y="482"/>
                    <a:pt x="82" y="483"/>
                  </a:cubicBezTo>
                  <a:cubicBezTo>
                    <a:pt x="78" y="485"/>
                    <a:pt x="76" y="488"/>
                    <a:pt x="76" y="488"/>
                  </a:cubicBezTo>
                  <a:cubicBezTo>
                    <a:pt x="76" y="488"/>
                    <a:pt x="78" y="491"/>
                    <a:pt x="82" y="493"/>
                  </a:cubicBezTo>
                  <a:cubicBezTo>
                    <a:pt x="85" y="494"/>
                    <a:pt x="89" y="494"/>
                    <a:pt x="89" y="494"/>
                  </a:cubicBezTo>
                  <a:cubicBezTo>
                    <a:pt x="90" y="498"/>
                    <a:pt x="95" y="503"/>
                    <a:pt x="101" y="504"/>
                  </a:cubicBezTo>
                  <a:cubicBezTo>
                    <a:pt x="116" y="506"/>
                    <a:pt x="126" y="505"/>
                    <a:pt x="135" y="503"/>
                  </a:cubicBezTo>
                  <a:cubicBezTo>
                    <a:pt x="139" y="501"/>
                    <a:pt x="143" y="502"/>
                    <a:pt x="144" y="506"/>
                  </a:cubicBezTo>
                  <a:cubicBezTo>
                    <a:pt x="145" y="510"/>
                    <a:pt x="142" y="512"/>
                    <a:pt x="139" y="514"/>
                  </a:cubicBezTo>
                  <a:cubicBezTo>
                    <a:pt x="127" y="521"/>
                    <a:pt x="118" y="526"/>
                    <a:pt x="114" y="532"/>
                  </a:cubicBezTo>
                  <a:cubicBezTo>
                    <a:pt x="109" y="538"/>
                    <a:pt x="106" y="546"/>
                    <a:pt x="109" y="552"/>
                  </a:cubicBezTo>
                  <a:cubicBezTo>
                    <a:pt x="107" y="554"/>
                    <a:pt x="106" y="556"/>
                    <a:pt x="105" y="559"/>
                  </a:cubicBezTo>
                  <a:cubicBezTo>
                    <a:pt x="104" y="563"/>
                    <a:pt x="104" y="566"/>
                    <a:pt x="105" y="569"/>
                  </a:cubicBezTo>
                  <a:cubicBezTo>
                    <a:pt x="107" y="569"/>
                    <a:pt x="110" y="569"/>
                    <a:pt x="112" y="568"/>
                  </a:cubicBezTo>
                  <a:cubicBezTo>
                    <a:pt x="115" y="567"/>
                    <a:pt x="117" y="566"/>
                    <a:pt x="119" y="563"/>
                  </a:cubicBezTo>
                  <a:cubicBezTo>
                    <a:pt x="125" y="565"/>
                    <a:pt x="133" y="563"/>
                    <a:pt x="139" y="555"/>
                  </a:cubicBezTo>
                  <a:cubicBezTo>
                    <a:pt x="144" y="548"/>
                    <a:pt x="150" y="535"/>
                    <a:pt x="152" y="530"/>
                  </a:cubicBezTo>
                  <a:cubicBezTo>
                    <a:pt x="153" y="525"/>
                    <a:pt x="155" y="523"/>
                    <a:pt x="158" y="524"/>
                  </a:cubicBezTo>
                  <a:cubicBezTo>
                    <a:pt x="161" y="525"/>
                    <a:pt x="163" y="526"/>
                    <a:pt x="162" y="535"/>
                  </a:cubicBezTo>
                  <a:cubicBezTo>
                    <a:pt x="161" y="540"/>
                    <a:pt x="161" y="553"/>
                    <a:pt x="162" y="559"/>
                  </a:cubicBezTo>
                  <a:cubicBezTo>
                    <a:pt x="165" y="579"/>
                    <a:pt x="176" y="578"/>
                    <a:pt x="176" y="578"/>
                  </a:cubicBezTo>
                  <a:cubicBezTo>
                    <a:pt x="176" y="578"/>
                    <a:pt x="177" y="581"/>
                    <a:pt x="180" y="584"/>
                  </a:cubicBezTo>
                  <a:cubicBezTo>
                    <a:pt x="182" y="587"/>
                    <a:pt x="185" y="589"/>
                    <a:pt x="188" y="590"/>
                  </a:cubicBezTo>
                  <a:cubicBezTo>
                    <a:pt x="189" y="587"/>
                    <a:pt x="190" y="583"/>
                    <a:pt x="190" y="579"/>
                  </a:cubicBezTo>
                  <a:cubicBezTo>
                    <a:pt x="189" y="576"/>
                    <a:pt x="188" y="574"/>
                    <a:pt x="188" y="574"/>
                  </a:cubicBezTo>
                  <a:cubicBezTo>
                    <a:pt x="191" y="571"/>
                    <a:pt x="195" y="567"/>
                    <a:pt x="193" y="559"/>
                  </a:cubicBezTo>
                  <a:cubicBezTo>
                    <a:pt x="190" y="544"/>
                    <a:pt x="184" y="537"/>
                    <a:pt x="180" y="531"/>
                  </a:cubicBezTo>
                  <a:cubicBezTo>
                    <a:pt x="177" y="526"/>
                    <a:pt x="178" y="523"/>
                    <a:pt x="181" y="521"/>
                  </a:cubicBezTo>
                  <a:cubicBezTo>
                    <a:pt x="183" y="519"/>
                    <a:pt x="187" y="520"/>
                    <a:pt x="191" y="525"/>
                  </a:cubicBezTo>
                  <a:cubicBezTo>
                    <a:pt x="195" y="530"/>
                    <a:pt x="200" y="538"/>
                    <a:pt x="211" y="543"/>
                  </a:cubicBezTo>
                  <a:cubicBezTo>
                    <a:pt x="218" y="546"/>
                    <a:pt x="223" y="545"/>
                    <a:pt x="227" y="542"/>
                  </a:cubicBezTo>
                  <a:cubicBezTo>
                    <a:pt x="227" y="542"/>
                    <a:pt x="230" y="544"/>
                    <a:pt x="232" y="545"/>
                  </a:cubicBezTo>
                  <a:cubicBezTo>
                    <a:pt x="235" y="546"/>
                    <a:pt x="238" y="546"/>
                    <a:pt x="241" y="546"/>
                  </a:cubicBezTo>
                  <a:cubicBezTo>
                    <a:pt x="241" y="543"/>
                    <a:pt x="240" y="540"/>
                    <a:pt x="239" y="538"/>
                  </a:cubicBezTo>
                  <a:cubicBezTo>
                    <a:pt x="237" y="535"/>
                    <a:pt x="236" y="533"/>
                    <a:pt x="234" y="532"/>
                  </a:cubicBezTo>
                  <a:cubicBezTo>
                    <a:pt x="235" y="528"/>
                    <a:pt x="233" y="520"/>
                    <a:pt x="230" y="517"/>
                  </a:cubicBezTo>
                  <a:cubicBezTo>
                    <a:pt x="222" y="506"/>
                    <a:pt x="206" y="499"/>
                    <a:pt x="202" y="497"/>
                  </a:cubicBezTo>
                  <a:cubicBezTo>
                    <a:pt x="202" y="497"/>
                    <a:pt x="223" y="487"/>
                    <a:pt x="252" y="450"/>
                  </a:cubicBezTo>
                  <a:cubicBezTo>
                    <a:pt x="268" y="430"/>
                    <a:pt x="279" y="398"/>
                    <a:pt x="286" y="391"/>
                  </a:cubicBezTo>
                  <a:cubicBezTo>
                    <a:pt x="303" y="374"/>
                    <a:pt x="327" y="378"/>
                    <a:pt x="357" y="370"/>
                  </a:cubicBezTo>
                  <a:cubicBezTo>
                    <a:pt x="456" y="346"/>
                    <a:pt x="433" y="324"/>
                    <a:pt x="461" y="329"/>
                  </a:cubicBezTo>
                  <a:cubicBezTo>
                    <a:pt x="478" y="333"/>
                    <a:pt x="476" y="371"/>
                    <a:pt x="488" y="395"/>
                  </a:cubicBezTo>
                  <a:cubicBezTo>
                    <a:pt x="498" y="415"/>
                    <a:pt x="526" y="410"/>
                    <a:pt x="530" y="431"/>
                  </a:cubicBezTo>
                  <a:cubicBezTo>
                    <a:pt x="533" y="451"/>
                    <a:pt x="526" y="487"/>
                    <a:pt x="520" y="501"/>
                  </a:cubicBezTo>
                  <a:cubicBezTo>
                    <a:pt x="512" y="499"/>
                    <a:pt x="490" y="491"/>
                    <a:pt x="466" y="494"/>
                  </a:cubicBezTo>
                  <a:cubicBezTo>
                    <a:pt x="454" y="496"/>
                    <a:pt x="454" y="505"/>
                    <a:pt x="454" y="505"/>
                  </a:cubicBezTo>
                  <a:cubicBezTo>
                    <a:pt x="454" y="505"/>
                    <a:pt x="450" y="505"/>
                    <a:pt x="446" y="507"/>
                  </a:cubicBezTo>
                  <a:cubicBezTo>
                    <a:pt x="443" y="508"/>
                    <a:pt x="441" y="512"/>
                    <a:pt x="441" y="512"/>
                  </a:cubicBezTo>
                  <a:cubicBezTo>
                    <a:pt x="441" y="512"/>
                    <a:pt x="443" y="515"/>
                    <a:pt x="447" y="516"/>
                  </a:cubicBezTo>
                  <a:cubicBezTo>
                    <a:pt x="450" y="518"/>
                    <a:pt x="454" y="517"/>
                    <a:pt x="454" y="517"/>
                  </a:cubicBezTo>
                  <a:cubicBezTo>
                    <a:pt x="455" y="522"/>
                    <a:pt x="459" y="527"/>
                    <a:pt x="465" y="527"/>
                  </a:cubicBezTo>
                  <a:cubicBezTo>
                    <a:pt x="481" y="530"/>
                    <a:pt x="491" y="528"/>
                    <a:pt x="499" y="526"/>
                  </a:cubicBezTo>
                  <a:cubicBezTo>
                    <a:pt x="504" y="525"/>
                    <a:pt x="507" y="525"/>
                    <a:pt x="509" y="529"/>
                  </a:cubicBezTo>
                  <a:cubicBezTo>
                    <a:pt x="510" y="533"/>
                    <a:pt x="506" y="536"/>
                    <a:pt x="503" y="538"/>
                  </a:cubicBezTo>
                  <a:cubicBezTo>
                    <a:pt x="491" y="545"/>
                    <a:pt x="483" y="550"/>
                    <a:pt x="478" y="556"/>
                  </a:cubicBezTo>
                  <a:cubicBezTo>
                    <a:pt x="473" y="562"/>
                    <a:pt x="471" y="569"/>
                    <a:pt x="473" y="576"/>
                  </a:cubicBezTo>
                  <a:cubicBezTo>
                    <a:pt x="472" y="577"/>
                    <a:pt x="470" y="580"/>
                    <a:pt x="470" y="583"/>
                  </a:cubicBezTo>
                  <a:cubicBezTo>
                    <a:pt x="469" y="586"/>
                    <a:pt x="469" y="589"/>
                    <a:pt x="470" y="593"/>
                  </a:cubicBezTo>
                  <a:cubicBezTo>
                    <a:pt x="472" y="593"/>
                    <a:pt x="474" y="592"/>
                    <a:pt x="477" y="591"/>
                  </a:cubicBezTo>
                  <a:cubicBezTo>
                    <a:pt x="479" y="590"/>
                    <a:pt x="482" y="589"/>
                    <a:pt x="484" y="586"/>
                  </a:cubicBezTo>
                  <a:cubicBezTo>
                    <a:pt x="490" y="588"/>
                    <a:pt x="498" y="587"/>
                    <a:pt x="504" y="578"/>
                  </a:cubicBezTo>
                  <a:cubicBezTo>
                    <a:pt x="509" y="571"/>
                    <a:pt x="515" y="558"/>
                    <a:pt x="516" y="553"/>
                  </a:cubicBezTo>
                  <a:cubicBezTo>
                    <a:pt x="518" y="548"/>
                    <a:pt x="520" y="547"/>
                    <a:pt x="523" y="547"/>
                  </a:cubicBezTo>
                  <a:cubicBezTo>
                    <a:pt x="526" y="548"/>
                    <a:pt x="528" y="550"/>
                    <a:pt x="526" y="558"/>
                  </a:cubicBezTo>
                  <a:cubicBezTo>
                    <a:pt x="525" y="564"/>
                    <a:pt x="525" y="576"/>
                    <a:pt x="526" y="582"/>
                  </a:cubicBezTo>
                  <a:cubicBezTo>
                    <a:pt x="530" y="602"/>
                    <a:pt x="541" y="601"/>
                    <a:pt x="541" y="601"/>
                  </a:cubicBezTo>
                  <a:cubicBezTo>
                    <a:pt x="541" y="601"/>
                    <a:pt x="542" y="605"/>
                    <a:pt x="544" y="607"/>
                  </a:cubicBezTo>
                  <a:cubicBezTo>
                    <a:pt x="547" y="610"/>
                    <a:pt x="550" y="612"/>
                    <a:pt x="552" y="613"/>
                  </a:cubicBezTo>
                  <a:cubicBezTo>
                    <a:pt x="554" y="610"/>
                    <a:pt x="555" y="606"/>
                    <a:pt x="554" y="603"/>
                  </a:cubicBezTo>
                  <a:cubicBezTo>
                    <a:pt x="554" y="599"/>
                    <a:pt x="553" y="597"/>
                    <a:pt x="553" y="597"/>
                  </a:cubicBezTo>
                  <a:cubicBezTo>
                    <a:pt x="555" y="595"/>
                    <a:pt x="559" y="590"/>
                    <a:pt x="557" y="582"/>
                  </a:cubicBezTo>
                  <a:cubicBezTo>
                    <a:pt x="554" y="567"/>
                    <a:pt x="549" y="560"/>
                    <a:pt x="544" y="554"/>
                  </a:cubicBezTo>
                  <a:cubicBezTo>
                    <a:pt x="542" y="550"/>
                    <a:pt x="543" y="546"/>
                    <a:pt x="545" y="544"/>
                  </a:cubicBezTo>
                  <a:cubicBezTo>
                    <a:pt x="548" y="543"/>
                    <a:pt x="552" y="543"/>
                    <a:pt x="555" y="548"/>
                  </a:cubicBezTo>
                  <a:cubicBezTo>
                    <a:pt x="559" y="554"/>
                    <a:pt x="565" y="561"/>
                    <a:pt x="575" y="566"/>
                  </a:cubicBezTo>
                  <a:cubicBezTo>
                    <a:pt x="582" y="570"/>
                    <a:pt x="588" y="569"/>
                    <a:pt x="591" y="566"/>
                  </a:cubicBezTo>
                  <a:cubicBezTo>
                    <a:pt x="591" y="566"/>
                    <a:pt x="594" y="568"/>
                    <a:pt x="597" y="569"/>
                  </a:cubicBezTo>
                  <a:cubicBezTo>
                    <a:pt x="600" y="569"/>
                    <a:pt x="603" y="570"/>
                    <a:pt x="606" y="569"/>
                  </a:cubicBezTo>
                  <a:cubicBezTo>
                    <a:pt x="605" y="567"/>
                    <a:pt x="604" y="564"/>
                    <a:pt x="603" y="561"/>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00" name="Google Shape;400;p20"/>
            <p:cNvSpPr/>
            <p:nvPr/>
          </p:nvSpPr>
          <p:spPr>
            <a:xfrm>
              <a:off x="345390" y="557815"/>
              <a:ext cx="23171" cy="14160"/>
            </a:xfrm>
            <a:custGeom>
              <a:avLst/>
              <a:gdLst/>
              <a:ahLst/>
              <a:cxnLst/>
              <a:rect l="l" t="t" r="r" b="b"/>
              <a:pathLst>
                <a:path w="81" h="50" extrusionOk="0">
                  <a:moveTo>
                    <a:pt x="17" y="38"/>
                  </a:moveTo>
                  <a:cubicBezTo>
                    <a:pt x="46" y="50"/>
                    <a:pt x="81" y="32"/>
                    <a:pt x="81" y="28"/>
                  </a:cubicBezTo>
                  <a:cubicBezTo>
                    <a:pt x="37" y="34"/>
                    <a:pt x="21" y="22"/>
                    <a:pt x="31" y="0"/>
                  </a:cubicBezTo>
                  <a:cubicBezTo>
                    <a:pt x="0" y="4"/>
                    <a:pt x="1" y="32"/>
                    <a:pt x="17" y="38"/>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01" name="Google Shape;401;p20"/>
            <p:cNvSpPr/>
            <p:nvPr/>
          </p:nvSpPr>
          <p:spPr>
            <a:xfrm>
              <a:off x="577102" y="394328"/>
              <a:ext cx="48917" cy="18022"/>
            </a:xfrm>
            <a:custGeom>
              <a:avLst/>
              <a:gdLst/>
              <a:ahLst/>
              <a:cxnLst/>
              <a:rect l="l" t="t" r="r" b="b"/>
              <a:pathLst>
                <a:path w="167" h="62" extrusionOk="0">
                  <a:moveTo>
                    <a:pt x="167" y="50"/>
                  </a:moveTo>
                  <a:cubicBezTo>
                    <a:pt x="166" y="37"/>
                    <a:pt x="156" y="30"/>
                    <a:pt x="111" y="39"/>
                  </a:cubicBezTo>
                  <a:cubicBezTo>
                    <a:pt x="56" y="47"/>
                    <a:pt x="27" y="25"/>
                    <a:pt x="43" y="0"/>
                  </a:cubicBezTo>
                  <a:cubicBezTo>
                    <a:pt x="2" y="3"/>
                    <a:pt x="0" y="59"/>
                    <a:pt x="45" y="60"/>
                  </a:cubicBezTo>
                  <a:cubicBezTo>
                    <a:pt x="90" y="62"/>
                    <a:pt x="117" y="43"/>
                    <a:pt x="167" y="50"/>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02" name="Google Shape;402;p20"/>
            <p:cNvSpPr/>
            <p:nvPr/>
          </p:nvSpPr>
          <p:spPr>
            <a:xfrm>
              <a:off x="528185" y="560389"/>
              <a:ext cx="119718" cy="142889"/>
            </a:xfrm>
            <a:custGeom>
              <a:avLst/>
              <a:gdLst/>
              <a:ahLst/>
              <a:cxnLst/>
              <a:rect l="l" t="t" r="r" b="b"/>
              <a:pathLst>
                <a:path w="409" h="486" extrusionOk="0">
                  <a:moveTo>
                    <a:pt x="391" y="10"/>
                  </a:moveTo>
                  <a:cubicBezTo>
                    <a:pt x="383" y="7"/>
                    <a:pt x="360" y="0"/>
                    <a:pt x="360" y="0"/>
                  </a:cubicBezTo>
                  <a:cubicBezTo>
                    <a:pt x="360" y="0"/>
                    <a:pt x="322" y="48"/>
                    <a:pt x="251" y="73"/>
                  </a:cubicBezTo>
                  <a:cubicBezTo>
                    <a:pt x="192" y="93"/>
                    <a:pt x="165" y="110"/>
                    <a:pt x="152" y="133"/>
                  </a:cubicBezTo>
                  <a:cubicBezTo>
                    <a:pt x="140" y="152"/>
                    <a:pt x="134" y="171"/>
                    <a:pt x="133" y="183"/>
                  </a:cubicBezTo>
                  <a:cubicBezTo>
                    <a:pt x="132" y="202"/>
                    <a:pt x="134" y="215"/>
                    <a:pt x="136" y="231"/>
                  </a:cubicBezTo>
                  <a:cubicBezTo>
                    <a:pt x="139" y="248"/>
                    <a:pt x="157" y="246"/>
                    <a:pt x="160" y="234"/>
                  </a:cubicBezTo>
                  <a:cubicBezTo>
                    <a:pt x="161" y="226"/>
                    <a:pt x="167" y="216"/>
                    <a:pt x="175" y="215"/>
                  </a:cubicBezTo>
                  <a:cubicBezTo>
                    <a:pt x="184" y="214"/>
                    <a:pt x="192" y="223"/>
                    <a:pt x="192" y="223"/>
                  </a:cubicBezTo>
                  <a:cubicBezTo>
                    <a:pt x="192" y="223"/>
                    <a:pt x="183" y="258"/>
                    <a:pt x="157" y="292"/>
                  </a:cubicBezTo>
                  <a:cubicBezTo>
                    <a:pt x="149" y="303"/>
                    <a:pt x="111" y="342"/>
                    <a:pt x="98" y="349"/>
                  </a:cubicBezTo>
                  <a:cubicBezTo>
                    <a:pt x="80" y="341"/>
                    <a:pt x="57" y="333"/>
                    <a:pt x="46" y="332"/>
                  </a:cubicBezTo>
                  <a:cubicBezTo>
                    <a:pt x="36" y="331"/>
                    <a:pt x="22" y="330"/>
                    <a:pt x="17" y="337"/>
                  </a:cubicBezTo>
                  <a:cubicBezTo>
                    <a:pt x="11" y="337"/>
                    <a:pt x="5" y="340"/>
                    <a:pt x="0" y="344"/>
                  </a:cubicBezTo>
                  <a:cubicBezTo>
                    <a:pt x="5" y="350"/>
                    <a:pt x="14" y="354"/>
                    <a:pt x="14" y="354"/>
                  </a:cubicBezTo>
                  <a:cubicBezTo>
                    <a:pt x="16" y="365"/>
                    <a:pt x="26" y="370"/>
                    <a:pt x="39" y="371"/>
                  </a:cubicBezTo>
                  <a:cubicBezTo>
                    <a:pt x="52" y="373"/>
                    <a:pt x="62" y="372"/>
                    <a:pt x="68" y="372"/>
                  </a:cubicBezTo>
                  <a:cubicBezTo>
                    <a:pt x="74" y="371"/>
                    <a:pt x="77" y="375"/>
                    <a:pt x="78" y="378"/>
                  </a:cubicBezTo>
                  <a:cubicBezTo>
                    <a:pt x="78" y="382"/>
                    <a:pt x="76" y="387"/>
                    <a:pt x="70" y="388"/>
                  </a:cubicBezTo>
                  <a:cubicBezTo>
                    <a:pt x="37" y="392"/>
                    <a:pt x="26" y="409"/>
                    <a:pt x="27" y="426"/>
                  </a:cubicBezTo>
                  <a:cubicBezTo>
                    <a:pt x="23" y="430"/>
                    <a:pt x="18" y="438"/>
                    <a:pt x="19" y="447"/>
                  </a:cubicBezTo>
                  <a:cubicBezTo>
                    <a:pt x="24" y="447"/>
                    <a:pt x="34" y="445"/>
                    <a:pt x="39" y="440"/>
                  </a:cubicBezTo>
                  <a:cubicBezTo>
                    <a:pt x="60" y="443"/>
                    <a:pt x="76" y="421"/>
                    <a:pt x="82" y="409"/>
                  </a:cubicBezTo>
                  <a:cubicBezTo>
                    <a:pt x="85" y="403"/>
                    <a:pt x="88" y="400"/>
                    <a:pt x="92" y="403"/>
                  </a:cubicBezTo>
                  <a:cubicBezTo>
                    <a:pt x="96" y="404"/>
                    <a:pt x="97" y="408"/>
                    <a:pt x="95" y="415"/>
                  </a:cubicBezTo>
                  <a:cubicBezTo>
                    <a:pt x="92" y="423"/>
                    <a:pt x="88" y="433"/>
                    <a:pt x="88" y="443"/>
                  </a:cubicBezTo>
                  <a:cubicBezTo>
                    <a:pt x="88" y="458"/>
                    <a:pt x="94" y="466"/>
                    <a:pt x="102" y="470"/>
                  </a:cubicBezTo>
                  <a:cubicBezTo>
                    <a:pt x="102" y="470"/>
                    <a:pt x="107" y="483"/>
                    <a:pt x="114" y="486"/>
                  </a:cubicBezTo>
                  <a:cubicBezTo>
                    <a:pt x="118" y="480"/>
                    <a:pt x="117" y="468"/>
                    <a:pt x="117" y="468"/>
                  </a:cubicBezTo>
                  <a:cubicBezTo>
                    <a:pt x="125" y="464"/>
                    <a:pt x="128" y="452"/>
                    <a:pt x="127" y="440"/>
                  </a:cubicBezTo>
                  <a:cubicBezTo>
                    <a:pt x="126" y="433"/>
                    <a:pt x="121" y="423"/>
                    <a:pt x="117" y="415"/>
                  </a:cubicBezTo>
                  <a:cubicBezTo>
                    <a:pt x="114" y="409"/>
                    <a:pt x="116" y="405"/>
                    <a:pt x="119" y="404"/>
                  </a:cubicBezTo>
                  <a:cubicBezTo>
                    <a:pt x="123" y="402"/>
                    <a:pt x="127" y="404"/>
                    <a:pt x="130" y="411"/>
                  </a:cubicBezTo>
                  <a:cubicBezTo>
                    <a:pt x="132" y="416"/>
                    <a:pt x="138" y="427"/>
                    <a:pt x="143" y="431"/>
                  </a:cubicBezTo>
                  <a:cubicBezTo>
                    <a:pt x="148" y="437"/>
                    <a:pt x="161" y="445"/>
                    <a:pt x="170" y="439"/>
                  </a:cubicBezTo>
                  <a:cubicBezTo>
                    <a:pt x="170" y="439"/>
                    <a:pt x="179" y="445"/>
                    <a:pt x="187" y="444"/>
                  </a:cubicBezTo>
                  <a:cubicBezTo>
                    <a:pt x="187" y="436"/>
                    <a:pt x="184" y="431"/>
                    <a:pt x="180" y="426"/>
                  </a:cubicBezTo>
                  <a:cubicBezTo>
                    <a:pt x="183" y="418"/>
                    <a:pt x="183" y="409"/>
                    <a:pt x="171" y="398"/>
                  </a:cubicBezTo>
                  <a:cubicBezTo>
                    <a:pt x="162" y="389"/>
                    <a:pt x="150" y="380"/>
                    <a:pt x="138" y="373"/>
                  </a:cubicBezTo>
                  <a:cubicBezTo>
                    <a:pt x="162" y="365"/>
                    <a:pt x="200" y="337"/>
                    <a:pt x="214" y="320"/>
                  </a:cubicBezTo>
                  <a:cubicBezTo>
                    <a:pt x="226" y="305"/>
                    <a:pt x="240" y="279"/>
                    <a:pt x="240" y="279"/>
                  </a:cubicBezTo>
                  <a:cubicBezTo>
                    <a:pt x="250" y="282"/>
                    <a:pt x="253" y="294"/>
                    <a:pt x="254" y="301"/>
                  </a:cubicBezTo>
                  <a:cubicBezTo>
                    <a:pt x="255" y="308"/>
                    <a:pt x="268" y="311"/>
                    <a:pt x="271" y="299"/>
                  </a:cubicBezTo>
                  <a:cubicBezTo>
                    <a:pt x="274" y="288"/>
                    <a:pt x="276" y="276"/>
                    <a:pt x="276" y="261"/>
                  </a:cubicBezTo>
                  <a:cubicBezTo>
                    <a:pt x="276" y="251"/>
                    <a:pt x="274" y="230"/>
                    <a:pt x="265" y="212"/>
                  </a:cubicBezTo>
                  <a:cubicBezTo>
                    <a:pt x="267" y="207"/>
                    <a:pt x="271" y="202"/>
                    <a:pt x="276" y="202"/>
                  </a:cubicBezTo>
                  <a:cubicBezTo>
                    <a:pt x="284" y="203"/>
                    <a:pt x="289" y="212"/>
                    <a:pt x="292" y="217"/>
                  </a:cubicBezTo>
                  <a:cubicBezTo>
                    <a:pt x="298" y="231"/>
                    <a:pt x="317" y="226"/>
                    <a:pt x="317" y="212"/>
                  </a:cubicBezTo>
                  <a:cubicBezTo>
                    <a:pt x="316" y="200"/>
                    <a:pt x="316" y="191"/>
                    <a:pt x="312" y="174"/>
                  </a:cubicBezTo>
                  <a:cubicBezTo>
                    <a:pt x="311" y="167"/>
                    <a:pt x="302" y="151"/>
                    <a:pt x="295" y="145"/>
                  </a:cubicBezTo>
                  <a:cubicBezTo>
                    <a:pt x="299" y="118"/>
                    <a:pt x="317" y="117"/>
                    <a:pt x="353" y="88"/>
                  </a:cubicBezTo>
                  <a:cubicBezTo>
                    <a:pt x="366" y="78"/>
                    <a:pt x="385" y="62"/>
                    <a:pt x="399" y="44"/>
                  </a:cubicBezTo>
                  <a:cubicBezTo>
                    <a:pt x="403" y="39"/>
                    <a:pt x="409" y="29"/>
                    <a:pt x="408" y="21"/>
                  </a:cubicBezTo>
                  <a:cubicBezTo>
                    <a:pt x="408" y="15"/>
                    <a:pt x="399" y="12"/>
                    <a:pt x="391" y="10"/>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03" name="Google Shape;403;p20"/>
            <p:cNvSpPr/>
            <p:nvPr/>
          </p:nvSpPr>
          <p:spPr>
            <a:xfrm>
              <a:off x="525611" y="363433"/>
              <a:ext cx="184082" cy="351430"/>
            </a:xfrm>
            <a:custGeom>
              <a:avLst/>
              <a:gdLst/>
              <a:ahLst/>
              <a:cxnLst/>
              <a:rect l="l" t="t" r="r" b="b"/>
              <a:pathLst>
                <a:path w="625" h="1196" extrusionOk="0">
                  <a:moveTo>
                    <a:pt x="342" y="59"/>
                  </a:moveTo>
                  <a:cubicBezTo>
                    <a:pt x="342" y="59"/>
                    <a:pt x="362" y="91"/>
                    <a:pt x="377" y="81"/>
                  </a:cubicBezTo>
                  <a:cubicBezTo>
                    <a:pt x="388" y="74"/>
                    <a:pt x="382" y="62"/>
                    <a:pt x="375" y="54"/>
                  </a:cubicBezTo>
                  <a:cubicBezTo>
                    <a:pt x="364" y="42"/>
                    <a:pt x="353" y="50"/>
                    <a:pt x="342" y="59"/>
                  </a:cubicBezTo>
                  <a:lnTo>
                    <a:pt x="342" y="59"/>
                  </a:lnTo>
                  <a:close/>
                  <a:moveTo>
                    <a:pt x="617" y="626"/>
                  </a:moveTo>
                  <a:cubicBezTo>
                    <a:pt x="611" y="658"/>
                    <a:pt x="586" y="679"/>
                    <a:pt x="553" y="693"/>
                  </a:cubicBezTo>
                  <a:cubicBezTo>
                    <a:pt x="555" y="754"/>
                    <a:pt x="517" y="783"/>
                    <a:pt x="517" y="805"/>
                  </a:cubicBezTo>
                  <a:cubicBezTo>
                    <a:pt x="516" y="820"/>
                    <a:pt x="530" y="825"/>
                    <a:pt x="546" y="846"/>
                  </a:cubicBezTo>
                  <a:cubicBezTo>
                    <a:pt x="561" y="867"/>
                    <a:pt x="567" y="901"/>
                    <a:pt x="563" y="927"/>
                  </a:cubicBezTo>
                  <a:cubicBezTo>
                    <a:pt x="559" y="947"/>
                    <a:pt x="555" y="957"/>
                    <a:pt x="547" y="971"/>
                  </a:cubicBezTo>
                  <a:cubicBezTo>
                    <a:pt x="540" y="985"/>
                    <a:pt x="523" y="979"/>
                    <a:pt x="524" y="969"/>
                  </a:cubicBezTo>
                  <a:cubicBezTo>
                    <a:pt x="527" y="939"/>
                    <a:pt x="505" y="949"/>
                    <a:pt x="505" y="949"/>
                  </a:cubicBezTo>
                  <a:cubicBezTo>
                    <a:pt x="505" y="949"/>
                    <a:pt x="506" y="981"/>
                    <a:pt x="484" y="1023"/>
                  </a:cubicBezTo>
                  <a:cubicBezTo>
                    <a:pt x="471" y="1049"/>
                    <a:pt x="434" y="1083"/>
                    <a:pt x="434" y="1083"/>
                  </a:cubicBezTo>
                  <a:cubicBezTo>
                    <a:pt x="434" y="1083"/>
                    <a:pt x="465" y="1087"/>
                    <a:pt x="474" y="1091"/>
                  </a:cubicBezTo>
                  <a:cubicBezTo>
                    <a:pt x="488" y="1098"/>
                    <a:pt x="491" y="1109"/>
                    <a:pt x="492" y="1118"/>
                  </a:cubicBezTo>
                  <a:cubicBezTo>
                    <a:pt x="497" y="1122"/>
                    <a:pt x="501" y="1126"/>
                    <a:pt x="504" y="1133"/>
                  </a:cubicBezTo>
                  <a:cubicBezTo>
                    <a:pt x="497" y="1136"/>
                    <a:pt x="486" y="1133"/>
                    <a:pt x="486" y="1133"/>
                  </a:cubicBezTo>
                  <a:cubicBezTo>
                    <a:pt x="486" y="1133"/>
                    <a:pt x="475" y="1143"/>
                    <a:pt x="456" y="1131"/>
                  </a:cubicBezTo>
                  <a:cubicBezTo>
                    <a:pt x="449" y="1127"/>
                    <a:pt x="443" y="1121"/>
                    <a:pt x="440" y="1117"/>
                  </a:cubicBezTo>
                  <a:cubicBezTo>
                    <a:pt x="435" y="1111"/>
                    <a:pt x="430" y="1111"/>
                    <a:pt x="427" y="1114"/>
                  </a:cubicBezTo>
                  <a:cubicBezTo>
                    <a:pt x="424" y="1116"/>
                    <a:pt x="424" y="1121"/>
                    <a:pt x="428" y="1125"/>
                  </a:cubicBezTo>
                  <a:cubicBezTo>
                    <a:pt x="434" y="1132"/>
                    <a:pt x="442" y="1143"/>
                    <a:pt x="445" y="1147"/>
                  </a:cubicBezTo>
                  <a:cubicBezTo>
                    <a:pt x="449" y="1155"/>
                    <a:pt x="451" y="1171"/>
                    <a:pt x="445" y="1177"/>
                  </a:cubicBezTo>
                  <a:cubicBezTo>
                    <a:pt x="445" y="1177"/>
                    <a:pt x="449" y="1189"/>
                    <a:pt x="447" y="1196"/>
                  </a:cubicBezTo>
                  <a:cubicBezTo>
                    <a:pt x="440" y="1195"/>
                    <a:pt x="431" y="1184"/>
                    <a:pt x="431" y="1184"/>
                  </a:cubicBezTo>
                  <a:cubicBezTo>
                    <a:pt x="421" y="1182"/>
                    <a:pt x="412" y="1173"/>
                    <a:pt x="410" y="1163"/>
                  </a:cubicBezTo>
                  <a:cubicBezTo>
                    <a:pt x="407" y="1151"/>
                    <a:pt x="409" y="1141"/>
                    <a:pt x="409" y="1132"/>
                  </a:cubicBezTo>
                  <a:cubicBezTo>
                    <a:pt x="409" y="1125"/>
                    <a:pt x="407" y="1121"/>
                    <a:pt x="402" y="1120"/>
                  </a:cubicBezTo>
                  <a:cubicBezTo>
                    <a:pt x="396" y="1120"/>
                    <a:pt x="394" y="1124"/>
                    <a:pt x="393" y="1130"/>
                  </a:cubicBezTo>
                  <a:cubicBezTo>
                    <a:pt x="392" y="1145"/>
                    <a:pt x="381" y="1170"/>
                    <a:pt x="360" y="1174"/>
                  </a:cubicBezTo>
                  <a:cubicBezTo>
                    <a:pt x="356" y="1180"/>
                    <a:pt x="348" y="1184"/>
                    <a:pt x="343" y="1186"/>
                  </a:cubicBezTo>
                  <a:cubicBezTo>
                    <a:pt x="340" y="1178"/>
                    <a:pt x="343" y="1168"/>
                    <a:pt x="345" y="1163"/>
                  </a:cubicBezTo>
                  <a:cubicBezTo>
                    <a:pt x="339" y="1147"/>
                    <a:pt x="346" y="1130"/>
                    <a:pt x="374" y="1114"/>
                  </a:cubicBezTo>
                  <a:cubicBezTo>
                    <a:pt x="378" y="1112"/>
                    <a:pt x="380" y="1107"/>
                    <a:pt x="378" y="1103"/>
                  </a:cubicBezTo>
                  <a:cubicBezTo>
                    <a:pt x="376" y="1100"/>
                    <a:pt x="373" y="1099"/>
                    <a:pt x="368" y="1101"/>
                  </a:cubicBezTo>
                  <a:cubicBezTo>
                    <a:pt x="362" y="1102"/>
                    <a:pt x="353" y="1105"/>
                    <a:pt x="340" y="1108"/>
                  </a:cubicBezTo>
                  <a:cubicBezTo>
                    <a:pt x="328" y="1110"/>
                    <a:pt x="316" y="1108"/>
                    <a:pt x="311" y="1098"/>
                  </a:cubicBezTo>
                  <a:cubicBezTo>
                    <a:pt x="311" y="1098"/>
                    <a:pt x="301" y="1098"/>
                    <a:pt x="295" y="1093"/>
                  </a:cubicBezTo>
                  <a:cubicBezTo>
                    <a:pt x="298" y="1087"/>
                    <a:pt x="303" y="1083"/>
                    <a:pt x="310" y="1081"/>
                  </a:cubicBezTo>
                  <a:cubicBezTo>
                    <a:pt x="312" y="1073"/>
                    <a:pt x="324" y="1067"/>
                    <a:pt x="334" y="1066"/>
                  </a:cubicBezTo>
                  <a:cubicBezTo>
                    <a:pt x="359" y="1063"/>
                    <a:pt x="392" y="1069"/>
                    <a:pt x="392" y="1069"/>
                  </a:cubicBezTo>
                  <a:cubicBezTo>
                    <a:pt x="392" y="1069"/>
                    <a:pt x="409" y="1053"/>
                    <a:pt x="425" y="1027"/>
                  </a:cubicBezTo>
                  <a:cubicBezTo>
                    <a:pt x="446" y="993"/>
                    <a:pt x="443" y="957"/>
                    <a:pt x="443" y="957"/>
                  </a:cubicBezTo>
                  <a:cubicBezTo>
                    <a:pt x="443" y="957"/>
                    <a:pt x="439" y="951"/>
                    <a:pt x="432" y="950"/>
                  </a:cubicBezTo>
                  <a:cubicBezTo>
                    <a:pt x="424" y="950"/>
                    <a:pt x="418" y="958"/>
                    <a:pt x="415" y="961"/>
                  </a:cubicBezTo>
                  <a:cubicBezTo>
                    <a:pt x="411" y="965"/>
                    <a:pt x="399" y="966"/>
                    <a:pt x="399" y="954"/>
                  </a:cubicBezTo>
                  <a:cubicBezTo>
                    <a:pt x="399" y="946"/>
                    <a:pt x="400" y="935"/>
                    <a:pt x="405" y="921"/>
                  </a:cubicBezTo>
                  <a:cubicBezTo>
                    <a:pt x="408" y="912"/>
                    <a:pt x="413" y="903"/>
                    <a:pt x="421" y="892"/>
                  </a:cubicBezTo>
                  <a:cubicBezTo>
                    <a:pt x="417" y="887"/>
                    <a:pt x="410" y="882"/>
                    <a:pt x="405" y="883"/>
                  </a:cubicBezTo>
                  <a:cubicBezTo>
                    <a:pt x="399" y="885"/>
                    <a:pt x="395" y="890"/>
                    <a:pt x="393" y="896"/>
                  </a:cubicBezTo>
                  <a:cubicBezTo>
                    <a:pt x="390" y="905"/>
                    <a:pt x="376" y="907"/>
                    <a:pt x="373" y="894"/>
                  </a:cubicBezTo>
                  <a:cubicBezTo>
                    <a:pt x="370" y="882"/>
                    <a:pt x="369" y="871"/>
                    <a:pt x="371" y="855"/>
                  </a:cubicBezTo>
                  <a:cubicBezTo>
                    <a:pt x="374" y="829"/>
                    <a:pt x="378" y="802"/>
                    <a:pt x="408" y="761"/>
                  </a:cubicBezTo>
                  <a:cubicBezTo>
                    <a:pt x="422" y="741"/>
                    <a:pt x="456" y="701"/>
                    <a:pt x="457" y="677"/>
                  </a:cubicBezTo>
                  <a:cubicBezTo>
                    <a:pt x="458" y="654"/>
                    <a:pt x="380" y="651"/>
                    <a:pt x="322" y="613"/>
                  </a:cubicBezTo>
                  <a:cubicBezTo>
                    <a:pt x="274" y="581"/>
                    <a:pt x="263" y="531"/>
                    <a:pt x="263" y="531"/>
                  </a:cubicBezTo>
                  <a:cubicBezTo>
                    <a:pt x="263" y="531"/>
                    <a:pt x="246" y="553"/>
                    <a:pt x="209" y="576"/>
                  </a:cubicBezTo>
                  <a:cubicBezTo>
                    <a:pt x="184" y="590"/>
                    <a:pt x="138" y="601"/>
                    <a:pt x="138" y="601"/>
                  </a:cubicBezTo>
                  <a:cubicBezTo>
                    <a:pt x="146" y="612"/>
                    <a:pt x="152" y="625"/>
                    <a:pt x="156" y="636"/>
                  </a:cubicBezTo>
                  <a:cubicBezTo>
                    <a:pt x="162" y="652"/>
                    <a:pt x="157" y="661"/>
                    <a:pt x="151" y="667"/>
                  </a:cubicBezTo>
                  <a:cubicBezTo>
                    <a:pt x="152" y="674"/>
                    <a:pt x="150" y="681"/>
                    <a:pt x="147" y="688"/>
                  </a:cubicBezTo>
                  <a:cubicBezTo>
                    <a:pt x="140" y="683"/>
                    <a:pt x="136" y="674"/>
                    <a:pt x="136" y="674"/>
                  </a:cubicBezTo>
                  <a:cubicBezTo>
                    <a:pt x="126" y="675"/>
                    <a:pt x="120" y="668"/>
                    <a:pt x="117" y="655"/>
                  </a:cubicBezTo>
                  <a:cubicBezTo>
                    <a:pt x="115" y="648"/>
                    <a:pt x="114" y="636"/>
                    <a:pt x="115" y="631"/>
                  </a:cubicBezTo>
                  <a:cubicBezTo>
                    <a:pt x="115" y="622"/>
                    <a:pt x="112" y="619"/>
                    <a:pt x="108" y="619"/>
                  </a:cubicBezTo>
                  <a:cubicBezTo>
                    <a:pt x="104" y="619"/>
                    <a:pt x="102" y="622"/>
                    <a:pt x="101" y="627"/>
                  </a:cubicBezTo>
                  <a:cubicBezTo>
                    <a:pt x="101" y="636"/>
                    <a:pt x="99" y="649"/>
                    <a:pt x="97" y="654"/>
                  </a:cubicBezTo>
                  <a:cubicBezTo>
                    <a:pt x="95" y="662"/>
                    <a:pt x="88" y="674"/>
                    <a:pt x="79" y="674"/>
                  </a:cubicBezTo>
                  <a:cubicBezTo>
                    <a:pt x="79" y="674"/>
                    <a:pt x="74" y="687"/>
                    <a:pt x="68" y="690"/>
                  </a:cubicBezTo>
                  <a:cubicBezTo>
                    <a:pt x="63" y="685"/>
                    <a:pt x="65" y="670"/>
                    <a:pt x="65" y="670"/>
                  </a:cubicBezTo>
                  <a:cubicBezTo>
                    <a:pt x="60" y="665"/>
                    <a:pt x="57" y="656"/>
                    <a:pt x="64" y="639"/>
                  </a:cubicBezTo>
                  <a:cubicBezTo>
                    <a:pt x="70" y="627"/>
                    <a:pt x="74" y="623"/>
                    <a:pt x="80" y="617"/>
                  </a:cubicBezTo>
                  <a:cubicBezTo>
                    <a:pt x="85" y="611"/>
                    <a:pt x="87" y="608"/>
                    <a:pt x="83" y="604"/>
                  </a:cubicBezTo>
                  <a:cubicBezTo>
                    <a:pt x="81" y="601"/>
                    <a:pt x="78" y="602"/>
                    <a:pt x="73" y="605"/>
                  </a:cubicBezTo>
                  <a:cubicBezTo>
                    <a:pt x="62" y="612"/>
                    <a:pt x="35" y="625"/>
                    <a:pt x="18" y="612"/>
                  </a:cubicBezTo>
                  <a:cubicBezTo>
                    <a:pt x="11" y="614"/>
                    <a:pt x="4" y="611"/>
                    <a:pt x="0" y="608"/>
                  </a:cubicBezTo>
                  <a:cubicBezTo>
                    <a:pt x="3" y="600"/>
                    <a:pt x="10" y="595"/>
                    <a:pt x="17" y="593"/>
                  </a:cubicBezTo>
                  <a:cubicBezTo>
                    <a:pt x="24" y="582"/>
                    <a:pt x="40" y="576"/>
                    <a:pt x="73" y="580"/>
                  </a:cubicBezTo>
                  <a:cubicBezTo>
                    <a:pt x="77" y="581"/>
                    <a:pt x="82" y="581"/>
                    <a:pt x="84" y="576"/>
                  </a:cubicBezTo>
                  <a:cubicBezTo>
                    <a:pt x="85" y="572"/>
                    <a:pt x="84" y="568"/>
                    <a:pt x="78" y="565"/>
                  </a:cubicBezTo>
                  <a:cubicBezTo>
                    <a:pt x="73" y="563"/>
                    <a:pt x="64" y="559"/>
                    <a:pt x="53" y="551"/>
                  </a:cubicBezTo>
                  <a:cubicBezTo>
                    <a:pt x="43" y="544"/>
                    <a:pt x="36" y="535"/>
                    <a:pt x="40" y="524"/>
                  </a:cubicBezTo>
                  <a:cubicBezTo>
                    <a:pt x="40" y="524"/>
                    <a:pt x="34" y="517"/>
                    <a:pt x="32" y="509"/>
                  </a:cubicBezTo>
                  <a:cubicBezTo>
                    <a:pt x="39" y="507"/>
                    <a:pt x="46" y="508"/>
                    <a:pt x="51" y="511"/>
                  </a:cubicBezTo>
                  <a:cubicBezTo>
                    <a:pt x="59" y="507"/>
                    <a:pt x="71" y="511"/>
                    <a:pt x="80" y="519"/>
                  </a:cubicBezTo>
                  <a:cubicBezTo>
                    <a:pt x="88" y="526"/>
                    <a:pt x="101" y="542"/>
                    <a:pt x="113" y="557"/>
                  </a:cubicBezTo>
                  <a:cubicBezTo>
                    <a:pt x="113" y="557"/>
                    <a:pt x="155" y="552"/>
                    <a:pt x="189" y="514"/>
                  </a:cubicBezTo>
                  <a:cubicBezTo>
                    <a:pt x="210" y="491"/>
                    <a:pt x="214" y="454"/>
                    <a:pt x="215" y="421"/>
                  </a:cubicBezTo>
                  <a:cubicBezTo>
                    <a:pt x="216" y="416"/>
                    <a:pt x="213" y="410"/>
                    <a:pt x="209" y="408"/>
                  </a:cubicBezTo>
                  <a:cubicBezTo>
                    <a:pt x="202" y="405"/>
                    <a:pt x="194" y="411"/>
                    <a:pt x="189" y="413"/>
                  </a:cubicBezTo>
                  <a:cubicBezTo>
                    <a:pt x="184" y="415"/>
                    <a:pt x="173" y="412"/>
                    <a:pt x="177" y="401"/>
                  </a:cubicBezTo>
                  <a:cubicBezTo>
                    <a:pt x="182" y="389"/>
                    <a:pt x="185" y="383"/>
                    <a:pt x="195" y="372"/>
                  </a:cubicBezTo>
                  <a:cubicBezTo>
                    <a:pt x="200" y="366"/>
                    <a:pt x="213" y="353"/>
                    <a:pt x="229" y="344"/>
                  </a:cubicBezTo>
                  <a:cubicBezTo>
                    <a:pt x="215" y="334"/>
                    <a:pt x="199" y="320"/>
                    <a:pt x="185" y="306"/>
                  </a:cubicBezTo>
                  <a:cubicBezTo>
                    <a:pt x="173" y="294"/>
                    <a:pt x="153" y="263"/>
                    <a:pt x="142" y="239"/>
                  </a:cubicBezTo>
                  <a:cubicBezTo>
                    <a:pt x="140" y="246"/>
                    <a:pt x="138" y="257"/>
                    <a:pt x="135" y="264"/>
                  </a:cubicBezTo>
                  <a:cubicBezTo>
                    <a:pt x="129" y="279"/>
                    <a:pt x="121" y="282"/>
                    <a:pt x="113" y="283"/>
                  </a:cubicBezTo>
                  <a:cubicBezTo>
                    <a:pt x="109" y="288"/>
                    <a:pt x="103" y="292"/>
                    <a:pt x="96" y="295"/>
                  </a:cubicBezTo>
                  <a:cubicBezTo>
                    <a:pt x="94" y="288"/>
                    <a:pt x="98" y="277"/>
                    <a:pt x="98" y="277"/>
                  </a:cubicBezTo>
                  <a:cubicBezTo>
                    <a:pt x="89" y="270"/>
                    <a:pt x="91" y="260"/>
                    <a:pt x="95" y="249"/>
                  </a:cubicBezTo>
                  <a:cubicBezTo>
                    <a:pt x="99" y="240"/>
                    <a:pt x="105" y="234"/>
                    <a:pt x="108" y="230"/>
                  </a:cubicBezTo>
                  <a:cubicBezTo>
                    <a:pt x="114" y="224"/>
                    <a:pt x="115" y="220"/>
                    <a:pt x="111" y="217"/>
                  </a:cubicBezTo>
                  <a:cubicBezTo>
                    <a:pt x="108" y="214"/>
                    <a:pt x="104" y="215"/>
                    <a:pt x="100" y="219"/>
                  </a:cubicBezTo>
                  <a:cubicBezTo>
                    <a:pt x="95" y="226"/>
                    <a:pt x="84" y="235"/>
                    <a:pt x="80" y="238"/>
                  </a:cubicBezTo>
                  <a:cubicBezTo>
                    <a:pt x="73" y="242"/>
                    <a:pt x="57" y="244"/>
                    <a:pt x="51" y="239"/>
                  </a:cubicBezTo>
                  <a:cubicBezTo>
                    <a:pt x="51" y="239"/>
                    <a:pt x="39" y="244"/>
                    <a:pt x="32" y="243"/>
                  </a:cubicBezTo>
                  <a:cubicBezTo>
                    <a:pt x="33" y="236"/>
                    <a:pt x="43" y="226"/>
                    <a:pt x="43" y="226"/>
                  </a:cubicBezTo>
                  <a:cubicBezTo>
                    <a:pt x="44" y="217"/>
                    <a:pt x="45" y="213"/>
                    <a:pt x="62" y="204"/>
                  </a:cubicBezTo>
                  <a:cubicBezTo>
                    <a:pt x="69" y="200"/>
                    <a:pt x="82" y="198"/>
                    <a:pt x="90" y="198"/>
                  </a:cubicBezTo>
                  <a:cubicBezTo>
                    <a:pt x="99" y="198"/>
                    <a:pt x="103" y="194"/>
                    <a:pt x="103" y="190"/>
                  </a:cubicBezTo>
                  <a:cubicBezTo>
                    <a:pt x="103" y="186"/>
                    <a:pt x="99" y="183"/>
                    <a:pt x="92" y="183"/>
                  </a:cubicBezTo>
                  <a:cubicBezTo>
                    <a:pt x="77" y="184"/>
                    <a:pt x="51" y="175"/>
                    <a:pt x="46" y="154"/>
                  </a:cubicBezTo>
                  <a:cubicBezTo>
                    <a:pt x="40" y="151"/>
                    <a:pt x="37" y="144"/>
                    <a:pt x="35" y="140"/>
                  </a:cubicBezTo>
                  <a:cubicBezTo>
                    <a:pt x="43" y="136"/>
                    <a:pt x="52" y="137"/>
                    <a:pt x="57" y="139"/>
                  </a:cubicBezTo>
                  <a:cubicBezTo>
                    <a:pt x="73" y="132"/>
                    <a:pt x="90" y="138"/>
                    <a:pt x="108" y="165"/>
                  </a:cubicBezTo>
                  <a:cubicBezTo>
                    <a:pt x="113" y="172"/>
                    <a:pt x="126" y="169"/>
                    <a:pt x="121" y="158"/>
                  </a:cubicBezTo>
                  <a:cubicBezTo>
                    <a:pt x="119" y="153"/>
                    <a:pt x="116" y="143"/>
                    <a:pt x="112" y="131"/>
                  </a:cubicBezTo>
                  <a:cubicBezTo>
                    <a:pt x="109" y="119"/>
                    <a:pt x="110" y="107"/>
                    <a:pt x="120" y="101"/>
                  </a:cubicBezTo>
                  <a:cubicBezTo>
                    <a:pt x="120" y="101"/>
                    <a:pt x="120" y="91"/>
                    <a:pt x="124" y="84"/>
                  </a:cubicBezTo>
                  <a:cubicBezTo>
                    <a:pt x="130" y="88"/>
                    <a:pt x="135" y="92"/>
                    <a:pt x="137" y="98"/>
                  </a:cubicBezTo>
                  <a:cubicBezTo>
                    <a:pt x="145" y="100"/>
                    <a:pt x="152" y="112"/>
                    <a:pt x="155" y="122"/>
                  </a:cubicBezTo>
                  <a:cubicBezTo>
                    <a:pt x="157" y="132"/>
                    <a:pt x="159" y="150"/>
                    <a:pt x="155" y="173"/>
                  </a:cubicBezTo>
                  <a:cubicBezTo>
                    <a:pt x="161" y="195"/>
                    <a:pt x="176" y="213"/>
                    <a:pt x="187" y="225"/>
                  </a:cubicBezTo>
                  <a:cubicBezTo>
                    <a:pt x="206" y="246"/>
                    <a:pt x="245" y="271"/>
                    <a:pt x="272" y="286"/>
                  </a:cubicBezTo>
                  <a:cubicBezTo>
                    <a:pt x="275" y="283"/>
                    <a:pt x="279" y="280"/>
                    <a:pt x="282" y="276"/>
                  </a:cubicBezTo>
                  <a:cubicBezTo>
                    <a:pt x="285" y="273"/>
                    <a:pt x="284" y="269"/>
                    <a:pt x="283" y="265"/>
                  </a:cubicBezTo>
                  <a:cubicBezTo>
                    <a:pt x="279" y="259"/>
                    <a:pt x="269" y="258"/>
                    <a:pt x="264" y="257"/>
                  </a:cubicBezTo>
                  <a:cubicBezTo>
                    <a:pt x="258" y="256"/>
                    <a:pt x="252" y="248"/>
                    <a:pt x="262" y="241"/>
                  </a:cubicBezTo>
                  <a:cubicBezTo>
                    <a:pt x="272" y="234"/>
                    <a:pt x="283" y="230"/>
                    <a:pt x="297" y="226"/>
                  </a:cubicBezTo>
                  <a:cubicBezTo>
                    <a:pt x="307" y="224"/>
                    <a:pt x="326" y="221"/>
                    <a:pt x="348" y="227"/>
                  </a:cubicBezTo>
                  <a:cubicBezTo>
                    <a:pt x="348" y="227"/>
                    <a:pt x="360" y="213"/>
                    <a:pt x="354" y="208"/>
                  </a:cubicBezTo>
                  <a:cubicBezTo>
                    <a:pt x="332" y="191"/>
                    <a:pt x="289" y="202"/>
                    <a:pt x="289" y="202"/>
                  </a:cubicBezTo>
                  <a:cubicBezTo>
                    <a:pt x="273" y="179"/>
                    <a:pt x="287" y="173"/>
                    <a:pt x="311" y="173"/>
                  </a:cubicBezTo>
                  <a:cubicBezTo>
                    <a:pt x="330" y="172"/>
                    <a:pt x="351" y="175"/>
                    <a:pt x="374" y="183"/>
                  </a:cubicBezTo>
                  <a:cubicBezTo>
                    <a:pt x="389" y="171"/>
                    <a:pt x="384" y="136"/>
                    <a:pt x="363" y="126"/>
                  </a:cubicBezTo>
                  <a:cubicBezTo>
                    <a:pt x="318" y="105"/>
                    <a:pt x="283" y="127"/>
                    <a:pt x="283" y="127"/>
                  </a:cubicBezTo>
                  <a:cubicBezTo>
                    <a:pt x="273" y="125"/>
                    <a:pt x="263" y="120"/>
                    <a:pt x="258" y="109"/>
                  </a:cubicBezTo>
                  <a:cubicBezTo>
                    <a:pt x="253" y="97"/>
                    <a:pt x="257" y="83"/>
                    <a:pt x="257" y="83"/>
                  </a:cubicBezTo>
                  <a:cubicBezTo>
                    <a:pt x="246" y="76"/>
                    <a:pt x="246" y="52"/>
                    <a:pt x="315" y="57"/>
                  </a:cubicBezTo>
                  <a:cubicBezTo>
                    <a:pt x="315" y="57"/>
                    <a:pt x="308" y="38"/>
                    <a:pt x="313" y="22"/>
                  </a:cubicBezTo>
                  <a:cubicBezTo>
                    <a:pt x="320" y="2"/>
                    <a:pt x="395" y="13"/>
                    <a:pt x="412" y="9"/>
                  </a:cubicBezTo>
                  <a:cubicBezTo>
                    <a:pt x="416" y="8"/>
                    <a:pt x="424" y="5"/>
                    <a:pt x="429" y="4"/>
                  </a:cubicBezTo>
                  <a:cubicBezTo>
                    <a:pt x="439" y="0"/>
                    <a:pt x="443" y="11"/>
                    <a:pt x="440" y="17"/>
                  </a:cubicBezTo>
                  <a:cubicBezTo>
                    <a:pt x="434" y="27"/>
                    <a:pt x="432" y="40"/>
                    <a:pt x="432" y="40"/>
                  </a:cubicBezTo>
                  <a:cubicBezTo>
                    <a:pt x="432" y="40"/>
                    <a:pt x="460" y="47"/>
                    <a:pt x="484" y="77"/>
                  </a:cubicBezTo>
                  <a:cubicBezTo>
                    <a:pt x="497" y="93"/>
                    <a:pt x="502" y="118"/>
                    <a:pt x="504" y="130"/>
                  </a:cubicBezTo>
                  <a:cubicBezTo>
                    <a:pt x="507" y="142"/>
                    <a:pt x="495" y="143"/>
                    <a:pt x="490" y="139"/>
                  </a:cubicBezTo>
                  <a:cubicBezTo>
                    <a:pt x="486" y="136"/>
                    <a:pt x="480" y="129"/>
                    <a:pt x="472" y="131"/>
                  </a:cubicBezTo>
                  <a:cubicBezTo>
                    <a:pt x="467" y="131"/>
                    <a:pt x="462" y="139"/>
                    <a:pt x="460" y="144"/>
                  </a:cubicBezTo>
                  <a:cubicBezTo>
                    <a:pt x="488" y="159"/>
                    <a:pt x="497" y="192"/>
                    <a:pt x="500" y="205"/>
                  </a:cubicBezTo>
                  <a:cubicBezTo>
                    <a:pt x="502" y="220"/>
                    <a:pt x="501" y="232"/>
                    <a:pt x="500" y="244"/>
                  </a:cubicBezTo>
                  <a:cubicBezTo>
                    <a:pt x="498" y="256"/>
                    <a:pt x="486" y="253"/>
                    <a:pt x="483" y="248"/>
                  </a:cubicBezTo>
                  <a:cubicBezTo>
                    <a:pt x="481" y="244"/>
                    <a:pt x="477" y="235"/>
                    <a:pt x="469" y="234"/>
                  </a:cubicBezTo>
                  <a:cubicBezTo>
                    <a:pt x="462" y="233"/>
                    <a:pt x="457" y="239"/>
                    <a:pt x="454" y="245"/>
                  </a:cubicBezTo>
                  <a:cubicBezTo>
                    <a:pt x="464" y="261"/>
                    <a:pt x="468" y="280"/>
                    <a:pt x="469" y="290"/>
                  </a:cubicBezTo>
                  <a:cubicBezTo>
                    <a:pt x="471" y="305"/>
                    <a:pt x="470" y="316"/>
                    <a:pt x="468" y="328"/>
                  </a:cubicBezTo>
                  <a:cubicBezTo>
                    <a:pt x="466" y="340"/>
                    <a:pt x="454" y="337"/>
                    <a:pt x="452" y="332"/>
                  </a:cubicBezTo>
                  <a:cubicBezTo>
                    <a:pt x="449" y="328"/>
                    <a:pt x="445" y="319"/>
                    <a:pt x="438" y="317"/>
                  </a:cubicBezTo>
                  <a:cubicBezTo>
                    <a:pt x="430" y="316"/>
                    <a:pt x="424" y="325"/>
                    <a:pt x="421" y="331"/>
                  </a:cubicBezTo>
                  <a:cubicBezTo>
                    <a:pt x="437" y="348"/>
                    <a:pt x="443" y="373"/>
                    <a:pt x="445" y="384"/>
                  </a:cubicBezTo>
                  <a:cubicBezTo>
                    <a:pt x="447" y="398"/>
                    <a:pt x="446" y="410"/>
                    <a:pt x="445" y="422"/>
                  </a:cubicBezTo>
                  <a:cubicBezTo>
                    <a:pt x="443" y="434"/>
                    <a:pt x="431" y="433"/>
                    <a:pt x="428" y="426"/>
                  </a:cubicBezTo>
                  <a:cubicBezTo>
                    <a:pt x="426" y="421"/>
                    <a:pt x="423" y="413"/>
                    <a:pt x="415" y="411"/>
                  </a:cubicBezTo>
                  <a:cubicBezTo>
                    <a:pt x="410" y="411"/>
                    <a:pt x="404" y="415"/>
                    <a:pt x="401" y="419"/>
                  </a:cubicBezTo>
                  <a:cubicBezTo>
                    <a:pt x="398" y="435"/>
                    <a:pt x="402" y="450"/>
                    <a:pt x="405" y="465"/>
                  </a:cubicBezTo>
                  <a:cubicBezTo>
                    <a:pt x="410" y="490"/>
                    <a:pt x="423" y="514"/>
                    <a:pt x="455" y="537"/>
                  </a:cubicBezTo>
                  <a:cubicBezTo>
                    <a:pt x="490" y="563"/>
                    <a:pt x="534" y="604"/>
                    <a:pt x="548" y="655"/>
                  </a:cubicBezTo>
                  <a:cubicBezTo>
                    <a:pt x="578" y="642"/>
                    <a:pt x="606" y="613"/>
                    <a:pt x="571" y="564"/>
                  </a:cubicBezTo>
                  <a:cubicBezTo>
                    <a:pt x="537" y="518"/>
                    <a:pt x="510" y="503"/>
                    <a:pt x="495" y="448"/>
                  </a:cubicBezTo>
                  <a:cubicBezTo>
                    <a:pt x="487" y="416"/>
                    <a:pt x="492" y="382"/>
                    <a:pt x="520" y="347"/>
                  </a:cubicBezTo>
                  <a:cubicBezTo>
                    <a:pt x="516" y="341"/>
                    <a:pt x="514" y="334"/>
                    <a:pt x="514" y="326"/>
                  </a:cubicBezTo>
                  <a:cubicBezTo>
                    <a:pt x="513" y="312"/>
                    <a:pt x="514" y="292"/>
                    <a:pt x="528" y="270"/>
                  </a:cubicBezTo>
                  <a:cubicBezTo>
                    <a:pt x="540" y="249"/>
                    <a:pt x="562" y="223"/>
                    <a:pt x="594" y="208"/>
                  </a:cubicBezTo>
                  <a:cubicBezTo>
                    <a:pt x="602" y="213"/>
                    <a:pt x="603" y="228"/>
                    <a:pt x="601" y="232"/>
                  </a:cubicBezTo>
                  <a:cubicBezTo>
                    <a:pt x="591" y="251"/>
                    <a:pt x="554" y="278"/>
                    <a:pt x="553" y="289"/>
                  </a:cubicBezTo>
                  <a:cubicBezTo>
                    <a:pt x="553" y="295"/>
                    <a:pt x="568" y="305"/>
                    <a:pt x="573" y="303"/>
                  </a:cubicBezTo>
                  <a:cubicBezTo>
                    <a:pt x="584" y="299"/>
                    <a:pt x="595" y="272"/>
                    <a:pt x="599" y="266"/>
                  </a:cubicBezTo>
                  <a:cubicBezTo>
                    <a:pt x="603" y="262"/>
                    <a:pt x="616" y="262"/>
                    <a:pt x="615" y="274"/>
                  </a:cubicBezTo>
                  <a:cubicBezTo>
                    <a:pt x="614" y="286"/>
                    <a:pt x="612" y="298"/>
                    <a:pt x="606" y="312"/>
                  </a:cubicBezTo>
                  <a:cubicBezTo>
                    <a:pt x="601" y="325"/>
                    <a:pt x="583" y="353"/>
                    <a:pt x="547" y="358"/>
                  </a:cubicBezTo>
                  <a:cubicBezTo>
                    <a:pt x="543" y="359"/>
                    <a:pt x="540" y="358"/>
                    <a:pt x="537" y="358"/>
                  </a:cubicBezTo>
                  <a:cubicBezTo>
                    <a:pt x="515" y="387"/>
                    <a:pt x="518" y="417"/>
                    <a:pt x="521" y="434"/>
                  </a:cubicBezTo>
                  <a:cubicBezTo>
                    <a:pt x="528" y="470"/>
                    <a:pt x="552" y="490"/>
                    <a:pt x="583" y="530"/>
                  </a:cubicBezTo>
                  <a:cubicBezTo>
                    <a:pt x="611" y="566"/>
                    <a:pt x="625" y="586"/>
                    <a:pt x="617" y="626"/>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04" name="Google Shape;404;p20"/>
            <p:cNvSpPr/>
            <p:nvPr/>
          </p:nvSpPr>
          <p:spPr>
            <a:xfrm>
              <a:off x="530760" y="284909"/>
              <a:ext cx="28320" cy="29607"/>
            </a:xfrm>
            <a:custGeom>
              <a:avLst/>
              <a:gdLst/>
              <a:ahLst/>
              <a:cxnLst/>
              <a:rect l="l" t="t" r="r" b="b"/>
              <a:pathLst>
                <a:path w="99" h="99" extrusionOk="0">
                  <a:moveTo>
                    <a:pt x="49" y="99"/>
                  </a:moveTo>
                  <a:cubicBezTo>
                    <a:pt x="39" y="82"/>
                    <a:pt x="25" y="66"/>
                    <a:pt x="13" y="49"/>
                  </a:cubicBezTo>
                  <a:cubicBezTo>
                    <a:pt x="0" y="30"/>
                    <a:pt x="2" y="6"/>
                    <a:pt x="25" y="1"/>
                  </a:cubicBezTo>
                  <a:cubicBezTo>
                    <a:pt x="32" y="0"/>
                    <a:pt x="41" y="3"/>
                    <a:pt x="48" y="10"/>
                  </a:cubicBezTo>
                  <a:cubicBezTo>
                    <a:pt x="49" y="11"/>
                    <a:pt x="50" y="11"/>
                    <a:pt x="51" y="10"/>
                  </a:cubicBezTo>
                  <a:cubicBezTo>
                    <a:pt x="57" y="3"/>
                    <a:pt x="67" y="0"/>
                    <a:pt x="74" y="1"/>
                  </a:cubicBezTo>
                  <a:cubicBezTo>
                    <a:pt x="97" y="6"/>
                    <a:pt x="99" y="30"/>
                    <a:pt x="86" y="49"/>
                  </a:cubicBezTo>
                  <a:cubicBezTo>
                    <a:pt x="74" y="66"/>
                    <a:pt x="60" y="82"/>
                    <a:pt x="49" y="99"/>
                  </a:cubicBezTo>
                  <a:lnTo>
                    <a:pt x="49" y="99"/>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05" name="Google Shape;405;p20"/>
            <p:cNvSpPr/>
            <p:nvPr/>
          </p:nvSpPr>
          <p:spPr>
            <a:xfrm>
              <a:off x="530760" y="749621"/>
              <a:ext cx="28320" cy="28320"/>
            </a:xfrm>
            <a:custGeom>
              <a:avLst/>
              <a:gdLst/>
              <a:ahLst/>
              <a:cxnLst/>
              <a:rect l="l" t="t" r="r" b="b"/>
              <a:pathLst>
                <a:path w="99" h="99" extrusionOk="0">
                  <a:moveTo>
                    <a:pt x="49" y="99"/>
                  </a:moveTo>
                  <a:cubicBezTo>
                    <a:pt x="39" y="82"/>
                    <a:pt x="25" y="66"/>
                    <a:pt x="13" y="49"/>
                  </a:cubicBezTo>
                  <a:cubicBezTo>
                    <a:pt x="0" y="30"/>
                    <a:pt x="2" y="6"/>
                    <a:pt x="25" y="1"/>
                  </a:cubicBezTo>
                  <a:cubicBezTo>
                    <a:pt x="32" y="0"/>
                    <a:pt x="41" y="3"/>
                    <a:pt x="48" y="10"/>
                  </a:cubicBezTo>
                  <a:cubicBezTo>
                    <a:pt x="49" y="11"/>
                    <a:pt x="50" y="11"/>
                    <a:pt x="51" y="10"/>
                  </a:cubicBezTo>
                  <a:cubicBezTo>
                    <a:pt x="57" y="3"/>
                    <a:pt x="67" y="0"/>
                    <a:pt x="74" y="1"/>
                  </a:cubicBezTo>
                  <a:cubicBezTo>
                    <a:pt x="97" y="6"/>
                    <a:pt x="99" y="30"/>
                    <a:pt x="86" y="49"/>
                  </a:cubicBezTo>
                  <a:cubicBezTo>
                    <a:pt x="74" y="66"/>
                    <a:pt x="60" y="82"/>
                    <a:pt x="49" y="99"/>
                  </a:cubicBezTo>
                  <a:lnTo>
                    <a:pt x="49" y="99"/>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06" name="Google Shape;406;p20"/>
            <p:cNvSpPr/>
            <p:nvPr/>
          </p:nvSpPr>
          <p:spPr>
            <a:xfrm>
              <a:off x="579677" y="726449"/>
              <a:ext cx="29607" cy="28320"/>
            </a:xfrm>
            <a:custGeom>
              <a:avLst/>
              <a:gdLst/>
              <a:ahLst/>
              <a:cxnLst/>
              <a:rect l="l" t="t" r="r" b="b"/>
              <a:pathLst>
                <a:path w="100" h="99" extrusionOk="0">
                  <a:moveTo>
                    <a:pt x="50" y="99"/>
                  </a:moveTo>
                  <a:cubicBezTo>
                    <a:pt x="39" y="83"/>
                    <a:pt x="25" y="66"/>
                    <a:pt x="13" y="49"/>
                  </a:cubicBezTo>
                  <a:cubicBezTo>
                    <a:pt x="0" y="30"/>
                    <a:pt x="2" y="6"/>
                    <a:pt x="25" y="2"/>
                  </a:cubicBezTo>
                  <a:cubicBezTo>
                    <a:pt x="32" y="0"/>
                    <a:pt x="42" y="3"/>
                    <a:pt x="49" y="10"/>
                  </a:cubicBezTo>
                  <a:cubicBezTo>
                    <a:pt x="49" y="11"/>
                    <a:pt x="50" y="11"/>
                    <a:pt x="51" y="10"/>
                  </a:cubicBezTo>
                  <a:cubicBezTo>
                    <a:pt x="58" y="3"/>
                    <a:pt x="67" y="0"/>
                    <a:pt x="74" y="2"/>
                  </a:cubicBezTo>
                  <a:cubicBezTo>
                    <a:pt x="97" y="6"/>
                    <a:pt x="100" y="30"/>
                    <a:pt x="87" y="49"/>
                  </a:cubicBezTo>
                  <a:cubicBezTo>
                    <a:pt x="75" y="66"/>
                    <a:pt x="61" y="83"/>
                    <a:pt x="50" y="99"/>
                  </a:cubicBezTo>
                  <a:lnTo>
                    <a:pt x="50" y="99"/>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07" name="Google Shape;407;p20"/>
            <p:cNvSpPr/>
            <p:nvPr/>
          </p:nvSpPr>
          <p:spPr>
            <a:xfrm>
              <a:off x="530760" y="466417"/>
              <a:ext cx="28320" cy="28320"/>
            </a:xfrm>
            <a:custGeom>
              <a:avLst/>
              <a:gdLst/>
              <a:ahLst/>
              <a:cxnLst/>
              <a:rect l="l" t="t" r="r" b="b"/>
              <a:pathLst>
                <a:path w="99" h="99" extrusionOk="0">
                  <a:moveTo>
                    <a:pt x="49" y="99"/>
                  </a:moveTo>
                  <a:cubicBezTo>
                    <a:pt x="39" y="82"/>
                    <a:pt x="25" y="66"/>
                    <a:pt x="13" y="49"/>
                  </a:cubicBezTo>
                  <a:cubicBezTo>
                    <a:pt x="0" y="30"/>
                    <a:pt x="2" y="6"/>
                    <a:pt x="25" y="1"/>
                  </a:cubicBezTo>
                  <a:cubicBezTo>
                    <a:pt x="32" y="0"/>
                    <a:pt x="41" y="3"/>
                    <a:pt x="48" y="10"/>
                  </a:cubicBezTo>
                  <a:cubicBezTo>
                    <a:pt x="49" y="10"/>
                    <a:pt x="50" y="10"/>
                    <a:pt x="51" y="10"/>
                  </a:cubicBezTo>
                  <a:cubicBezTo>
                    <a:pt x="57" y="3"/>
                    <a:pt x="67" y="0"/>
                    <a:pt x="74" y="1"/>
                  </a:cubicBezTo>
                  <a:cubicBezTo>
                    <a:pt x="97" y="6"/>
                    <a:pt x="99" y="30"/>
                    <a:pt x="86" y="49"/>
                  </a:cubicBezTo>
                  <a:cubicBezTo>
                    <a:pt x="74" y="66"/>
                    <a:pt x="60" y="82"/>
                    <a:pt x="49" y="99"/>
                  </a:cubicBezTo>
                  <a:lnTo>
                    <a:pt x="49" y="99"/>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08" name="Google Shape;408;p20"/>
            <p:cNvSpPr/>
            <p:nvPr/>
          </p:nvSpPr>
          <p:spPr>
            <a:xfrm>
              <a:off x="579677" y="311942"/>
              <a:ext cx="29607" cy="28320"/>
            </a:xfrm>
            <a:custGeom>
              <a:avLst/>
              <a:gdLst/>
              <a:ahLst/>
              <a:cxnLst/>
              <a:rect l="l" t="t" r="r" b="b"/>
              <a:pathLst>
                <a:path w="100" h="99" extrusionOk="0">
                  <a:moveTo>
                    <a:pt x="50" y="99"/>
                  </a:moveTo>
                  <a:cubicBezTo>
                    <a:pt x="39" y="83"/>
                    <a:pt x="25" y="66"/>
                    <a:pt x="13" y="49"/>
                  </a:cubicBezTo>
                  <a:cubicBezTo>
                    <a:pt x="0" y="30"/>
                    <a:pt x="2" y="6"/>
                    <a:pt x="25" y="2"/>
                  </a:cubicBezTo>
                  <a:cubicBezTo>
                    <a:pt x="32" y="0"/>
                    <a:pt x="42" y="3"/>
                    <a:pt x="49" y="10"/>
                  </a:cubicBezTo>
                  <a:cubicBezTo>
                    <a:pt x="49" y="11"/>
                    <a:pt x="50" y="11"/>
                    <a:pt x="51" y="10"/>
                  </a:cubicBezTo>
                  <a:cubicBezTo>
                    <a:pt x="58" y="3"/>
                    <a:pt x="67" y="0"/>
                    <a:pt x="74" y="2"/>
                  </a:cubicBezTo>
                  <a:cubicBezTo>
                    <a:pt x="97" y="6"/>
                    <a:pt x="100" y="30"/>
                    <a:pt x="87" y="49"/>
                  </a:cubicBezTo>
                  <a:cubicBezTo>
                    <a:pt x="75" y="66"/>
                    <a:pt x="61" y="83"/>
                    <a:pt x="50" y="99"/>
                  </a:cubicBezTo>
                  <a:lnTo>
                    <a:pt x="50" y="99"/>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09" name="Google Shape;409;p20"/>
            <p:cNvSpPr/>
            <p:nvPr/>
          </p:nvSpPr>
          <p:spPr>
            <a:xfrm>
              <a:off x="583538" y="546229"/>
              <a:ext cx="28320" cy="28320"/>
            </a:xfrm>
            <a:custGeom>
              <a:avLst/>
              <a:gdLst/>
              <a:ahLst/>
              <a:cxnLst/>
              <a:rect l="l" t="t" r="r" b="b"/>
              <a:pathLst>
                <a:path w="99" h="99" extrusionOk="0">
                  <a:moveTo>
                    <a:pt x="50" y="99"/>
                  </a:moveTo>
                  <a:cubicBezTo>
                    <a:pt x="39" y="83"/>
                    <a:pt x="25" y="67"/>
                    <a:pt x="13" y="49"/>
                  </a:cubicBezTo>
                  <a:cubicBezTo>
                    <a:pt x="0" y="31"/>
                    <a:pt x="2" y="6"/>
                    <a:pt x="25" y="2"/>
                  </a:cubicBezTo>
                  <a:cubicBezTo>
                    <a:pt x="32" y="0"/>
                    <a:pt x="42" y="3"/>
                    <a:pt x="49" y="10"/>
                  </a:cubicBezTo>
                  <a:cubicBezTo>
                    <a:pt x="49" y="11"/>
                    <a:pt x="50" y="11"/>
                    <a:pt x="51" y="10"/>
                  </a:cubicBezTo>
                  <a:cubicBezTo>
                    <a:pt x="58" y="3"/>
                    <a:pt x="67" y="0"/>
                    <a:pt x="74" y="2"/>
                  </a:cubicBezTo>
                  <a:cubicBezTo>
                    <a:pt x="97" y="6"/>
                    <a:pt x="99" y="31"/>
                    <a:pt x="86" y="49"/>
                  </a:cubicBezTo>
                  <a:cubicBezTo>
                    <a:pt x="75" y="67"/>
                    <a:pt x="60" y="83"/>
                    <a:pt x="50" y="99"/>
                  </a:cubicBezTo>
                  <a:lnTo>
                    <a:pt x="50" y="99"/>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10" name="Google Shape;410;p20"/>
            <p:cNvSpPr/>
            <p:nvPr/>
          </p:nvSpPr>
          <p:spPr>
            <a:xfrm>
              <a:off x="499865" y="282334"/>
              <a:ext cx="7724" cy="496894"/>
            </a:xfrm>
            <a:custGeom>
              <a:avLst/>
              <a:gdLst/>
              <a:ahLst/>
              <a:cxnLst/>
              <a:rect l="l" t="t" r="r" b="b"/>
              <a:pathLst>
                <a:path w="28" h="1693" extrusionOk="0">
                  <a:moveTo>
                    <a:pt x="14" y="0"/>
                  </a:moveTo>
                  <a:cubicBezTo>
                    <a:pt x="14" y="0"/>
                    <a:pt x="23" y="1"/>
                    <a:pt x="28" y="3"/>
                  </a:cubicBezTo>
                  <a:lnTo>
                    <a:pt x="28" y="1690"/>
                  </a:lnTo>
                  <a:cubicBezTo>
                    <a:pt x="18" y="1693"/>
                    <a:pt x="14" y="1693"/>
                    <a:pt x="14" y="1693"/>
                  </a:cubicBezTo>
                  <a:cubicBezTo>
                    <a:pt x="14" y="1693"/>
                    <a:pt x="10" y="1693"/>
                    <a:pt x="0" y="1690"/>
                  </a:cubicBezTo>
                  <a:lnTo>
                    <a:pt x="0" y="3"/>
                  </a:lnTo>
                  <a:cubicBezTo>
                    <a:pt x="4" y="1"/>
                    <a:pt x="14" y="0"/>
                    <a:pt x="14" y="0"/>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11" name="Google Shape;411;p20"/>
            <p:cNvSpPr/>
            <p:nvPr/>
          </p:nvSpPr>
          <p:spPr>
            <a:xfrm>
              <a:off x="232108" y="611881"/>
              <a:ext cx="52779" cy="55353"/>
            </a:xfrm>
            <a:custGeom>
              <a:avLst/>
              <a:gdLst/>
              <a:ahLst/>
              <a:cxnLst/>
              <a:rect l="l" t="t" r="r" b="b"/>
              <a:pathLst>
                <a:path w="178" h="189" extrusionOk="0">
                  <a:moveTo>
                    <a:pt x="150" y="88"/>
                  </a:moveTo>
                  <a:cubicBezTo>
                    <a:pt x="148" y="82"/>
                    <a:pt x="146" y="77"/>
                    <a:pt x="145" y="71"/>
                  </a:cubicBezTo>
                  <a:lnTo>
                    <a:pt x="103" y="84"/>
                  </a:lnTo>
                  <a:lnTo>
                    <a:pt x="107" y="98"/>
                  </a:lnTo>
                  <a:cubicBezTo>
                    <a:pt x="111" y="110"/>
                    <a:pt x="125" y="113"/>
                    <a:pt x="135" y="109"/>
                  </a:cubicBezTo>
                  <a:cubicBezTo>
                    <a:pt x="145" y="106"/>
                    <a:pt x="154" y="100"/>
                    <a:pt x="150" y="88"/>
                  </a:cubicBezTo>
                  <a:close/>
                  <a:moveTo>
                    <a:pt x="91" y="105"/>
                  </a:moveTo>
                  <a:lnTo>
                    <a:pt x="87" y="90"/>
                  </a:lnTo>
                  <a:lnTo>
                    <a:pt x="46" y="103"/>
                  </a:lnTo>
                  <a:cubicBezTo>
                    <a:pt x="38" y="105"/>
                    <a:pt x="38" y="109"/>
                    <a:pt x="41" y="120"/>
                  </a:cubicBezTo>
                  <a:cubicBezTo>
                    <a:pt x="46" y="134"/>
                    <a:pt x="57" y="144"/>
                    <a:pt x="74" y="138"/>
                  </a:cubicBezTo>
                  <a:cubicBezTo>
                    <a:pt x="88" y="134"/>
                    <a:pt x="96" y="120"/>
                    <a:pt x="91" y="105"/>
                  </a:cubicBezTo>
                  <a:close/>
                  <a:moveTo>
                    <a:pt x="29" y="137"/>
                  </a:moveTo>
                  <a:cubicBezTo>
                    <a:pt x="24" y="122"/>
                    <a:pt x="20" y="107"/>
                    <a:pt x="15" y="92"/>
                  </a:cubicBezTo>
                  <a:lnTo>
                    <a:pt x="0" y="46"/>
                  </a:lnTo>
                  <a:lnTo>
                    <a:pt x="14" y="41"/>
                  </a:lnTo>
                  <a:lnTo>
                    <a:pt x="24" y="66"/>
                  </a:lnTo>
                  <a:lnTo>
                    <a:pt x="132" y="32"/>
                  </a:lnTo>
                  <a:lnTo>
                    <a:pt x="122" y="5"/>
                  </a:lnTo>
                  <a:lnTo>
                    <a:pt x="137" y="0"/>
                  </a:lnTo>
                  <a:cubicBezTo>
                    <a:pt x="148" y="28"/>
                    <a:pt x="159" y="57"/>
                    <a:pt x="168" y="86"/>
                  </a:cubicBezTo>
                  <a:cubicBezTo>
                    <a:pt x="178" y="117"/>
                    <a:pt x="171" y="144"/>
                    <a:pt x="149" y="151"/>
                  </a:cubicBezTo>
                  <a:cubicBezTo>
                    <a:pt x="135" y="155"/>
                    <a:pt x="121" y="147"/>
                    <a:pt x="112" y="136"/>
                  </a:cubicBezTo>
                  <a:cubicBezTo>
                    <a:pt x="112" y="155"/>
                    <a:pt x="106" y="174"/>
                    <a:pt x="87" y="180"/>
                  </a:cubicBezTo>
                  <a:cubicBezTo>
                    <a:pt x="58" y="189"/>
                    <a:pt x="37" y="162"/>
                    <a:pt x="29" y="137"/>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12" name="Google Shape;412;p20"/>
            <p:cNvSpPr/>
            <p:nvPr/>
          </p:nvSpPr>
          <p:spPr>
            <a:xfrm>
              <a:off x="253992" y="665947"/>
              <a:ext cx="55353" cy="64365"/>
            </a:xfrm>
            <a:custGeom>
              <a:avLst/>
              <a:gdLst/>
              <a:ahLst/>
              <a:cxnLst/>
              <a:rect l="l" t="t" r="r" b="b"/>
              <a:pathLst>
                <a:path w="191" h="218" extrusionOk="0">
                  <a:moveTo>
                    <a:pt x="150" y="77"/>
                  </a:moveTo>
                  <a:lnTo>
                    <a:pt x="146" y="69"/>
                  </a:lnTo>
                  <a:lnTo>
                    <a:pt x="96" y="95"/>
                  </a:lnTo>
                  <a:lnTo>
                    <a:pt x="100" y="101"/>
                  </a:lnTo>
                  <a:cubicBezTo>
                    <a:pt x="108" y="117"/>
                    <a:pt x="124" y="118"/>
                    <a:pt x="137" y="111"/>
                  </a:cubicBezTo>
                  <a:cubicBezTo>
                    <a:pt x="149" y="105"/>
                    <a:pt x="159" y="93"/>
                    <a:pt x="150" y="77"/>
                  </a:cubicBezTo>
                  <a:close/>
                  <a:moveTo>
                    <a:pt x="60" y="218"/>
                  </a:moveTo>
                  <a:lnTo>
                    <a:pt x="52" y="192"/>
                  </a:lnTo>
                  <a:cubicBezTo>
                    <a:pt x="44" y="170"/>
                    <a:pt x="80" y="124"/>
                    <a:pt x="91" y="106"/>
                  </a:cubicBezTo>
                  <a:lnTo>
                    <a:pt x="87" y="100"/>
                  </a:lnTo>
                  <a:lnTo>
                    <a:pt x="46" y="122"/>
                  </a:lnTo>
                  <a:lnTo>
                    <a:pt x="52" y="139"/>
                  </a:lnTo>
                  <a:lnTo>
                    <a:pt x="39" y="146"/>
                  </a:lnTo>
                  <a:lnTo>
                    <a:pt x="21" y="111"/>
                  </a:lnTo>
                  <a:lnTo>
                    <a:pt x="0" y="72"/>
                  </a:lnTo>
                  <a:lnTo>
                    <a:pt x="13" y="65"/>
                  </a:lnTo>
                  <a:lnTo>
                    <a:pt x="26" y="86"/>
                  </a:lnTo>
                  <a:lnTo>
                    <a:pt x="126" y="33"/>
                  </a:lnTo>
                  <a:lnTo>
                    <a:pt x="112" y="8"/>
                  </a:lnTo>
                  <a:lnTo>
                    <a:pt x="126" y="0"/>
                  </a:lnTo>
                  <a:cubicBezTo>
                    <a:pt x="134" y="14"/>
                    <a:pt x="144" y="31"/>
                    <a:pt x="150" y="41"/>
                  </a:cubicBezTo>
                  <a:cubicBezTo>
                    <a:pt x="152" y="44"/>
                    <a:pt x="164" y="64"/>
                    <a:pt x="167" y="71"/>
                  </a:cubicBezTo>
                  <a:cubicBezTo>
                    <a:pt x="191" y="116"/>
                    <a:pt x="183" y="137"/>
                    <a:pt x="161" y="149"/>
                  </a:cubicBezTo>
                  <a:cubicBezTo>
                    <a:pt x="141" y="159"/>
                    <a:pt x="124" y="156"/>
                    <a:pt x="110" y="138"/>
                  </a:cubicBezTo>
                  <a:cubicBezTo>
                    <a:pt x="107" y="144"/>
                    <a:pt x="72" y="196"/>
                    <a:pt x="72" y="201"/>
                  </a:cubicBezTo>
                  <a:cubicBezTo>
                    <a:pt x="72" y="208"/>
                    <a:pt x="73" y="207"/>
                    <a:pt x="75" y="215"/>
                  </a:cubicBezTo>
                  <a:lnTo>
                    <a:pt x="60" y="218"/>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13" name="Google Shape;413;p20"/>
            <p:cNvSpPr/>
            <p:nvPr/>
          </p:nvSpPr>
          <p:spPr>
            <a:xfrm>
              <a:off x="282312" y="727737"/>
              <a:ext cx="54066" cy="50204"/>
            </a:xfrm>
            <a:custGeom>
              <a:avLst/>
              <a:gdLst/>
              <a:ahLst/>
              <a:cxnLst/>
              <a:rect l="l" t="t" r="r" b="b"/>
              <a:pathLst>
                <a:path w="183" h="169" extrusionOk="0">
                  <a:moveTo>
                    <a:pt x="134" y="26"/>
                  </a:moveTo>
                  <a:lnTo>
                    <a:pt x="88" y="40"/>
                  </a:lnTo>
                  <a:lnTo>
                    <a:pt x="109" y="65"/>
                  </a:lnTo>
                  <a:lnTo>
                    <a:pt x="134" y="26"/>
                  </a:lnTo>
                  <a:close/>
                  <a:moveTo>
                    <a:pt x="85" y="144"/>
                  </a:moveTo>
                  <a:lnTo>
                    <a:pt x="55" y="107"/>
                  </a:lnTo>
                  <a:lnTo>
                    <a:pt x="66" y="98"/>
                  </a:lnTo>
                  <a:lnTo>
                    <a:pt x="81" y="113"/>
                  </a:lnTo>
                  <a:lnTo>
                    <a:pt x="100" y="82"/>
                  </a:lnTo>
                  <a:lnTo>
                    <a:pt x="70" y="44"/>
                  </a:lnTo>
                  <a:lnTo>
                    <a:pt x="35" y="55"/>
                  </a:lnTo>
                  <a:lnTo>
                    <a:pt x="49" y="77"/>
                  </a:lnTo>
                  <a:lnTo>
                    <a:pt x="38" y="86"/>
                  </a:lnTo>
                  <a:lnTo>
                    <a:pt x="17" y="59"/>
                  </a:lnTo>
                  <a:lnTo>
                    <a:pt x="0" y="39"/>
                  </a:lnTo>
                  <a:lnTo>
                    <a:pt x="11" y="30"/>
                  </a:lnTo>
                  <a:lnTo>
                    <a:pt x="21" y="39"/>
                  </a:lnTo>
                  <a:lnTo>
                    <a:pt x="155" y="0"/>
                  </a:lnTo>
                  <a:cubicBezTo>
                    <a:pt x="162" y="5"/>
                    <a:pt x="172" y="8"/>
                    <a:pt x="179" y="10"/>
                  </a:cubicBezTo>
                  <a:lnTo>
                    <a:pt x="183" y="15"/>
                  </a:lnTo>
                  <a:lnTo>
                    <a:pt x="108" y="147"/>
                  </a:lnTo>
                  <a:lnTo>
                    <a:pt x="115" y="160"/>
                  </a:lnTo>
                  <a:lnTo>
                    <a:pt x="104" y="169"/>
                  </a:lnTo>
                  <a:lnTo>
                    <a:pt x="85" y="144"/>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14" name="Google Shape;414;p20"/>
            <p:cNvSpPr/>
            <p:nvPr/>
          </p:nvSpPr>
          <p:spPr>
            <a:xfrm>
              <a:off x="328655" y="752195"/>
              <a:ext cx="60502" cy="60502"/>
            </a:xfrm>
            <a:custGeom>
              <a:avLst/>
              <a:gdLst/>
              <a:ahLst/>
              <a:cxnLst/>
              <a:rect l="l" t="t" r="r" b="b"/>
              <a:pathLst>
                <a:path w="206" h="205" extrusionOk="0">
                  <a:moveTo>
                    <a:pt x="178" y="118"/>
                  </a:moveTo>
                  <a:lnTo>
                    <a:pt x="129" y="177"/>
                  </a:lnTo>
                  <a:cubicBezTo>
                    <a:pt x="106" y="205"/>
                    <a:pt x="74" y="204"/>
                    <a:pt x="41" y="177"/>
                  </a:cubicBezTo>
                  <a:cubicBezTo>
                    <a:pt x="10" y="151"/>
                    <a:pt x="0" y="115"/>
                    <a:pt x="19" y="93"/>
                  </a:cubicBezTo>
                  <a:lnTo>
                    <a:pt x="72" y="29"/>
                  </a:lnTo>
                  <a:lnTo>
                    <a:pt x="54" y="12"/>
                  </a:lnTo>
                  <a:lnTo>
                    <a:pt x="63" y="0"/>
                  </a:lnTo>
                  <a:lnTo>
                    <a:pt x="97" y="29"/>
                  </a:lnTo>
                  <a:lnTo>
                    <a:pt x="134" y="59"/>
                  </a:lnTo>
                  <a:lnTo>
                    <a:pt x="124" y="70"/>
                  </a:lnTo>
                  <a:lnTo>
                    <a:pt x="104" y="56"/>
                  </a:lnTo>
                  <a:lnTo>
                    <a:pt x="55" y="115"/>
                  </a:lnTo>
                  <a:cubicBezTo>
                    <a:pt x="37" y="136"/>
                    <a:pt x="47" y="156"/>
                    <a:pt x="57" y="164"/>
                  </a:cubicBezTo>
                  <a:cubicBezTo>
                    <a:pt x="67" y="172"/>
                    <a:pt x="94" y="184"/>
                    <a:pt x="112" y="163"/>
                  </a:cubicBezTo>
                  <a:lnTo>
                    <a:pt x="161" y="104"/>
                  </a:lnTo>
                  <a:lnTo>
                    <a:pt x="144" y="87"/>
                  </a:lnTo>
                  <a:lnTo>
                    <a:pt x="154" y="76"/>
                  </a:lnTo>
                  <a:lnTo>
                    <a:pt x="179" y="97"/>
                  </a:lnTo>
                  <a:lnTo>
                    <a:pt x="206" y="119"/>
                  </a:lnTo>
                  <a:lnTo>
                    <a:pt x="197" y="131"/>
                  </a:lnTo>
                  <a:lnTo>
                    <a:pt x="178" y="118"/>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15" name="Google Shape;415;p20"/>
            <p:cNvSpPr/>
            <p:nvPr/>
          </p:nvSpPr>
          <p:spPr>
            <a:xfrm>
              <a:off x="380146" y="792102"/>
              <a:ext cx="65651" cy="59215"/>
            </a:xfrm>
            <a:custGeom>
              <a:avLst/>
              <a:gdLst/>
              <a:ahLst/>
              <a:cxnLst/>
              <a:rect l="l" t="t" r="r" b="b"/>
              <a:pathLst>
                <a:path w="223" h="201" extrusionOk="0">
                  <a:moveTo>
                    <a:pt x="196" y="80"/>
                  </a:moveTo>
                  <a:lnTo>
                    <a:pt x="142" y="201"/>
                  </a:lnTo>
                  <a:lnTo>
                    <a:pt x="119" y="191"/>
                  </a:lnTo>
                  <a:lnTo>
                    <a:pt x="83" y="60"/>
                  </a:lnTo>
                  <a:lnTo>
                    <a:pt x="48" y="139"/>
                  </a:lnTo>
                  <a:lnTo>
                    <a:pt x="68" y="150"/>
                  </a:lnTo>
                  <a:lnTo>
                    <a:pt x="61" y="164"/>
                  </a:lnTo>
                  <a:lnTo>
                    <a:pt x="33" y="150"/>
                  </a:lnTo>
                  <a:lnTo>
                    <a:pt x="0" y="136"/>
                  </a:lnTo>
                  <a:lnTo>
                    <a:pt x="6" y="123"/>
                  </a:lnTo>
                  <a:lnTo>
                    <a:pt x="27" y="130"/>
                  </a:lnTo>
                  <a:lnTo>
                    <a:pt x="72" y="30"/>
                  </a:lnTo>
                  <a:cubicBezTo>
                    <a:pt x="70" y="24"/>
                    <a:pt x="64" y="20"/>
                    <a:pt x="50" y="14"/>
                  </a:cubicBezTo>
                  <a:lnTo>
                    <a:pt x="56" y="0"/>
                  </a:lnTo>
                  <a:lnTo>
                    <a:pt x="111" y="25"/>
                  </a:lnTo>
                  <a:lnTo>
                    <a:pt x="145" y="143"/>
                  </a:lnTo>
                  <a:lnTo>
                    <a:pt x="176" y="72"/>
                  </a:lnTo>
                  <a:lnTo>
                    <a:pt x="156" y="61"/>
                  </a:lnTo>
                  <a:lnTo>
                    <a:pt x="162" y="47"/>
                  </a:lnTo>
                  <a:lnTo>
                    <a:pt x="191" y="60"/>
                  </a:lnTo>
                  <a:lnTo>
                    <a:pt x="223" y="74"/>
                  </a:lnTo>
                  <a:lnTo>
                    <a:pt x="217" y="88"/>
                  </a:lnTo>
                  <a:lnTo>
                    <a:pt x="196" y="80"/>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16" name="Google Shape;416;p20"/>
            <p:cNvSpPr/>
            <p:nvPr/>
          </p:nvSpPr>
          <p:spPr>
            <a:xfrm>
              <a:off x="452235" y="816560"/>
              <a:ext cx="37331" cy="47629"/>
            </a:xfrm>
            <a:custGeom>
              <a:avLst/>
              <a:gdLst/>
              <a:ahLst/>
              <a:cxnLst/>
              <a:rect l="l" t="t" r="r" b="b"/>
              <a:pathLst>
                <a:path w="130" h="164" extrusionOk="0">
                  <a:moveTo>
                    <a:pt x="55" y="158"/>
                  </a:moveTo>
                  <a:cubicBezTo>
                    <a:pt x="42" y="156"/>
                    <a:pt x="33" y="153"/>
                    <a:pt x="16" y="146"/>
                  </a:cubicBezTo>
                  <a:lnTo>
                    <a:pt x="15" y="151"/>
                  </a:lnTo>
                  <a:lnTo>
                    <a:pt x="0" y="148"/>
                  </a:lnTo>
                  <a:lnTo>
                    <a:pt x="3" y="138"/>
                  </a:lnTo>
                  <a:lnTo>
                    <a:pt x="10" y="104"/>
                  </a:lnTo>
                  <a:lnTo>
                    <a:pt x="25" y="106"/>
                  </a:lnTo>
                  <a:cubicBezTo>
                    <a:pt x="22" y="126"/>
                    <a:pt x="34" y="139"/>
                    <a:pt x="50" y="142"/>
                  </a:cubicBezTo>
                  <a:cubicBezTo>
                    <a:pt x="66" y="144"/>
                    <a:pt x="75" y="137"/>
                    <a:pt x="76" y="125"/>
                  </a:cubicBezTo>
                  <a:cubicBezTo>
                    <a:pt x="79" y="112"/>
                    <a:pt x="57" y="100"/>
                    <a:pt x="40" y="83"/>
                  </a:cubicBezTo>
                  <a:cubicBezTo>
                    <a:pt x="27" y="70"/>
                    <a:pt x="16" y="55"/>
                    <a:pt x="19" y="38"/>
                  </a:cubicBezTo>
                  <a:cubicBezTo>
                    <a:pt x="23" y="12"/>
                    <a:pt x="46" y="0"/>
                    <a:pt x="79" y="6"/>
                  </a:cubicBezTo>
                  <a:cubicBezTo>
                    <a:pt x="88" y="7"/>
                    <a:pt x="106" y="12"/>
                    <a:pt x="113" y="14"/>
                  </a:cubicBezTo>
                  <a:lnTo>
                    <a:pt x="116" y="8"/>
                  </a:lnTo>
                  <a:lnTo>
                    <a:pt x="130" y="10"/>
                  </a:lnTo>
                  <a:lnTo>
                    <a:pt x="123" y="55"/>
                  </a:lnTo>
                  <a:lnTo>
                    <a:pt x="108" y="53"/>
                  </a:lnTo>
                  <a:cubicBezTo>
                    <a:pt x="108" y="35"/>
                    <a:pt x="101" y="25"/>
                    <a:pt x="85" y="22"/>
                  </a:cubicBezTo>
                  <a:cubicBezTo>
                    <a:pt x="68" y="20"/>
                    <a:pt x="62" y="32"/>
                    <a:pt x="61" y="39"/>
                  </a:cubicBezTo>
                  <a:cubicBezTo>
                    <a:pt x="59" y="52"/>
                    <a:pt x="76" y="63"/>
                    <a:pt x="92" y="77"/>
                  </a:cubicBezTo>
                  <a:cubicBezTo>
                    <a:pt x="107" y="91"/>
                    <a:pt x="121" y="107"/>
                    <a:pt x="118" y="126"/>
                  </a:cubicBezTo>
                  <a:cubicBezTo>
                    <a:pt x="114" y="154"/>
                    <a:pt x="89" y="164"/>
                    <a:pt x="55" y="158"/>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17" name="Google Shape;417;p20"/>
            <p:cNvSpPr/>
            <p:nvPr/>
          </p:nvSpPr>
          <p:spPr>
            <a:xfrm>
              <a:off x="501152" y="816560"/>
              <a:ext cx="45055" cy="48917"/>
            </a:xfrm>
            <a:custGeom>
              <a:avLst/>
              <a:gdLst/>
              <a:ahLst/>
              <a:cxnLst/>
              <a:rect l="l" t="t" r="r" b="b"/>
              <a:pathLst>
                <a:path w="155" h="167" extrusionOk="0">
                  <a:moveTo>
                    <a:pt x="97" y="162"/>
                  </a:moveTo>
                  <a:cubicBezTo>
                    <a:pt x="47" y="167"/>
                    <a:pt x="8" y="139"/>
                    <a:pt x="4" y="94"/>
                  </a:cubicBezTo>
                  <a:cubicBezTo>
                    <a:pt x="0" y="55"/>
                    <a:pt x="27" y="14"/>
                    <a:pt x="80" y="9"/>
                  </a:cubicBezTo>
                  <a:cubicBezTo>
                    <a:pt x="105" y="6"/>
                    <a:pt x="109" y="7"/>
                    <a:pt x="125" y="8"/>
                  </a:cubicBezTo>
                  <a:lnTo>
                    <a:pt x="125" y="2"/>
                  </a:lnTo>
                  <a:lnTo>
                    <a:pt x="140" y="0"/>
                  </a:lnTo>
                  <a:lnTo>
                    <a:pt x="141" y="14"/>
                  </a:lnTo>
                  <a:lnTo>
                    <a:pt x="145" y="50"/>
                  </a:lnTo>
                  <a:lnTo>
                    <a:pt x="131" y="51"/>
                  </a:lnTo>
                  <a:cubicBezTo>
                    <a:pt x="127" y="29"/>
                    <a:pt x="108" y="23"/>
                    <a:pt x="86" y="25"/>
                  </a:cubicBezTo>
                  <a:cubicBezTo>
                    <a:pt x="63" y="27"/>
                    <a:pt x="44" y="53"/>
                    <a:pt x="47" y="88"/>
                  </a:cubicBezTo>
                  <a:cubicBezTo>
                    <a:pt x="50" y="122"/>
                    <a:pt x="77" y="147"/>
                    <a:pt x="100" y="145"/>
                  </a:cubicBezTo>
                  <a:cubicBezTo>
                    <a:pt x="123" y="143"/>
                    <a:pt x="135" y="136"/>
                    <a:pt x="135" y="136"/>
                  </a:cubicBezTo>
                  <a:cubicBezTo>
                    <a:pt x="136" y="131"/>
                    <a:pt x="136" y="111"/>
                    <a:pt x="136" y="107"/>
                  </a:cubicBezTo>
                  <a:lnTo>
                    <a:pt x="151" y="106"/>
                  </a:lnTo>
                  <a:lnTo>
                    <a:pt x="155" y="145"/>
                  </a:lnTo>
                  <a:cubicBezTo>
                    <a:pt x="133" y="154"/>
                    <a:pt x="127" y="160"/>
                    <a:pt x="97" y="162"/>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18" name="Google Shape;418;p20"/>
            <p:cNvSpPr/>
            <p:nvPr/>
          </p:nvSpPr>
          <p:spPr>
            <a:xfrm>
              <a:off x="553931" y="794676"/>
              <a:ext cx="72088" cy="61790"/>
            </a:xfrm>
            <a:custGeom>
              <a:avLst/>
              <a:gdLst/>
              <a:ahLst/>
              <a:cxnLst/>
              <a:rect l="l" t="t" r="r" b="b"/>
              <a:pathLst>
                <a:path w="56" h="48" extrusionOk="0">
                  <a:moveTo>
                    <a:pt x="46" y="34"/>
                  </a:moveTo>
                  <a:lnTo>
                    <a:pt x="37" y="38"/>
                  </a:lnTo>
                  <a:lnTo>
                    <a:pt x="35" y="35"/>
                  </a:lnTo>
                  <a:lnTo>
                    <a:pt x="40" y="33"/>
                  </a:lnTo>
                  <a:lnTo>
                    <a:pt x="36" y="22"/>
                  </a:lnTo>
                  <a:lnTo>
                    <a:pt x="21" y="29"/>
                  </a:lnTo>
                  <a:lnTo>
                    <a:pt x="25" y="39"/>
                  </a:lnTo>
                  <a:lnTo>
                    <a:pt x="31" y="37"/>
                  </a:lnTo>
                  <a:lnTo>
                    <a:pt x="32" y="40"/>
                  </a:lnTo>
                  <a:lnTo>
                    <a:pt x="22" y="44"/>
                  </a:lnTo>
                  <a:lnTo>
                    <a:pt x="13" y="48"/>
                  </a:lnTo>
                  <a:lnTo>
                    <a:pt x="12" y="45"/>
                  </a:lnTo>
                  <a:lnTo>
                    <a:pt x="16" y="43"/>
                  </a:lnTo>
                  <a:lnTo>
                    <a:pt x="7" y="19"/>
                  </a:lnTo>
                  <a:lnTo>
                    <a:pt x="1" y="20"/>
                  </a:lnTo>
                  <a:lnTo>
                    <a:pt x="0" y="17"/>
                  </a:lnTo>
                  <a:lnTo>
                    <a:pt x="10" y="13"/>
                  </a:lnTo>
                  <a:lnTo>
                    <a:pt x="19" y="9"/>
                  </a:lnTo>
                  <a:lnTo>
                    <a:pt x="20" y="12"/>
                  </a:lnTo>
                  <a:lnTo>
                    <a:pt x="15" y="15"/>
                  </a:lnTo>
                  <a:lnTo>
                    <a:pt x="19" y="25"/>
                  </a:lnTo>
                  <a:lnTo>
                    <a:pt x="34" y="19"/>
                  </a:lnTo>
                  <a:lnTo>
                    <a:pt x="30" y="9"/>
                  </a:lnTo>
                  <a:lnTo>
                    <a:pt x="25" y="11"/>
                  </a:lnTo>
                  <a:lnTo>
                    <a:pt x="24" y="7"/>
                  </a:lnTo>
                  <a:lnTo>
                    <a:pt x="33" y="4"/>
                  </a:lnTo>
                  <a:lnTo>
                    <a:pt x="43" y="0"/>
                  </a:lnTo>
                  <a:lnTo>
                    <a:pt x="44" y="3"/>
                  </a:lnTo>
                  <a:lnTo>
                    <a:pt x="39" y="5"/>
                  </a:lnTo>
                  <a:lnTo>
                    <a:pt x="49" y="29"/>
                  </a:lnTo>
                  <a:lnTo>
                    <a:pt x="54" y="27"/>
                  </a:lnTo>
                  <a:lnTo>
                    <a:pt x="56" y="30"/>
                  </a:lnTo>
                  <a:lnTo>
                    <a:pt x="46" y="3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19" name="Google Shape;419;p20"/>
            <p:cNvSpPr/>
            <p:nvPr/>
          </p:nvSpPr>
          <p:spPr>
            <a:xfrm>
              <a:off x="617008" y="744471"/>
              <a:ext cx="66939" cy="65651"/>
            </a:xfrm>
            <a:custGeom>
              <a:avLst/>
              <a:gdLst/>
              <a:ahLst/>
              <a:cxnLst/>
              <a:rect l="l" t="t" r="r" b="b"/>
              <a:pathLst>
                <a:path w="52" h="51" extrusionOk="0">
                  <a:moveTo>
                    <a:pt x="41" y="5"/>
                  </a:moveTo>
                  <a:lnTo>
                    <a:pt x="52" y="36"/>
                  </a:lnTo>
                  <a:lnTo>
                    <a:pt x="47" y="39"/>
                  </a:lnTo>
                  <a:lnTo>
                    <a:pt x="33" y="32"/>
                  </a:lnTo>
                  <a:lnTo>
                    <a:pt x="39" y="47"/>
                  </a:lnTo>
                  <a:lnTo>
                    <a:pt x="34" y="51"/>
                  </a:lnTo>
                  <a:lnTo>
                    <a:pt x="5" y="36"/>
                  </a:lnTo>
                  <a:lnTo>
                    <a:pt x="2" y="38"/>
                  </a:lnTo>
                  <a:lnTo>
                    <a:pt x="0" y="35"/>
                  </a:lnTo>
                  <a:lnTo>
                    <a:pt x="5" y="31"/>
                  </a:lnTo>
                  <a:lnTo>
                    <a:pt x="11" y="25"/>
                  </a:lnTo>
                  <a:lnTo>
                    <a:pt x="14" y="28"/>
                  </a:lnTo>
                  <a:lnTo>
                    <a:pt x="12" y="30"/>
                  </a:lnTo>
                  <a:lnTo>
                    <a:pt x="32" y="40"/>
                  </a:lnTo>
                  <a:lnTo>
                    <a:pt x="28" y="30"/>
                  </a:lnTo>
                  <a:lnTo>
                    <a:pt x="18" y="25"/>
                  </a:lnTo>
                  <a:lnTo>
                    <a:pt x="16" y="26"/>
                  </a:lnTo>
                  <a:lnTo>
                    <a:pt x="14" y="23"/>
                  </a:lnTo>
                  <a:lnTo>
                    <a:pt x="19" y="19"/>
                  </a:lnTo>
                  <a:lnTo>
                    <a:pt x="26" y="13"/>
                  </a:lnTo>
                  <a:lnTo>
                    <a:pt x="28" y="15"/>
                  </a:lnTo>
                  <a:lnTo>
                    <a:pt x="25" y="18"/>
                  </a:lnTo>
                  <a:lnTo>
                    <a:pt x="45" y="29"/>
                  </a:lnTo>
                  <a:lnTo>
                    <a:pt x="37" y="8"/>
                  </a:lnTo>
                  <a:lnTo>
                    <a:pt x="34" y="11"/>
                  </a:lnTo>
                  <a:lnTo>
                    <a:pt x="31" y="8"/>
                  </a:lnTo>
                  <a:lnTo>
                    <a:pt x="37" y="4"/>
                  </a:lnTo>
                  <a:lnTo>
                    <a:pt x="41" y="0"/>
                  </a:lnTo>
                  <a:lnTo>
                    <a:pt x="43" y="2"/>
                  </a:lnTo>
                  <a:lnTo>
                    <a:pt x="41" y="5"/>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20" name="Google Shape;420;p20"/>
            <p:cNvSpPr/>
            <p:nvPr/>
          </p:nvSpPr>
          <p:spPr>
            <a:xfrm>
              <a:off x="673648" y="704566"/>
              <a:ext cx="57928" cy="57928"/>
            </a:xfrm>
            <a:custGeom>
              <a:avLst/>
              <a:gdLst/>
              <a:ahLst/>
              <a:cxnLst/>
              <a:rect l="l" t="t" r="r" b="b"/>
              <a:pathLst>
                <a:path w="198" h="197" extrusionOk="0">
                  <a:moveTo>
                    <a:pt x="159" y="140"/>
                  </a:moveTo>
                  <a:lnTo>
                    <a:pt x="147" y="157"/>
                  </a:lnTo>
                  <a:lnTo>
                    <a:pt x="119" y="197"/>
                  </a:lnTo>
                  <a:lnTo>
                    <a:pt x="107" y="188"/>
                  </a:lnTo>
                  <a:lnTo>
                    <a:pt x="120" y="165"/>
                  </a:lnTo>
                  <a:lnTo>
                    <a:pt x="28" y="99"/>
                  </a:lnTo>
                  <a:lnTo>
                    <a:pt x="12" y="118"/>
                  </a:lnTo>
                  <a:lnTo>
                    <a:pt x="0" y="109"/>
                  </a:lnTo>
                  <a:lnTo>
                    <a:pt x="27" y="72"/>
                  </a:lnTo>
                  <a:lnTo>
                    <a:pt x="45" y="46"/>
                  </a:lnTo>
                  <a:lnTo>
                    <a:pt x="65" y="18"/>
                  </a:lnTo>
                  <a:lnTo>
                    <a:pt x="59" y="12"/>
                  </a:lnTo>
                  <a:lnTo>
                    <a:pt x="68" y="0"/>
                  </a:lnTo>
                  <a:lnTo>
                    <a:pt x="77" y="7"/>
                  </a:lnTo>
                  <a:lnTo>
                    <a:pt x="107" y="27"/>
                  </a:lnTo>
                  <a:lnTo>
                    <a:pt x="99" y="39"/>
                  </a:lnTo>
                  <a:lnTo>
                    <a:pt x="78" y="30"/>
                  </a:lnTo>
                  <a:lnTo>
                    <a:pt x="53" y="66"/>
                  </a:lnTo>
                  <a:lnTo>
                    <a:pt x="90" y="93"/>
                  </a:lnTo>
                  <a:lnTo>
                    <a:pt x="109" y="66"/>
                  </a:lnTo>
                  <a:lnTo>
                    <a:pt x="97" y="54"/>
                  </a:lnTo>
                  <a:lnTo>
                    <a:pt x="105" y="42"/>
                  </a:lnTo>
                  <a:lnTo>
                    <a:pt x="148" y="72"/>
                  </a:lnTo>
                  <a:lnTo>
                    <a:pt x="139" y="84"/>
                  </a:lnTo>
                  <a:lnTo>
                    <a:pt x="124" y="76"/>
                  </a:lnTo>
                  <a:lnTo>
                    <a:pt x="104" y="103"/>
                  </a:lnTo>
                  <a:lnTo>
                    <a:pt x="139" y="128"/>
                  </a:lnTo>
                  <a:cubicBezTo>
                    <a:pt x="141" y="129"/>
                    <a:pt x="143" y="131"/>
                    <a:pt x="144" y="131"/>
                  </a:cubicBezTo>
                  <a:cubicBezTo>
                    <a:pt x="146" y="128"/>
                    <a:pt x="148" y="126"/>
                    <a:pt x="152" y="120"/>
                  </a:cubicBezTo>
                  <a:cubicBezTo>
                    <a:pt x="158" y="112"/>
                    <a:pt x="167" y="100"/>
                    <a:pt x="168" y="99"/>
                  </a:cubicBezTo>
                  <a:cubicBezTo>
                    <a:pt x="170" y="96"/>
                    <a:pt x="174" y="90"/>
                    <a:pt x="174" y="89"/>
                  </a:cubicBezTo>
                  <a:cubicBezTo>
                    <a:pt x="174" y="88"/>
                    <a:pt x="160" y="76"/>
                    <a:pt x="157" y="74"/>
                  </a:cubicBezTo>
                  <a:lnTo>
                    <a:pt x="166" y="61"/>
                  </a:lnTo>
                  <a:lnTo>
                    <a:pt x="198" y="84"/>
                  </a:lnTo>
                  <a:lnTo>
                    <a:pt x="159" y="140"/>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21" name="Google Shape;421;p20"/>
            <p:cNvSpPr/>
            <p:nvPr/>
          </p:nvSpPr>
          <p:spPr>
            <a:xfrm>
              <a:off x="703257" y="667234"/>
              <a:ext cx="50204" cy="43768"/>
            </a:xfrm>
            <a:custGeom>
              <a:avLst/>
              <a:gdLst/>
              <a:ahLst/>
              <a:cxnLst/>
              <a:rect l="l" t="t" r="r" b="b"/>
              <a:pathLst>
                <a:path w="39" h="34" extrusionOk="0">
                  <a:moveTo>
                    <a:pt x="35" y="24"/>
                  </a:moveTo>
                  <a:lnTo>
                    <a:pt x="30" y="34"/>
                  </a:lnTo>
                  <a:lnTo>
                    <a:pt x="27" y="32"/>
                  </a:lnTo>
                  <a:lnTo>
                    <a:pt x="29" y="27"/>
                  </a:lnTo>
                  <a:lnTo>
                    <a:pt x="6" y="16"/>
                  </a:lnTo>
                  <a:lnTo>
                    <a:pt x="3" y="20"/>
                  </a:lnTo>
                  <a:lnTo>
                    <a:pt x="0" y="19"/>
                  </a:lnTo>
                  <a:lnTo>
                    <a:pt x="5" y="10"/>
                  </a:lnTo>
                  <a:lnTo>
                    <a:pt x="9" y="0"/>
                  </a:lnTo>
                  <a:lnTo>
                    <a:pt x="13" y="2"/>
                  </a:lnTo>
                  <a:lnTo>
                    <a:pt x="10" y="7"/>
                  </a:lnTo>
                  <a:lnTo>
                    <a:pt x="34" y="19"/>
                  </a:lnTo>
                  <a:lnTo>
                    <a:pt x="37" y="14"/>
                  </a:lnTo>
                  <a:lnTo>
                    <a:pt x="39" y="15"/>
                  </a:lnTo>
                  <a:lnTo>
                    <a:pt x="35" y="2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22" name="Google Shape;422;p20"/>
            <p:cNvSpPr/>
            <p:nvPr/>
          </p:nvSpPr>
          <p:spPr>
            <a:xfrm>
              <a:off x="721279" y="615742"/>
              <a:ext cx="54066" cy="52779"/>
            </a:xfrm>
            <a:custGeom>
              <a:avLst/>
              <a:gdLst/>
              <a:ahLst/>
              <a:cxnLst/>
              <a:rect l="l" t="t" r="r" b="b"/>
              <a:pathLst>
                <a:path w="182" h="181" extrusionOk="0">
                  <a:moveTo>
                    <a:pt x="132" y="25"/>
                  </a:moveTo>
                  <a:cubicBezTo>
                    <a:pt x="136" y="26"/>
                    <a:pt x="142" y="28"/>
                    <a:pt x="149" y="31"/>
                  </a:cubicBezTo>
                  <a:lnTo>
                    <a:pt x="154" y="32"/>
                  </a:lnTo>
                  <a:cubicBezTo>
                    <a:pt x="164" y="35"/>
                    <a:pt x="174" y="37"/>
                    <a:pt x="182" y="34"/>
                  </a:cubicBezTo>
                  <a:cubicBezTo>
                    <a:pt x="176" y="52"/>
                    <a:pt x="177" y="51"/>
                    <a:pt x="174" y="66"/>
                  </a:cubicBezTo>
                  <a:cubicBezTo>
                    <a:pt x="172" y="82"/>
                    <a:pt x="172" y="88"/>
                    <a:pt x="166" y="107"/>
                  </a:cubicBezTo>
                  <a:cubicBezTo>
                    <a:pt x="147" y="168"/>
                    <a:pt x="103" y="181"/>
                    <a:pt x="65" y="169"/>
                  </a:cubicBezTo>
                  <a:cubicBezTo>
                    <a:pt x="30" y="158"/>
                    <a:pt x="0" y="120"/>
                    <a:pt x="17" y="64"/>
                  </a:cubicBezTo>
                  <a:cubicBezTo>
                    <a:pt x="22" y="48"/>
                    <a:pt x="30" y="30"/>
                    <a:pt x="35" y="20"/>
                  </a:cubicBezTo>
                  <a:lnTo>
                    <a:pt x="29" y="16"/>
                  </a:lnTo>
                  <a:lnTo>
                    <a:pt x="33" y="3"/>
                  </a:lnTo>
                  <a:lnTo>
                    <a:pt x="43" y="6"/>
                  </a:lnTo>
                  <a:lnTo>
                    <a:pt x="81" y="17"/>
                  </a:lnTo>
                  <a:lnTo>
                    <a:pt x="77" y="31"/>
                  </a:lnTo>
                  <a:cubicBezTo>
                    <a:pt x="55" y="27"/>
                    <a:pt x="42" y="42"/>
                    <a:pt x="34" y="66"/>
                  </a:cubicBezTo>
                  <a:cubicBezTo>
                    <a:pt x="28" y="85"/>
                    <a:pt x="45" y="117"/>
                    <a:pt x="78" y="127"/>
                  </a:cubicBezTo>
                  <a:cubicBezTo>
                    <a:pt x="112" y="138"/>
                    <a:pt x="143" y="121"/>
                    <a:pt x="150" y="100"/>
                  </a:cubicBezTo>
                  <a:cubicBezTo>
                    <a:pt x="153" y="90"/>
                    <a:pt x="154" y="82"/>
                    <a:pt x="153" y="74"/>
                  </a:cubicBezTo>
                  <a:lnTo>
                    <a:pt x="120" y="64"/>
                  </a:lnTo>
                  <a:lnTo>
                    <a:pt x="110" y="87"/>
                  </a:lnTo>
                  <a:lnTo>
                    <a:pt x="96" y="83"/>
                  </a:lnTo>
                  <a:lnTo>
                    <a:pt x="111" y="38"/>
                  </a:lnTo>
                  <a:lnTo>
                    <a:pt x="122" y="0"/>
                  </a:lnTo>
                  <a:lnTo>
                    <a:pt x="136" y="4"/>
                  </a:lnTo>
                  <a:lnTo>
                    <a:pt x="132" y="25"/>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23" name="Google Shape;423;p20"/>
            <p:cNvSpPr/>
            <p:nvPr/>
          </p:nvSpPr>
          <p:spPr>
            <a:xfrm>
              <a:off x="220522" y="519196"/>
              <a:ext cx="46342" cy="43768"/>
            </a:xfrm>
            <a:custGeom>
              <a:avLst/>
              <a:gdLst/>
              <a:ahLst/>
              <a:cxnLst/>
              <a:rect l="l" t="t" r="r" b="b"/>
              <a:pathLst>
                <a:path w="160" h="148" extrusionOk="0">
                  <a:moveTo>
                    <a:pt x="159" y="59"/>
                  </a:moveTo>
                  <a:cubicBezTo>
                    <a:pt x="160" y="109"/>
                    <a:pt x="129" y="146"/>
                    <a:pt x="84" y="147"/>
                  </a:cubicBezTo>
                  <a:cubicBezTo>
                    <a:pt x="45" y="148"/>
                    <a:pt x="5" y="118"/>
                    <a:pt x="4" y="65"/>
                  </a:cubicBezTo>
                  <a:cubicBezTo>
                    <a:pt x="4" y="40"/>
                    <a:pt x="4" y="36"/>
                    <a:pt x="6" y="20"/>
                  </a:cubicBezTo>
                  <a:lnTo>
                    <a:pt x="0" y="19"/>
                  </a:lnTo>
                  <a:lnTo>
                    <a:pt x="0" y="4"/>
                  </a:lnTo>
                  <a:lnTo>
                    <a:pt x="14" y="4"/>
                  </a:lnTo>
                  <a:lnTo>
                    <a:pt x="50" y="2"/>
                  </a:lnTo>
                  <a:lnTo>
                    <a:pt x="50" y="17"/>
                  </a:lnTo>
                  <a:cubicBezTo>
                    <a:pt x="27" y="19"/>
                    <a:pt x="21" y="38"/>
                    <a:pt x="21" y="60"/>
                  </a:cubicBezTo>
                  <a:cubicBezTo>
                    <a:pt x="22" y="83"/>
                    <a:pt x="46" y="104"/>
                    <a:pt x="81" y="103"/>
                  </a:cubicBezTo>
                  <a:cubicBezTo>
                    <a:pt x="115" y="103"/>
                    <a:pt x="142" y="78"/>
                    <a:pt x="142" y="54"/>
                  </a:cubicBezTo>
                  <a:cubicBezTo>
                    <a:pt x="141" y="31"/>
                    <a:pt x="135" y="19"/>
                    <a:pt x="135" y="19"/>
                  </a:cubicBezTo>
                  <a:cubicBezTo>
                    <a:pt x="130" y="17"/>
                    <a:pt x="110" y="16"/>
                    <a:pt x="106" y="15"/>
                  </a:cubicBezTo>
                  <a:lnTo>
                    <a:pt x="106" y="1"/>
                  </a:lnTo>
                  <a:lnTo>
                    <a:pt x="146" y="0"/>
                  </a:lnTo>
                  <a:cubicBezTo>
                    <a:pt x="153" y="22"/>
                    <a:pt x="158" y="29"/>
                    <a:pt x="159" y="59"/>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24" name="Google Shape;424;p20"/>
            <p:cNvSpPr/>
            <p:nvPr/>
          </p:nvSpPr>
          <p:spPr>
            <a:xfrm>
              <a:off x="221810" y="459980"/>
              <a:ext cx="48917" cy="50204"/>
            </a:xfrm>
            <a:custGeom>
              <a:avLst/>
              <a:gdLst/>
              <a:ahLst/>
              <a:cxnLst/>
              <a:rect l="l" t="t" r="r" b="b"/>
              <a:pathLst>
                <a:path w="167" h="168" extrusionOk="0">
                  <a:moveTo>
                    <a:pt x="43" y="80"/>
                  </a:moveTo>
                  <a:lnTo>
                    <a:pt x="85" y="103"/>
                  </a:lnTo>
                  <a:lnTo>
                    <a:pt x="89" y="71"/>
                  </a:lnTo>
                  <a:lnTo>
                    <a:pt x="43" y="80"/>
                  </a:lnTo>
                  <a:close/>
                  <a:moveTo>
                    <a:pt x="162" y="33"/>
                  </a:moveTo>
                  <a:lnTo>
                    <a:pt x="157" y="80"/>
                  </a:lnTo>
                  <a:lnTo>
                    <a:pt x="142" y="79"/>
                  </a:lnTo>
                  <a:lnTo>
                    <a:pt x="143" y="57"/>
                  </a:lnTo>
                  <a:lnTo>
                    <a:pt x="107" y="66"/>
                  </a:lnTo>
                  <a:lnTo>
                    <a:pt x="101" y="114"/>
                  </a:lnTo>
                  <a:lnTo>
                    <a:pt x="133" y="131"/>
                  </a:lnTo>
                  <a:lnTo>
                    <a:pt x="138" y="106"/>
                  </a:lnTo>
                  <a:lnTo>
                    <a:pt x="153" y="108"/>
                  </a:lnTo>
                  <a:lnTo>
                    <a:pt x="148" y="141"/>
                  </a:lnTo>
                  <a:lnTo>
                    <a:pt x="146" y="168"/>
                  </a:lnTo>
                  <a:lnTo>
                    <a:pt x="131" y="166"/>
                  </a:lnTo>
                  <a:lnTo>
                    <a:pt x="131" y="152"/>
                  </a:lnTo>
                  <a:lnTo>
                    <a:pt x="10" y="83"/>
                  </a:lnTo>
                  <a:cubicBezTo>
                    <a:pt x="9" y="74"/>
                    <a:pt x="4" y="66"/>
                    <a:pt x="0" y="59"/>
                  </a:cubicBezTo>
                  <a:lnTo>
                    <a:pt x="1" y="53"/>
                  </a:lnTo>
                  <a:lnTo>
                    <a:pt x="148" y="15"/>
                  </a:lnTo>
                  <a:lnTo>
                    <a:pt x="152" y="0"/>
                  </a:lnTo>
                  <a:lnTo>
                    <a:pt x="167" y="2"/>
                  </a:lnTo>
                  <a:lnTo>
                    <a:pt x="162" y="33"/>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25" name="Google Shape;425;p20"/>
            <p:cNvSpPr/>
            <p:nvPr/>
          </p:nvSpPr>
          <p:spPr>
            <a:xfrm>
              <a:off x="233395" y="399477"/>
              <a:ext cx="57928" cy="51492"/>
            </a:xfrm>
            <a:custGeom>
              <a:avLst/>
              <a:gdLst/>
              <a:ahLst/>
              <a:cxnLst/>
              <a:rect l="l" t="t" r="r" b="b"/>
              <a:pathLst>
                <a:path w="199" h="176" extrusionOk="0">
                  <a:moveTo>
                    <a:pt x="35" y="67"/>
                  </a:moveTo>
                  <a:lnTo>
                    <a:pt x="33" y="75"/>
                  </a:lnTo>
                  <a:lnTo>
                    <a:pt x="87" y="91"/>
                  </a:lnTo>
                  <a:lnTo>
                    <a:pt x="89" y="84"/>
                  </a:lnTo>
                  <a:cubicBezTo>
                    <a:pt x="94" y="67"/>
                    <a:pt x="83" y="55"/>
                    <a:pt x="69" y="51"/>
                  </a:cubicBezTo>
                  <a:cubicBezTo>
                    <a:pt x="56" y="47"/>
                    <a:pt x="41" y="49"/>
                    <a:pt x="35" y="67"/>
                  </a:cubicBezTo>
                  <a:close/>
                  <a:moveTo>
                    <a:pt x="199" y="28"/>
                  </a:moveTo>
                  <a:lnTo>
                    <a:pt x="187" y="53"/>
                  </a:lnTo>
                  <a:cubicBezTo>
                    <a:pt x="177" y="74"/>
                    <a:pt x="119" y="82"/>
                    <a:pt x="99" y="87"/>
                  </a:cubicBezTo>
                  <a:lnTo>
                    <a:pt x="97" y="94"/>
                  </a:lnTo>
                  <a:lnTo>
                    <a:pt x="142" y="108"/>
                  </a:lnTo>
                  <a:lnTo>
                    <a:pt x="149" y="91"/>
                  </a:lnTo>
                  <a:lnTo>
                    <a:pt x="164" y="95"/>
                  </a:lnTo>
                  <a:lnTo>
                    <a:pt x="152" y="133"/>
                  </a:lnTo>
                  <a:lnTo>
                    <a:pt x="140" y="176"/>
                  </a:lnTo>
                  <a:lnTo>
                    <a:pt x="125" y="171"/>
                  </a:lnTo>
                  <a:lnTo>
                    <a:pt x="130" y="147"/>
                  </a:lnTo>
                  <a:lnTo>
                    <a:pt x="22" y="115"/>
                  </a:lnTo>
                  <a:lnTo>
                    <a:pt x="14" y="143"/>
                  </a:lnTo>
                  <a:lnTo>
                    <a:pt x="0" y="139"/>
                  </a:lnTo>
                  <a:cubicBezTo>
                    <a:pt x="3" y="123"/>
                    <a:pt x="8" y="104"/>
                    <a:pt x="10" y="93"/>
                  </a:cubicBezTo>
                  <a:cubicBezTo>
                    <a:pt x="11" y="89"/>
                    <a:pt x="17" y="67"/>
                    <a:pt x="19" y="59"/>
                  </a:cubicBezTo>
                  <a:cubicBezTo>
                    <a:pt x="34" y="10"/>
                    <a:pt x="54" y="0"/>
                    <a:pt x="78" y="7"/>
                  </a:cubicBezTo>
                  <a:cubicBezTo>
                    <a:pt x="100" y="14"/>
                    <a:pt x="110" y="28"/>
                    <a:pt x="107" y="50"/>
                  </a:cubicBezTo>
                  <a:cubicBezTo>
                    <a:pt x="113" y="48"/>
                    <a:pt x="175" y="36"/>
                    <a:pt x="178" y="32"/>
                  </a:cubicBezTo>
                  <a:cubicBezTo>
                    <a:pt x="183" y="27"/>
                    <a:pt x="183" y="27"/>
                    <a:pt x="186" y="20"/>
                  </a:cubicBezTo>
                  <a:lnTo>
                    <a:pt x="199" y="28"/>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26" name="Google Shape;426;p20"/>
            <p:cNvSpPr/>
            <p:nvPr/>
          </p:nvSpPr>
          <p:spPr>
            <a:xfrm>
              <a:off x="253992" y="340262"/>
              <a:ext cx="55353" cy="54066"/>
            </a:xfrm>
            <a:custGeom>
              <a:avLst/>
              <a:gdLst/>
              <a:ahLst/>
              <a:cxnLst/>
              <a:rect l="l" t="t" r="r" b="b"/>
              <a:pathLst>
                <a:path w="190" h="183" extrusionOk="0">
                  <a:moveTo>
                    <a:pt x="41" y="63"/>
                  </a:moveTo>
                  <a:cubicBezTo>
                    <a:pt x="28" y="88"/>
                    <a:pt x="49" y="113"/>
                    <a:pt x="77" y="127"/>
                  </a:cubicBezTo>
                  <a:cubicBezTo>
                    <a:pt x="103" y="140"/>
                    <a:pt x="137" y="143"/>
                    <a:pt x="149" y="119"/>
                  </a:cubicBezTo>
                  <a:cubicBezTo>
                    <a:pt x="162" y="94"/>
                    <a:pt x="138" y="69"/>
                    <a:pt x="112" y="56"/>
                  </a:cubicBezTo>
                  <a:cubicBezTo>
                    <a:pt x="87" y="43"/>
                    <a:pt x="53" y="39"/>
                    <a:pt x="41" y="63"/>
                  </a:cubicBezTo>
                  <a:close/>
                  <a:moveTo>
                    <a:pt x="164" y="126"/>
                  </a:moveTo>
                  <a:cubicBezTo>
                    <a:pt x="138" y="177"/>
                    <a:pt x="90" y="183"/>
                    <a:pt x="57" y="166"/>
                  </a:cubicBezTo>
                  <a:cubicBezTo>
                    <a:pt x="23" y="149"/>
                    <a:pt x="0" y="107"/>
                    <a:pt x="26" y="56"/>
                  </a:cubicBezTo>
                  <a:cubicBezTo>
                    <a:pt x="52" y="5"/>
                    <a:pt x="99" y="0"/>
                    <a:pt x="132" y="17"/>
                  </a:cubicBezTo>
                  <a:cubicBezTo>
                    <a:pt x="165" y="34"/>
                    <a:pt x="190" y="76"/>
                    <a:pt x="164" y="126"/>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27" name="Google Shape;427;p20"/>
            <p:cNvSpPr/>
            <p:nvPr/>
          </p:nvSpPr>
          <p:spPr>
            <a:xfrm>
              <a:off x="282312" y="300356"/>
              <a:ext cx="57928" cy="47629"/>
            </a:xfrm>
            <a:custGeom>
              <a:avLst/>
              <a:gdLst/>
              <a:ahLst/>
              <a:cxnLst/>
              <a:rect l="l" t="t" r="r" b="b"/>
              <a:pathLst>
                <a:path w="197" h="161" extrusionOk="0">
                  <a:moveTo>
                    <a:pt x="197" y="56"/>
                  </a:moveTo>
                  <a:lnTo>
                    <a:pt x="158" y="107"/>
                  </a:lnTo>
                  <a:lnTo>
                    <a:pt x="145" y="124"/>
                  </a:lnTo>
                  <a:lnTo>
                    <a:pt x="117" y="161"/>
                  </a:lnTo>
                  <a:lnTo>
                    <a:pt x="105" y="152"/>
                  </a:lnTo>
                  <a:lnTo>
                    <a:pt x="119" y="131"/>
                  </a:lnTo>
                  <a:lnTo>
                    <a:pt x="29" y="63"/>
                  </a:lnTo>
                  <a:lnTo>
                    <a:pt x="12" y="81"/>
                  </a:lnTo>
                  <a:lnTo>
                    <a:pt x="0" y="72"/>
                  </a:lnTo>
                  <a:lnTo>
                    <a:pt x="29" y="36"/>
                  </a:lnTo>
                  <a:lnTo>
                    <a:pt x="55" y="0"/>
                  </a:lnTo>
                  <a:lnTo>
                    <a:pt x="67" y="9"/>
                  </a:lnTo>
                  <a:lnTo>
                    <a:pt x="54" y="30"/>
                  </a:lnTo>
                  <a:lnTo>
                    <a:pt x="145" y="99"/>
                  </a:lnTo>
                  <a:cubicBezTo>
                    <a:pt x="146" y="97"/>
                    <a:pt x="165" y="71"/>
                    <a:pt x="166" y="70"/>
                  </a:cubicBezTo>
                  <a:cubicBezTo>
                    <a:pt x="169" y="67"/>
                    <a:pt x="173" y="60"/>
                    <a:pt x="172" y="59"/>
                  </a:cubicBezTo>
                  <a:cubicBezTo>
                    <a:pt x="172" y="58"/>
                    <a:pt x="159" y="39"/>
                    <a:pt x="157" y="36"/>
                  </a:cubicBezTo>
                  <a:lnTo>
                    <a:pt x="166" y="24"/>
                  </a:lnTo>
                  <a:lnTo>
                    <a:pt x="197" y="56"/>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28" name="Google Shape;428;p20"/>
            <p:cNvSpPr/>
            <p:nvPr/>
          </p:nvSpPr>
          <p:spPr>
            <a:xfrm>
              <a:off x="320931" y="251439"/>
              <a:ext cx="55353" cy="56641"/>
            </a:xfrm>
            <a:custGeom>
              <a:avLst/>
              <a:gdLst/>
              <a:ahLst/>
              <a:cxnLst/>
              <a:rect l="l" t="t" r="r" b="b"/>
              <a:pathLst>
                <a:path w="188" h="191" extrusionOk="0">
                  <a:moveTo>
                    <a:pt x="54" y="50"/>
                  </a:moveTo>
                  <a:cubicBezTo>
                    <a:pt x="33" y="68"/>
                    <a:pt x="44" y="99"/>
                    <a:pt x="64" y="122"/>
                  </a:cubicBezTo>
                  <a:cubicBezTo>
                    <a:pt x="84" y="144"/>
                    <a:pt x="114" y="159"/>
                    <a:pt x="135" y="141"/>
                  </a:cubicBezTo>
                  <a:cubicBezTo>
                    <a:pt x="155" y="123"/>
                    <a:pt x="143" y="91"/>
                    <a:pt x="123" y="69"/>
                  </a:cubicBezTo>
                  <a:cubicBezTo>
                    <a:pt x="104" y="47"/>
                    <a:pt x="74" y="32"/>
                    <a:pt x="54" y="50"/>
                  </a:cubicBezTo>
                  <a:close/>
                  <a:moveTo>
                    <a:pt x="146" y="153"/>
                  </a:moveTo>
                  <a:cubicBezTo>
                    <a:pt x="103" y="191"/>
                    <a:pt x="57" y="179"/>
                    <a:pt x="32" y="151"/>
                  </a:cubicBezTo>
                  <a:cubicBezTo>
                    <a:pt x="7" y="123"/>
                    <a:pt x="0" y="76"/>
                    <a:pt x="43" y="38"/>
                  </a:cubicBezTo>
                  <a:cubicBezTo>
                    <a:pt x="85" y="0"/>
                    <a:pt x="131" y="12"/>
                    <a:pt x="156" y="40"/>
                  </a:cubicBezTo>
                  <a:cubicBezTo>
                    <a:pt x="181" y="67"/>
                    <a:pt x="188" y="115"/>
                    <a:pt x="146" y="153"/>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29" name="Google Shape;429;p20"/>
            <p:cNvSpPr/>
            <p:nvPr/>
          </p:nvSpPr>
          <p:spPr>
            <a:xfrm>
              <a:off x="374997" y="241141"/>
              <a:ext cx="24458" cy="20597"/>
            </a:xfrm>
            <a:custGeom>
              <a:avLst/>
              <a:gdLst/>
              <a:ahLst/>
              <a:cxnLst/>
              <a:rect l="l" t="t" r="r" b="b"/>
              <a:pathLst>
                <a:path w="19" h="16" extrusionOk="0">
                  <a:moveTo>
                    <a:pt x="4" y="16"/>
                  </a:moveTo>
                  <a:lnTo>
                    <a:pt x="0" y="9"/>
                  </a:lnTo>
                  <a:lnTo>
                    <a:pt x="15" y="0"/>
                  </a:lnTo>
                  <a:lnTo>
                    <a:pt x="19" y="7"/>
                  </a:lnTo>
                  <a:lnTo>
                    <a:pt x="4" y="16"/>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30" name="Google Shape;430;p20"/>
            <p:cNvSpPr/>
            <p:nvPr/>
          </p:nvSpPr>
          <p:spPr>
            <a:xfrm>
              <a:off x="391732" y="197373"/>
              <a:ext cx="68226" cy="57928"/>
            </a:xfrm>
            <a:custGeom>
              <a:avLst/>
              <a:gdLst/>
              <a:ahLst/>
              <a:cxnLst/>
              <a:rect l="l" t="t" r="r" b="b"/>
              <a:pathLst>
                <a:path w="53" h="45" extrusionOk="0">
                  <a:moveTo>
                    <a:pt x="50" y="5"/>
                  </a:moveTo>
                  <a:lnTo>
                    <a:pt x="48" y="38"/>
                  </a:lnTo>
                  <a:lnTo>
                    <a:pt x="43" y="40"/>
                  </a:lnTo>
                  <a:lnTo>
                    <a:pt x="32" y="28"/>
                  </a:lnTo>
                  <a:lnTo>
                    <a:pt x="32" y="44"/>
                  </a:lnTo>
                  <a:lnTo>
                    <a:pt x="26" y="45"/>
                  </a:lnTo>
                  <a:lnTo>
                    <a:pt x="4" y="21"/>
                  </a:lnTo>
                  <a:lnTo>
                    <a:pt x="1" y="22"/>
                  </a:lnTo>
                  <a:lnTo>
                    <a:pt x="0" y="18"/>
                  </a:lnTo>
                  <a:lnTo>
                    <a:pt x="7" y="16"/>
                  </a:lnTo>
                  <a:lnTo>
                    <a:pt x="15" y="13"/>
                  </a:lnTo>
                  <a:lnTo>
                    <a:pt x="16" y="17"/>
                  </a:lnTo>
                  <a:lnTo>
                    <a:pt x="13" y="18"/>
                  </a:lnTo>
                  <a:lnTo>
                    <a:pt x="28" y="35"/>
                  </a:lnTo>
                  <a:lnTo>
                    <a:pt x="28" y="23"/>
                  </a:lnTo>
                  <a:lnTo>
                    <a:pt x="21" y="15"/>
                  </a:lnTo>
                  <a:lnTo>
                    <a:pt x="18" y="16"/>
                  </a:lnTo>
                  <a:lnTo>
                    <a:pt x="17" y="12"/>
                  </a:lnTo>
                  <a:lnTo>
                    <a:pt x="24" y="10"/>
                  </a:lnTo>
                  <a:lnTo>
                    <a:pt x="33" y="7"/>
                  </a:lnTo>
                  <a:lnTo>
                    <a:pt x="34" y="10"/>
                  </a:lnTo>
                  <a:lnTo>
                    <a:pt x="30" y="12"/>
                  </a:lnTo>
                  <a:lnTo>
                    <a:pt x="45" y="29"/>
                  </a:lnTo>
                  <a:lnTo>
                    <a:pt x="45" y="7"/>
                  </a:lnTo>
                  <a:lnTo>
                    <a:pt x="41" y="8"/>
                  </a:lnTo>
                  <a:lnTo>
                    <a:pt x="40" y="5"/>
                  </a:lnTo>
                  <a:lnTo>
                    <a:pt x="46" y="2"/>
                  </a:lnTo>
                  <a:lnTo>
                    <a:pt x="52" y="0"/>
                  </a:lnTo>
                  <a:lnTo>
                    <a:pt x="53" y="4"/>
                  </a:lnTo>
                  <a:lnTo>
                    <a:pt x="50" y="5"/>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31" name="Google Shape;431;p20"/>
            <p:cNvSpPr/>
            <p:nvPr/>
          </p:nvSpPr>
          <p:spPr>
            <a:xfrm>
              <a:off x="472831" y="196085"/>
              <a:ext cx="29607" cy="45055"/>
            </a:xfrm>
            <a:custGeom>
              <a:avLst/>
              <a:gdLst/>
              <a:ahLst/>
              <a:cxnLst/>
              <a:rect l="l" t="t" r="r" b="b"/>
              <a:pathLst>
                <a:path w="23" h="35" extrusionOk="0">
                  <a:moveTo>
                    <a:pt x="13" y="34"/>
                  </a:moveTo>
                  <a:lnTo>
                    <a:pt x="2" y="35"/>
                  </a:lnTo>
                  <a:lnTo>
                    <a:pt x="2" y="31"/>
                  </a:lnTo>
                  <a:lnTo>
                    <a:pt x="8" y="31"/>
                  </a:lnTo>
                  <a:lnTo>
                    <a:pt x="6" y="5"/>
                  </a:lnTo>
                  <a:lnTo>
                    <a:pt x="0" y="5"/>
                  </a:lnTo>
                  <a:lnTo>
                    <a:pt x="0" y="1"/>
                  </a:lnTo>
                  <a:lnTo>
                    <a:pt x="11" y="1"/>
                  </a:lnTo>
                  <a:lnTo>
                    <a:pt x="21" y="0"/>
                  </a:lnTo>
                  <a:lnTo>
                    <a:pt x="21" y="3"/>
                  </a:lnTo>
                  <a:lnTo>
                    <a:pt x="15" y="4"/>
                  </a:lnTo>
                  <a:lnTo>
                    <a:pt x="17" y="30"/>
                  </a:lnTo>
                  <a:lnTo>
                    <a:pt x="23" y="30"/>
                  </a:lnTo>
                  <a:lnTo>
                    <a:pt x="23" y="33"/>
                  </a:lnTo>
                  <a:lnTo>
                    <a:pt x="13" y="3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32" name="Google Shape;432;p20"/>
            <p:cNvSpPr/>
            <p:nvPr/>
          </p:nvSpPr>
          <p:spPr>
            <a:xfrm>
              <a:off x="515312" y="196085"/>
              <a:ext cx="42480" cy="48917"/>
            </a:xfrm>
            <a:custGeom>
              <a:avLst/>
              <a:gdLst/>
              <a:ahLst/>
              <a:cxnLst/>
              <a:rect l="l" t="t" r="r" b="b"/>
              <a:pathLst>
                <a:path w="143" h="166" extrusionOk="0">
                  <a:moveTo>
                    <a:pt x="130" y="166"/>
                  </a:moveTo>
                  <a:lnTo>
                    <a:pt x="66" y="156"/>
                  </a:lnTo>
                  <a:lnTo>
                    <a:pt x="46" y="152"/>
                  </a:lnTo>
                  <a:lnTo>
                    <a:pt x="0" y="145"/>
                  </a:lnTo>
                  <a:lnTo>
                    <a:pt x="2" y="130"/>
                  </a:lnTo>
                  <a:lnTo>
                    <a:pt x="27" y="132"/>
                  </a:lnTo>
                  <a:lnTo>
                    <a:pt x="45" y="21"/>
                  </a:lnTo>
                  <a:lnTo>
                    <a:pt x="21" y="15"/>
                  </a:lnTo>
                  <a:lnTo>
                    <a:pt x="23" y="0"/>
                  </a:lnTo>
                  <a:lnTo>
                    <a:pt x="69" y="8"/>
                  </a:lnTo>
                  <a:lnTo>
                    <a:pt x="113" y="15"/>
                  </a:lnTo>
                  <a:lnTo>
                    <a:pt x="110" y="29"/>
                  </a:lnTo>
                  <a:lnTo>
                    <a:pt x="86" y="27"/>
                  </a:lnTo>
                  <a:lnTo>
                    <a:pt x="67" y="140"/>
                  </a:lnTo>
                  <a:cubicBezTo>
                    <a:pt x="70" y="141"/>
                    <a:pt x="102" y="145"/>
                    <a:pt x="103" y="146"/>
                  </a:cubicBezTo>
                  <a:cubicBezTo>
                    <a:pt x="107" y="146"/>
                    <a:pt x="115" y="147"/>
                    <a:pt x="116" y="146"/>
                  </a:cubicBezTo>
                  <a:cubicBezTo>
                    <a:pt x="116" y="145"/>
                    <a:pt x="127" y="124"/>
                    <a:pt x="128" y="121"/>
                  </a:cubicBezTo>
                  <a:lnTo>
                    <a:pt x="143" y="123"/>
                  </a:lnTo>
                  <a:lnTo>
                    <a:pt x="130" y="166"/>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33" name="Google Shape;433;p20"/>
            <p:cNvSpPr/>
            <p:nvPr/>
          </p:nvSpPr>
          <p:spPr>
            <a:xfrm>
              <a:off x="564229" y="207671"/>
              <a:ext cx="72088" cy="64365"/>
            </a:xfrm>
            <a:custGeom>
              <a:avLst/>
              <a:gdLst/>
              <a:ahLst/>
              <a:cxnLst/>
              <a:rect l="l" t="t" r="r" b="b"/>
              <a:pathLst>
                <a:path w="56" h="50" extrusionOk="0">
                  <a:moveTo>
                    <a:pt x="32" y="46"/>
                  </a:moveTo>
                  <a:lnTo>
                    <a:pt x="23" y="42"/>
                  </a:lnTo>
                  <a:lnTo>
                    <a:pt x="24" y="38"/>
                  </a:lnTo>
                  <a:lnTo>
                    <a:pt x="29" y="40"/>
                  </a:lnTo>
                  <a:lnTo>
                    <a:pt x="34" y="30"/>
                  </a:lnTo>
                  <a:lnTo>
                    <a:pt x="19" y="23"/>
                  </a:lnTo>
                  <a:lnTo>
                    <a:pt x="15" y="33"/>
                  </a:lnTo>
                  <a:lnTo>
                    <a:pt x="20" y="36"/>
                  </a:lnTo>
                  <a:lnTo>
                    <a:pt x="18" y="39"/>
                  </a:lnTo>
                  <a:lnTo>
                    <a:pt x="9" y="35"/>
                  </a:lnTo>
                  <a:lnTo>
                    <a:pt x="0" y="30"/>
                  </a:lnTo>
                  <a:lnTo>
                    <a:pt x="1" y="27"/>
                  </a:lnTo>
                  <a:lnTo>
                    <a:pt x="6" y="29"/>
                  </a:lnTo>
                  <a:lnTo>
                    <a:pt x="17" y="6"/>
                  </a:lnTo>
                  <a:lnTo>
                    <a:pt x="13" y="3"/>
                  </a:lnTo>
                  <a:lnTo>
                    <a:pt x="14" y="0"/>
                  </a:lnTo>
                  <a:lnTo>
                    <a:pt x="23" y="5"/>
                  </a:lnTo>
                  <a:lnTo>
                    <a:pt x="33" y="9"/>
                  </a:lnTo>
                  <a:lnTo>
                    <a:pt x="31" y="12"/>
                  </a:lnTo>
                  <a:lnTo>
                    <a:pt x="26" y="10"/>
                  </a:lnTo>
                  <a:lnTo>
                    <a:pt x="21" y="20"/>
                  </a:lnTo>
                  <a:lnTo>
                    <a:pt x="36" y="27"/>
                  </a:lnTo>
                  <a:lnTo>
                    <a:pt x="41" y="17"/>
                  </a:lnTo>
                  <a:lnTo>
                    <a:pt x="36" y="14"/>
                  </a:lnTo>
                  <a:lnTo>
                    <a:pt x="37" y="11"/>
                  </a:lnTo>
                  <a:lnTo>
                    <a:pt x="46" y="16"/>
                  </a:lnTo>
                  <a:lnTo>
                    <a:pt x="56" y="20"/>
                  </a:lnTo>
                  <a:lnTo>
                    <a:pt x="54" y="23"/>
                  </a:lnTo>
                  <a:lnTo>
                    <a:pt x="49" y="21"/>
                  </a:lnTo>
                  <a:lnTo>
                    <a:pt x="38" y="45"/>
                  </a:lnTo>
                  <a:lnTo>
                    <a:pt x="43" y="47"/>
                  </a:lnTo>
                  <a:lnTo>
                    <a:pt x="41" y="50"/>
                  </a:lnTo>
                  <a:lnTo>
                    <a:pt x="32" y="46"/>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34" name="Google Shape;434;p20"/>
            <p:cNvSpPr/>
            <p:nvPr/>
          </p:nvSpPr>
          <p:spPr>
            <a:xfrm>
              <a:off x="623445" y="245002"/>
              <a:ext cx="59215" cy="59215"/>
            </a:xfrm>
            <a:custGeom>
              <a:avLst/>
              <a:gdLst/>
              <a:ahLst/>
              <a:cxnLst/>
              <a:rect l="l" t="t" r="r" b="b"/>
              <a:pathLst>
                <a:path w="200" h="201" extrusionOk="0">
                  <a:moveTo>
                    <a:pt x="53" y="156"/>
                  </a:moveTo>
                  <a:lnTo>
                    <a:pt x="37" y="143"/>
                  </a:lnTo>
                  <a:lnTo>
                    <a:pt x="0" y="112"/>
                  </a:lnTo>
                  <a:lnTo>
                    <a:pt x="9" y="100"/>
                  </a:lnTo>
                  <a:lnTo>
                    <a:pt x="31" y="116"/>
                  </a:lnTo>
                  <a:lnTo>
                    <a:pt x="104" y="29"/>
                  </a:lnTo>
                  <a:lnTo>
                    <a:pt x="87" y="12"/>
                  </a:lnTo>
                  <a:lnTo>
                    <a:pt x="97" y="0"/>
                  </a:lnTo>
                  <a:lnTo>
                    <a:pt x="132" y="31"/>
                  </a:lnTo>
                  <a:lnTo>
                    <a:pt x="156" y="51"/>
                  </a:lnTo>
                  <a:lnTo>
                    <a:pt x="182" y="73"/>
                  </a:lnTo>
                  <a:lnTo>
                    <a:pt x="189" y="68"/>
                  </a:lnTo>
                  <a:lnTo>
                    <a:pt x="200" y="77"/>
                  </a:lnTo>
                  <a:lnTo>
                    <a:pt x="193" y="87"/>
                  </a:lnTo>
                  <a:lnTo>
                    <a:pt x="170" y="115"/>
                  </a:lnTo>
                  <a:lnTo>
                    <a:pt x="159" y="105"/>
                  </a:lnTo>
                  <a:lnTo>
                    <a:pt x="170" y="86"/>
                  </a:lnTo>
                  <a:lnTo>
                    <a:pt x="135" y="57"/>
                  </a:lnTo>
                  <a:lnTo>
                    <a:pt x="106" y="92"/>
                  </a:lnTo>
                  <a:lnTo>
                    <a:pt x="131" y="113"/>
                  </a:lnTo>
                  <a:lnTo>
                    <a:pt x="144" y="102"/>
                  </a:lnTo>
                  <a:lnTo>
                    <a:pt x="155" y="112"/>
                  </a:lnTo>
                  <a:lnTo>
                    <a:pt x="121" y="151"/>
                  </a:lnTo>
                  <a:lnTo>
                    <a:pt x="110" y="142"/>
                  </a:lnTo>
                  <a:lnTo>
                    <a:pt x="120" y="127"/>
                  </a:lnTo>
                  <a:lnTo>
                    <a:pt x="94" y="105"/>
                  </a:lnTo>
                  <a:lnTo>
                    <a:pt x="66" y="138"/>
                  </a:lnTo>
                  <a:cubicBezTo>
                    <a:pt x="65" y="140"/>
                    <a:pt x="63" y="142"/>
                    <a:pt x="63" y="142"/>
                  </a:cubicBezTo>
                  <a:cubicBezTo>
                    <a:pt x="66" y="144"/>
                    <a:pt x="67" y="147"/>
                    <a:pt x="73" y="152"/>
                  </a:cubicBezTo>
                  <a:cubicBezTo>
                    <a:pt x="81" y="158"/>
                    <a:pt x="92" y="168"/>
                    <a:pt x="93" y="169"/>
                  </a:cubicBezTo>
                  <a:cubicBezTo>
                    <a:pt x="96" y="171"/>
                    <a:pt x="102" y="176"/>
                    <a:pt x="102" y="176"/>
                  </a:cubicBezTo>
                  <a:cubicBezTo>
                    <a:pt x="103" y="176"/>
                    <a:pt x="117" y="163"/>
                    <a:pt x="119" y="161"/>
                  </a:cubicBezTo>
                  <a:lnTo>
                    <a:pt x="131" y="170"/>
                  </a:lnTo>
                  <a:lnTo>
                    <a:pt x="105" y="201"/>
                  </a:lnTo>
                  <a:lnTo>
                    <a:pt x="53" y="156"/>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35" name="Google Shape;435;p20"/>
            <p:cNvSpPr/>
            <p:nvPr/>
          </p:nvSpPr>
          <p:spPr>
            <a:xfrm>
              <a:off x="662063" y="284909"/>
              <a:ext cx="50204" cy="57928"/>
            </a:xfrm>
            <a:custGeom>
              <a:avLst/>
              <a:gdLst/>
              <a:ahLst/>
              <a:cxnLst/>
              <a:rect l="l" t="t" r="r" b="b"/>
              <a:pathLst>
                <a:path w="171" h="195" extrusionOk="0">
                  <a:moveTo>
                    <a:pt x="82" y="195"/>
                  </a:moveTo>
                  <a:lnTo>
                    <a:pt x="42" y="144"/>
                  </a:lnTo>
                  <a:lnTo>
                    <a:pt x="29" y="128"/>
                  </a:lnTo>
                  <a:lnTo>
                    <a:pt x="0" y="92"/>
                  </a:lnTo>
                  <a:lnTo>
                    <a:pt x="11" y="83"/>
                  </a:lnTo>
                  <a:lnTo>
                    <a:pt x="28" y="100"/>
                  </a:lnTo>
                  <a:lnTo>
                    <a:pt x="117" y="30"/>
                  </a:lnTo>
                  <a:lnTo>
                    <a:pt x="103" y="9"/>
                  </a:lnTo>
                  <a:lnTo>
                    <a:pt x="114" y="0"/>
                  </a:lnTo>
                  <a:lnTo>
                    <a:pt x="143" y="36"/>
                  </a:lnTo>
                  <a:lnTo>
                    <a:pt x="171" y="71"/>
                  </a:lnTo>
                  <a:lnTo>
                    <a:pt x="159" y="80"/>
                  </a:lnTo>
                  <a:lnTo>
                    <a:pt x="143" y="62"/>
                  </a:lnTo>
                  <a:lnTo>
                    <a:pt x="53" y="134"/>
                  </a:lnTo>
                  <a:cubicBezTo>
                    <a:pt x="55" y="136"/>
                    <a:pt x="75" y="160"/>
                    <a:pt x="76" y="161"/>
                  </a:cubicBezTo>
                  <a:cubicBezTo>
                    <a:pt x="79" y="165"/>
                    <a:pt x="84" y="170"/>
                    <a:pt x="85" y="170"/>
                  </a:cubicBezTo>
                  <a:cubicBezTo>
                    <a:pt x="86" y="170"/>
                    <a:pt x="108" y="161"/>
                    <a:pt x="111" y="160"/>
                  </a:cubicBezTo>
                  <a:lnTo>
                    <a:pt x="121" y="172"/>
                  </a:lnTo>
                  <a:lnTo>
                    <a:pt x="82" y="195"/>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36" name="Google Shape;436;p20"/>
            <p:cNvSpPr/>
            <p:nvPr/>
          </p:nvSpPr>
          <p:spPr>
            <a:xfrm>
              <a:off x="691671" y="329964"/>
              <a:ext cx="68226" cy="79812"/>
            </a:xfrm>
            <a:custGeom>
              <a:avLst/>
              <a:gdLst/>
              <a:ahLst/>
              <a:cxnLst/>
              <a:rect l="l" t="t" r="r" b="b"/>
              <a:pathLst>
                <a:path w="53" h="62" extrusionOk="0">
                  <a:moveTo>
                    <a:pt x="19" y="52"/>
                  </a:moveTo>
                  <a:lnTo>
                    <a:pt x="15" y="45"/>
                  </a:lnTo>
                  <a:lnTo>
                    <a:pt x="18" y="43"/>
                  </a:lnTo>
                  <a:lnTo>
                    <a:pt x="20" y="46"/>
                  </a:lnTo>
                  <a:lnTo>
                    <a:pt x="40" y="36"/>
                  </a:lnTo>
                  <a:lnTo>
                    <a:pt x="10" y="37"/>
                  </a:lnTo>
                  <a:lnTo>
                    <a:pt x="26" y="14"/>
                  </a:lnTo>
                  <a:lnTo>
                    <a:pt x="8" y="22"/>
                  </a:lnTo>
                  <a:lnTo>
                    <a:pt x="10" y="26"/>
                  </a:lnTo>
                  <a:lnTo>
                    <a:pt x="7" y="28"/>
                  </a:lnTo>
                  <a:lnTo>
                    <a:pt x="4" y="23"/>
                  </a:lnTo>
                  <a:lnTo>
                    <a:pt x="0" y="15"/>
                  </a:lnTo>
                  <a:lnTo>
                    <a:pt x="3" y="14"/>
                  </a:lnTo>
                  <a:lnTo>
                    <a:pt x="6" y="18"/>
                  </a:lnTo>
                  <a:lnTo>
                    <a:pt x="30" y="7"/>
                  </a:lnTo>
                  <a:lnTo>
                    <a:pt x="28" y="2"/>
                  </a:lnTo>
                  <a:lnTo>
                    <a:pt x="30" y="0"/>
                  </a:lnTo>
                  <a:lnTo>
                    <a:pt x="34" y="8"/>
                  </a:lnTo>
                  <a:lnTo>
                    <a:pt x="37" y="13"/>
                  </a:lnTo>
                  <a:lnTo>
                    <a:pt x="23" y="32"/>
                  </a:lnTo>
                  <a:lnTo>
                    <a:pt x="46" y="31"/>
                  </a:lnTo>
                  <a:lnTo>
                    <a:pt x="48" y="35"/>
                  </a:lnTo>
                  <a:lnTo>
                    <a:pt x="53" y="46"/>
                  </a:lnTo>
                  <a:lnTo>
                    <a:pt x="50" y="47"/>
                  </a:lnTo>
                  <a:lnTo>
                    <a:pt x="47" y="42"/>
                  </a:lnTo>
                  <a:lnTo>
                    <a:pt x="25" y="55"/>
                  </a:lnTo>
                  <a:lnTo>
                    <a:pt x="27" y="60"/>
                  </a:lnTo>
                  <a:lnTo>
                    <a:pt x="24" y="62"/>
                  </a:lnTo>
                  <a:lnTo>
                    <a:pt x="19" y="52"/>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37" name="Google Shape;437;p20"/>
            <p:cNvSpPr/>
            <p:nvPr/>
          </p:nvSpPr>
          <p:spPr>
            <a:xfrm>
              <a:off x="723853" y="407201"/>
              <a:ext cx="48917" cy="37331"/>
            </a:xfrm>
            <a:custGeom>
              <a:avLst/>
              <a:gdLst/>
              <a:ahLst/>
              <a:cxnLst/>
              <a:rect l="l" t="t" r="r" b="b"/>
              <a:pathLst>
                <a:path w="38" h="29" extrusionOk="0">
                  <a:moveTo>
                    <a:pt x="3" y="20"/>
                  </a:moveTo>
                  <a:lnTo>
                    <a:pt x="0" y="9"/>
                  </a:lnTo>
                  <a:lnTo>
                    <a:pt x="4" y="9"/>
                  </a:lnTo>
                  <a:lnTo>
                    <a:pt x="6" y="14"/>
                  </a:lnTo>
                  <a:lnTo>
                    <a:pt x="30" y="6"/>
                  </a:lnTo>
                  <a:lnTo>
                    <a:pt x="29" y="1"/>
                  </a:lnTo>
                  <a:lnTo>
                    <a:pt x="33" y="0"/>
                  </a:lnTo>
                  <a:lnTo>
                    <a:pt x="35" y="10"/>
                  </a:lnTo>
                  <a:lnTo>
                    <a:pt x="38" y="20"/>
                  </a:lnTo>
                  <a:lnTo>
                    <a:pt x="35" y="21"/>
                  </a:lnTo>
                  <a:lnTo>
                    <a:pt x="33" y="15"/>
                  </a:lnTo>
                  <a:lnTo>
                    <a:pt x="8" y="23"/>
                  </a:lnTo>
                  <a:lnTo>
                    <a:pt x="10" y="28"/>
                  </a:lnTo>
                  <a:lnTo>
                    <a:pt x="6" y="29"/>
                  </a:lnTo>
                  <a:lnTo>
                    <a:pt x="3" y="2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38" name="Google Shape;438;p20"/>
            <p:cNvSpPr/>
            <p:nvPr/>
          </p:nvSpPr>
          <p:spPr>
            <a:xfrm>
              <a:off x="735439" y="449682"/>
              <a:ext cx="50204" cy="54066"/>
            </a:xfrm>
            <a:custGeom>
              <a:avLst/>
              <a:gdLst/>
              <a:ahLst/>
              <a:cxnLst/>
              <a:rect l="l" t="t" r="r" b="b"/>
              <a:pathLst>
                <a:path w="171" h="184" extrusionOk="0">
                  <a:moveTo>
                    <a:pt x="151" y="162"/>
                  </a:moveTo>
                  <a:lnTo>
                    <a:pt x="20" y="180"/>
                  </a:lnTo>
                  <a:lnTo>
                    <a:pt x="17" y="155"/>
                  </a:lnTo>
                  <a:lnTo>
                    <a:pt x="108" y="55"/>
                  </a:lnTo>
                  <a:lnTo>
                    <a:pt x="23" y="67"/>
                  </a:lnTo>
                  <a:lnTo>
                    <a:pt x="24" y="89"/>
                  </a:lnTo>
                  <a:lnTo>
                    <a:pt x="9" y="91"/>
                  </a:lnTo>
                  <a:lnTo>
                    <a:pt x="6" y="60"/>
                  </a:lnTo>
                  <a:lnTo>
                    <a:pt x="0" y="25"/>
                  </a:lnTo>
                  <a:lnTo>
                    <a:pt x="15" y="23"/>
                  </a:lnTo>
                  <a:lnTo>
                    <a:pt x="20" y="45"/>
                  </a:lnTo>
                  <a:lnTo>
                    <a:pt x="128" y="30"/>
                  </a:lnTo>
                  <a:cubicBezTo>
                    <a:pt x="132" y="25"/>
                    <a:pt x="132" y="17"/>
                    <a:pt x="130" y="3"/>
                  </a:cubicBezTo>
                  <a:lnTo>
                    <a:pt x="145" y="0"/>
                  </a:lnTo>
                  <a:lnTo>
                    <a:pt x="154" y="61"/>
                  </a:lnTo>
                  <a:lnTo>
                    <a:pt x="71" y="151"/>
                  </a:lnTo>
                  <a:lnTo>
                    <a:pt x="148" y="141"/>
                  </a:lnTo>
                  <a:lnTo>
                    <a:pt x="147" y="118"/>
                  </a:lnTo>
                  <a:lnTo>
                    <a:pt x="161" y="116"/>
                  </a:lnTo>
                  <a:lnTo>
                    <a:pt x="165" y="148"/>
                  </a:lnTo>
                  <a:lnTo>
                    <a:pt x="171" y="182"/>
                  </a:lnTo>
                  <a:lnTo>
                    <a:pt x="156" y="184"/>
                  </a:lnTo>
                  <a:lnTo>
                    <a:pt x="151" y="162"/>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39" name="Google Shape;439;p20"/>
            <p:cNvSpPr/>
            <p:nvPr/>
          </p:nvSpPr>
          <p:spPr>
            <a:xfrm>
              <a:off x="741875" y="514047"/>
              <a:ext cx="46342" cy="48917"/>
            </a:xfrm>
            <a:custGeom>
              <a:avLst/>
              <a:gdLst/>
              <a:ahLst/>
              <a:cxnLst/>
              <a:rect l="l" t="t" r="r" b="b"/>
              <a:pathLst>
                <a:path w="159" h="167" extrusionOk="0">
                  <a:moveTo>
                    <a:pt x="115" y="76"/>
                  </a:moveTo>
                  <a:lnTo>
                    <a:pt x="71" y="57"/>
                  </a:lnTo>
                  <a:lnTo>
                    <a:pt x="70" y="91"/>
                  </a:lnTo>
                  <a:lnTo>
                    <a:pt x="115" y="76"/>
                  </a:lnTo>
                  <a:close/>
                  <a:moveTo>
                    <a:pt x="1" y="136"/>
                  </a:moveTo>
                  <a:lnTo>
                    <a:pt x="2" y="88"/>
                  </a:lnTo>
                  <a:lnTo>
                    <a:pt x="16" y="88"/>
                  </a:lnTo>
                  <a:lnTo>
                    <a:pt x="18" y="109"/>
                  </a:lnTo>
                  <a:lnTo>
                    <a:pt x="52" y="97"/>
                  </a:lnTo>
                  <a:lnTo>
                    <a:pt x="53" y="49"/>
                  </a:lnTo>
                  <a:lnTo>
                    <a:pt x="20" y="35"/>
                  </a:lnTo>
                  <a:lnTo>
                    <a:pt x="17" y="61"/>
                  </a:lnTo>
                  <a:lnTo>
                    <a:pt x="2" y="61"/>
                  </a:lnTo>
                  <a:lnTo>
                    <a:pt x="4" y="27"/>
                  </a:lnTo>
                  <a:lnTo>
                    <a:pt x="3" y="0"/>
                  </a:lnTo>
                  <a:lnTo>
                    <a:pt x="18" y="0"/>
                  </a:lnTo>
                  <a:lnTo>
                    <a:pt x="20" y="14"/>
                  </a:lnTo>
                  <a:lnTo>
                    <a:pt x="147" y="70"/>
                  </a:lnTo>
                  <a:cubicBezTo>
                    <a:pt x="149" y="79"/>
                    <a:pt x="155" y="87"/>
                    <a:pt x="159" y="93"/>
                  </a:cubicBezTo>
                  <a:lnTo>
                    <a:pt x="159" y="99"/>
                  </a:lnTo>
                  <a:lnTo>
                    <a:pt x="17" y="152"/>
                  </a:lnTo>
                  <a:lnTo>
                    <a:pt x="14" y="167"/>
                  </a:lnTo>
                  <a:lnTo>
                    <a:pt x="0" y="167"/>
                  </a:lnTo>
                  <a:lnTo>
                    <a:pt x="1" y="136"/>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40" name="Google Shape;440;p20"/>
            <p:cNvSpPr/>
            <p:nvPr/>
          </p:nvSpPr>
          <p:spPr>
            <a:xfrm>
              <a:off x="901499" y="311942"/>
              <a:ext cx="78524" cy="102983"/>
            </a:xfrm>
            <a:custGeom>
              <a:avLst/>
              <a:gdLst/>
              <a:ahLst/>
              <a:cxnLst/>
              <a:rect l="l" t="t" r="r" b="b"/>
              <a:pathLst>
                <a:path w="61" h="80" extrusionOk="0">
                  <a:moveTo>
                    <a:pt x="38" y="13"/>
                  </a:moveTo>
                  <a:lnTo>
                    <a:pt x="38" y="80"/>
                  </a:lnTo>
                  <a:lnTo>
                    <a:pt x="23" y="80"/>
                  </a:lnTo>
                  <a:lnTo>
                    <a:pt x="23" y="13"/>
                  </a:lnTo>
                  <a:lnTo>
                    <a:pt x="0" y="13"/>
                  </a:lnTo>
                  <a:lnTo>
                    <a:pt x="0" y="0"/>
                  </a:lnTo>
                  <a:lnTo>
                    <a:pt x="61" y="0"/>
                  </a:lnTo>
                  <a:lnTo>
                    <a:pt x="61" y="13"/>
                  </a:lnTo>
                  <a:lnTo>
                    <a:pt x="38" y="13"/>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41" name="Google Shape;441;p20"/>
            <p:cNvSpPr/>
            <p:nvPr/>
          </p:nvSpPr>
          <p:spPr>
            <a:xfrm>
              <a:off x="977449" y="342837"/>
              <a:ext cx="65651" cy="73375"/>
            </a:xfrm>
            <a:custGeom>
              <a:avLst/>
              <a:gdLst/>
              <a:ahLst/>
              <a:cxnLst/>
              <a:rect l="l" t="t" r="r" b="b"/>
              <a:pathLst>
                <a:path w="223" h="253" extrusionOk="0">
                  <a:moveTo>
                    <a:pt x="117" y="48"/>
                  </a:moveTo>
                  <a:cubicBezTo>
                    <a:pt x="109" y="48"/>
                    <a:pt x="92" y="54"/>
                    <a:pt x="90" y="55"/>
                  </a:cubicBezTo>
                  <a:cubicBezTo>
                    <a:pt x="89" y="56"/>
                    <a:pt x="73" y="72"/>
                    <a:pt x="70" y="94"/>
                  </a:cubicBezTo>
                  <a:lnTo>
                    <a:pt x="165" y="94"/>
                  </a:lnTo>
                  <a:cubicBezTo>
                    <a:pt x="163" y="66"/>
                    <a:pt x="158" y="48"/>
                    <a:pt x="117" y="48"/>
                  </a:cubicBezTo>
                  <a:close/>
                  <a:moveTo>
                    <a:pt x="68" y="134"/>
                  </a:moveTo>
                  <a:cubicBezTo>
                    <a:pt x="69" y="166"/>
                    <a:pt x="93" y="199"/>
                    <a:pt x="130" y="199"/>
                  </a:cubicBezTo>
                  <a:cubicBezTo>
                    <a:pt x="156" y="199"/>
                    <a:pt x="184" y="188"/>
                    <a:pt x="213" y="164"/>
                  </a:cubicBezTo>
                  <a:lnTo>
                    <a:pt x="219" y="226"/>
                  </a:lnTo>
                  <a:cubicBezTo>
                    <a:pt x="191" y="243"/>
                    <a:pt x="165" y="253"/>
                    <a:pt x="118" y="253"/>
                  </a:cubicBezTo>
                  <a:cubicBezTo>
                    <a:pt x="50" y="253"/>
                    <a:pt x="0" y="206"/>
                    <a:pt x="0" y="127"/>
                  </a:cubicBezTo>
                  <a:cubicBezTo>
                    <a:pt x="0" y="48"/>
                    <a:pt x="49" y="0"/>
                    <a:pt x="117" y="0"/>
                  </a:cubicBezTo>
                  <a:cubicBezTo>
                    <a:pt x="199" y="0"/>
                    <a:pt x="223" y="44"/>
                    <a:pt x="223" y="134"/>
                  </a:cubicBezTo>
                  <a:lnTo>
                    <a:pt x="68" y="134"/>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42" name="Google Shape;442;p20"/>
            <p:cNvSpPr/>
            <p:nvPr/>
          </p:nvSpPr>
          <p:spPr>
            <a:xfrm>
              <a:off x="1059836" y="342837"/>
              <a:ext cx="60502" cy="73375"/>
            </a:xfrm>
            <a:custGeom>
              <a:avLst/>
              <a:gdLst/>
              <a:ahLst/>
              <a:cxnLst/>
              <a:rect l="l" t="t" r="r" b="b"/>
              <a:pathLst>
                <a:path w="206" h="253" extrusionOk="0">
                  <a:moveTo>
                    <a:pt x="119" y="253"/>
                  </a:moveTo>
                  <a:cubicBezTo>
                    <a:pt x="49" y="253"/>
                    <a:pt x="0" y="206"/>
                    <a:pt x="0" y="125"/>
                  </a:cubicBezTo>
                  <a:cubicBezTo>
                    <a:pt x="0" y="38"/>
                    <a:pt x="58" y="0"/>
                    <a:pt x="112" y="0"/>
                  </a:cubicBezTo>
                  <a:cubicBezTo>
                    <a:pt x="161" y="0"/>
                    <a:pt x="203" y="11"/>
                    <a:pt x="203" y="50"/>
                  </a:cubicBezTo>
                  <a:lnTo>
                    <a:pt x="203" y="64"/>
                  </a:lnTo>
                  <a:cubicBezTo>
                    <a:pt x="203" y="68"/>
                    <a:pt x="203" y="72"/>
                    <a:pt x="202" y="77"/>
                  </a:cubicBezTo>
                  <a:lnTo>
                    <a:pt x="140" y="77"/>
                  </a:lnTo>
                  <a:cubicBezTo>
                    <a:pt x="140" y="55"/>
                    <a:pt x="134" y="51"/>
                    <a:pt x="118" y="51"/>
                  </a:cubicBezTo>
                  <a:cubicBezTo>
                    <a:pt x="106" y="51"/>
                    <a:pt x="101" y="52"/>
                    <a:pt x="97" y="54"/>
                  </a:cubicBezTo>
                  <a:cubicBezTo>
                    <a:pt x="92" y="56"/>
                    <a:pt x="68" y="69"/>
                    <a:pt x="68" y="123"/>
                  </a:cubicBezTo>
                  <a:cubicBezTo>
                    <a:pt x="68" y="185"/>
                    <a:pt x="103" y="199"/>
                    <a:pt x="130" y="199"/>
                  </a:cubicBezTo>
                  <a:cubicBezTo>
                    <a:pt x="146" y="199"/>
                    <a:pt x="165" y="198"/>
                    <a:pt x="200" y="168"/>
                  </a:cubicBezTo>
                  <a:lnTo>
                    <a:pt x="206" y="227"/>
                  </a:lnTo>
                  <a:cubicBezTo>
                    <a:pt x="173" y="247"/>
                    <a:pt x="148" y="253"/>
                    <a:pt x="119" y="253"/>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43" name="Google Shape;443;p20"/>
            <p:cNvSpPr/>
            <p:nvPr/>
          </p:nvSpPr>
          <p:spPr>
            <a:xfrm>
              <a:off x="1140936" y="301643"/>
              <a:ext cx="63077" cy="113282"/>
            </a:xfrm>
            <a:custGeom>
              <a:avLst/>
              <a:gdLst/>
              <a:ahLst/>
              <a:cxnLst/>
              <a:rect l="l" t="t" r="r" b="b"/>
              <a:pathLst>
                <a:path w="219" h="386" extrusionOk="0">
                  <a:moveTo>
                    <a:pt x="217" y="386"/>
                  </a:moveTo>
                  <a:lnTo>
                    <a:pt x="152" y="386"/>
                  </a:lnTo>
                  <a:cubicBezTo>
                    <a:pt x="154" y="325"/>
                    <a:pt x="155" y="313"/>
                    <a:pt x="155" y="280"/>
                  </a:cubicBezTo>
                  <a:cubicBezTo>
                    <a:pt x="155" y="213"/>
                    <a:pt x="152" y="196"/>
                    <a:pt x="126" y="196"/>
                  </a:cubicBezTo>
                  <a:cubicBezTo>
                    <a:pt x="116" y="196"/>
                    <a:pt x="100" y="198"/>
                    <a:pt x="96" y="201"/>
                  </a:cubicBezTo>
                  <a:cubicBezTo>
                    <a:pt x="92" y="204"/>
                    <a:pt x="75" y="216"/>
                    <a:pt x="64" y="230"/>
                  </a:cubicBezTo>
                  <a:lnTo>
                    <a:pt x="64" y="386"/>
                  </a:lnTo>
                  <a:lnTo>
                    <a:pt x="0" y="386"/>
                  </a:lnTo>
                  <a:lnTo>
                    <a:pt x="0" y="0"/>
                  </a:lnTo>
                  <a:lnTo>
                    <a:pt x="64" y="0"/>
                  </a:lnTo>
                  <a:lnTo>
                    <a:pt x="64" y="168"/>
                  </a:lnTo>
                  <a:cubicBezTo>
                    <a:pt x="83" y="150"/>
                    <a:pt x="104" y="140"/>
                    <a:pt x="130" y="140"/>
                  </a:cubicBezTo>
                  <a:cubicBezTo>
                    <a:pt x="212" y="140"/>
                    <a:pt x="219" y="191"/>
                    <a:pt x="219" y="244"/>
                  </a:cubicBezTo>
                  <a:cubicBezTo>
                    <a:pt x="219" y="254"/>
                    <a:pt x="219" y="264"/>
                    <a:pt x="219" y="274"/>
                  </a:cubicBezTo>
                  <a:cubicBezTo>
                    <a:pt x="218" y="308"/>
                    <a:pt x="218" y="326"/>
                    <a:pt x="217" y="386"/>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44" name="Google Shape;444;p20"/>
            <p:cNvSpPr/>
            <p:nvPr/>
          </p:nvSpPr>
          <p:spPr>
            <a:xfrm>
              <a:off x="1224609" y="342837"/>
              <a:ext cx="65651" cy="72088"/>
            </a:xfrm>
            <a:custGeom>
              <a:avLst/>
              <a:gdLst/>
              <a:ahLst/>
              <a:cxnLst/>
              <a:rect l="l" t="t" r="r" b="b"/>
              <a:pathLst>
                <a:path w="225" h="246" extrusionOk="0">
                  <a:moveTo>
                    <a:pt x="223" y="246"/>
                  </a:moveTo>
                  <a:lnTo>
                    <a:pt x="159" y="246"/>
                  </a:lnTo>
                  <a:cubicBezTo>
                    <a:pt x="160" y="176"/>
                    <a:pt x="161" y="170"/>
                    <a:pt x="161" y="125"/>
                  </a:cubicBezTo>
                  <a:cubicBezTo>
                    <a:pt x="161" y="116"/>
                    <a:pt x="161" y="105"/>
                    <a:pt x="160" y="95"/>
                  </a:cubicBezTo>
                  <a:cubicBezTo>
                    <a:pt x="158" y="64"/>
                    <a:pt x="151" y="56"/>
                    <a:pt x="132" y="56"/>
                  </a:cubicBezTo>
                  <a:cubicBezTo>
                    <a:pt x="122" y="56"/>
                    <a:pt x="105" y="58"/>
                    <a:pt x="102" y="61"/>
                  </a:cubicBezTo>
                  <a:cubicBezTo>
                    <a:pt x="98" y="64"/>
                    <a:pt x="81" y="76"/>
                    <a:pt x="70" y="90"/>
                  </a:cubicBezTo>
                  <a:lnTo>
                    <a:pt x="70" y="246"/>
                  </a:lnTo>
                  <a:lnTo>
                    <a:pt x="6" y="246"/>
                  </a:lnTo>
                  <a:lnTo>
                    <a:pt x="6" y="77"/>
                  </a:lnTo>
                  <a:cubicBezTo>
                    <a:pt x="6" y="56"/>
                    <a:pt x="3" y="20"/>
                    <a:pt x="0" y="7"/>
                  </a:cubicBezTo>
                  <a:lnTo>
                    <a:pt x="57" y="7"/>
                  </a:lnTo>
                  <a:lnTo>
                    <a:pt x="63" y="35"/>
                  </a:lnTo>
                  <a:cubicBezTo>
                    <a:pt x="85" y="11"/>
                    <a:pt x="108" y="0"/>
                    <a:pt x="136" y="0"/>
                  </a:cubicBezTo>
                  <a:cubicBezTo>
                    <a:pt x="218" y="0"/>
                    <a:pt x="225" y="51"/>
                    <a:pt x="225" y="104"/>
                  </a:cubicBezTo>
                  <a:lnTo>
                    <a:pt x="225" y="134"/>
                  </a:lnTo>
                  <a:cubicBezTo>
                    <a:pt x="225" y="168"/>
                    <a:pt x="224" y="186"/>
                    <a:pt x="223" y="246"/>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45" name="Google Shape;445;p20"/>
            <p:cNvSpPr/>
            <p:nvPr/>
          </p:nvSpPr>
          <p:spPr>
            <a:xfrm>
              <a:off x="1309570" y="308080"/>
              <a:ext cx="21884" cy="106845"/>
            </a:xfrm>
            <a:custGeom>
              <a:avLst/>
              <a:gdLst/>
              <a:ahLst/>
              <a:cxnLst/>
              <a:rect l="l" t="t" r="r" b="b"/>
              <a:pathLst>
                <a:path w="75" h="362" extrusionOk="0">
                  <a:moveTo>
                    <a:pt x="6" y="362"/>
                  </a:moveTo>
                  <a:lnTo>
                    <a:pt x="6" y="123"/>
                  </a:lnTo>
                  <a:lnTo>
                    <a:pt x="70" y="123"/>
                  </a:lnTo>
                  <a:lnTo>
                    <a:pt x="70" y="362"/>
                  </a:lnTo>
                  <a:lnTo>
                    <a:pt x="6" y="362"/>
                  </a:lnTo>
                  <a:close/>
                  <a:moveTo>
                    <a:pt x="38" y="77"/>
                  </a:moveTo>
                  <a:cubicBezTo>
                    <a:pt x="18" y="77"/>
                    <a:pt x="0" y="60"/>
                    <a:pt x="0" y="38"/>
                  </a:cubicBezTo>
                  <a:cubicBezTo>
                    <a:pt x="0" y="17"/>
                    <a:pt x="18" y="0"/>
                    <a:pt x="38" y="0"/>
                  </a:cubicBezTo>
                  <a:cubicBezTo>
                    <a:pt x="59" y="0"/>
                    <a:pt x="75" y="17"/>
                    <a:pt x="75" y="38"/>
                  </a:cubicBezTo>
                  <a:cubicBezTo>
                    <a:pt x="75" y="59"/>
                    <a:pt x="59" y="77"/>
                    <a:pt x="38" y="77"/>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46" name="Google Shape;446;p20"/>
            <p:cNvSpPr/>
            <p:nvPr/>
          </p:nvSpPr>
          <p:spPr>
            <a:xfrm>
              <a:off x="1348189" y="342837"/>
              <a:ext cx="55353" cy="73375"/>
            </a:xfrm>
            <a:custGeom>
              <a:avLst/>
              <a:gdLst/>
              <a:ahLst/>
              <a:cxnLst/>
              <a:rect l="l" t="t" r="r" b="b"/>
              <a:pathLst>
                <a:path w="189" h="253" extrusionOk="0">
                  <a:moveTo>
                    <a:pt x="88" y="253"/>
                  </a:moveTo>
                  <a:cubicBezTo>
                    <a:pt x="58" y="253"/>
                    <a:pt x="27" y="247"/>
                    <a:pt x="0" y="230"/>
                  </a:cubicBezTo>
                  <a:lnTo>
                    <a:pt x="7" y="177"/>
                  </a:lnTo>
                  <a:cubicBezTo>
                    <a:pt x="35" y="193"/>
                    <a:pt x="51" y="201"/>
                    <a:pt x="86" y="201"/>
                  </a:cubicBezTo>
                  <a:cubicBezTo>
                    <a:pt x="117" y="201"/>
                    <a:pt x="124" y="191"/>
                    <a:pt x="124" y="183"/>
                  </a:cubicBezTo>
                  <a:cubicBezTo>
                    <a:pt x="124" y="145"/>
                    <a:pt x="0" y="156"/>
                    <a:pt x="0" y="70"/>
                  </a:cubicBezTo>
                  <a:cubicBezTo>
                    <a:pt x="0" y="27"/>
                    <a:pt x="36" y="0"/>
                    <a:pt x="99" y="0"/>
                  </a:cubicBezTo>
                  <a:cubicBezTo>
                    <a:pt x="129" y="0"/>
                    <a:pt x="148" y="7"/>
                    <a:pt x="181" y="21"/>
                  </a:cubicBezTo>
                  <a:lnTo>
                    <a:pt x="174" y="77"/>
                  </a:lnTo>
                  <a:cubicBezTo>
                    <a:pt x="141" y="54"/>
                    <a:pt x="113" y="52"/>
                    <a:pt x="95" y="52"/>
                  </a:cubicBezTo>
                  <a:cubicBezTo>
                    <a:pt x="85" y="52"/>
                    <a:pt x="64" y="54"/>
                    <a:pt x="64" y="67"/>
                  </a:cubicBezTo>
                  <a:cubicBezTo>
                    <a:pt x="64" y="103"/>
                    <a:pt x="189" y="98"/>
                    <a:pt x="189" y="178"/>
                  </a:cubicBezTo>
                  <a:cubicBezTo>
                    <a:pt x="189" y="218"/>
                    <a:pt x="154" y="253"/>
                    <a:pt x="88" y="253"/>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47" name="Google Shape;447;p20"/>
            <p:cNvSpPr/>
            <p:nvPr/>
          </p:nvSpPr>
          <p:spPr>
            <a:xfrm>
              <a:off x="1417703" y="342837"/>
              <a:ext cx="60502" cy="73375"/>
            </a:xfrm>
            <a:custGeom>
              <a:avLst/>
              <a:gdLst/>
              <a:ahLst/>
              <a:cxnLst/>
              <a:rect l="l" t="t" r="r" b="b"/>
              <a:pathLst>
                <a:path w="206" h="253" extrusionOk="0">
                  <a:moveTo>
                    <a:pt x="118" y="253"/>
                  </a:moveTo>
                  <a:cubicBezTo>
                    <a:pt x="48" y="253"/>
                    <a:pt x="0" y="206"/>
                    <a:pt x="0" y="125"/>
                  </a:cubicBezTo>
                  <a:cubicBezTo>
                    <a:pt x="0" y="38"/>
                    <a:pt x="58" y="0"/>
                    <a:pt x="112" y="0"/>
                  </a:cubicBezTo>
                  <a:cubicBezTo>
                    <a:pt x="161" y="0"/>
                    <a:pt x="202" y="11"/>
                    <a:pt x="202" y="50"/>
                  </a:cubicBezTo>
                  <a:lnTo>
                    <a:pt x="202" y="64"/>
                  </a:lnTo>
                  <a:cubicBezTo>
                    <a:pt x="202" y="68"/>
                    <a:pt x="202" y="72"/>
                    <a:pt x="202" y="77"/>
                  </a:cubicBezTo>
                  <a:lnTo>
                    <a:pt x="140" y="77"/>
                  </a:lnTo>
                  <a:cubicBezTo>
                    <a:pt x="140" y="55"/>
                    <a:pt x="134" y="51"/>
                    <a:pt x="117" y="51"/>
                  </a:cubicBezTo>
                  <a:cubicBezTo>
                    <a:pt x="106" y="51"/>
                    <a:pt x="101" y="52"/>
                    <a:pt x="97" y="54"/>
                  </a:cubicBezTo>
                  <a:cubicBezTo>
                    <a:pt x="92" y="56"/>
                    <a:pt x="67" y="69"/>
                    <a:pt x="67" y="123"/>
                  </a:cubicBezTo>
                  <a:cubicBezTo>
                    <a:pt x="67" y="185"/>
                    <a:pt x="102" y="199"/>
                    <a:pt x="129" y="199"/>
                  </a:cubicBezTo>
                  <a:cubicBezTo>
                    <a:pt x="146" y="199"/>
                    <a:pt x="165" y="198"/>
                    <a:pt x="200" y="168"/>
                  </a:cubicBezTo>
                  <a:lnTo>
                    <a:pt x="206" y="227"/>
                  </a:lnTo>
                  <a:cubicBezTo>
                    <a:pt x="172" y="247"/>
                    <a:pt x="148" y="253"/>
                    <a:pt x="118" y="253"/>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48" name="Google Shape;448;p20"/>
            <p:cNvSpPr/>
            <p:nvPr/>
          </p:nvSpPr>
          <p:spPr>
            <a:xfrm>
              <a:off x="1494940" y="301643"/>
              <a:ext cx="64365" cy="113282"/>
            </a:xfrm>
            <a:custGeom>
              <a:avLst/>
              <a:gdLst/>
              <a:ahLst/>
              <a:cxnLst/>
              <a:rect l="l" t="t" r="r" b="b"/>
              <a:pathLst>
                <a:path w="219" h="386" extrusionOk="0">
                  <a:moveTo>
                    <a:pt x="217" y="386"/>
                  </a:moveTo>
                  <a:lnTo>
                    <a:pt x="153" y="386"/>
                  </a:lnTo>
                  <a:cubicBezTo>
                    <a:pt x="154" y="325"/>
                    <a:pt x="155" y="313"/>
                    <a:pt x="155" y="280"/>
                  </a:cubicBezTo>
                  <a:cubicBezTo>
                    <a:pt x="155" y="213"/>
                    <a:pt x="153" y="196"/>
                    <a:pt x="126" y="196"/>
                  </a:cubicBezTo>
                  <a:cubicBezTo>
                    <a:pt x="116" y="196"/>
                    <a:pt x="100" y="198"/>
                    <a:pt x="96" y="201"/>
                  </a:cubicBezTo>
                  <a:cubicBezTo>
                    <a:pt x="92" y="204"/>
                    <a:pt x="75" y="216"/>
                    <a:pt x="64" y="230"/>
                  </a:cubicBezTo>
                  <a:lnTo>
                    <a:pt x="64" y="386"/>
                  </a:lnTo>
                  <a:lnTo>
                    <a:pt x="0" y="386"/>
                  </a:lnTo>
                  <a:lnTo>
                    <a:pt x="0" y="0"/>
                  </a:lnTo>
                  <a:lnTo>
                    <a:pt x="64" y="0"/>
                  </a:lnTo>
                  <a:lnTo>
                    <a:pt x="64" y="168"/>
                  </a:lnTo>
                  <a:cubicBezTo>
                    <a:pt x="83" y="150"/>
                    <a:pt x="104" y="140"/>
                    <a:pt x="130" y="140"/>
                  </a:cubicBezTo>
                  <a:cubicBezTo>
                    <a:pt x="212" y="140"/>
                    <a:pt x="219" y="191"/>
                    <a:pt x="219" y="244"/>
                  </a:cubicBezTo>
                  <a:cubicBezTo>
                    <a:pt x="219" y="254"/>
                    <a:pt x="219" y="264"/>
                    <a:pt x="219" y="274"/>
                  </a:cubicBezTo>
                  <a:cubicBezTo>
                    <a:pt x="218" y="308"/>
                    <a:pt x="218" y="326"/>
                    <a:pt x="217" y="386"/>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49" name="Google Shape;449;p20"/>
            <p:cNvSpPr/>
            <p:nvPr/>
          </p:nvSpPr>
          <p:spPr>
            <a:xfrm>
              <a:off x="1574752" y="342837"/>
              <a:ext cx="65651" cy="73375"/>
            </a:xfrm>
            <a:custGeom>
              <a:avLst/>
              <a:gdLst/>
              <a:ahLst/>
              <a:cxnLst/>
              <a:rect l="l" t="t" r="r" b="b"/>
              <a:pathLst>
                <a:path w="223" h="253" extrusionOk="0">
                  <a:moveTo>
                    <a:pt x="117" y="48"/>
                  </a:moveTo>
                  <a:cubicBezTo>
                    <a:pt x="109" y="48"/>
                    <a:pt x="92" y="54"/>
                    <a:pt x="90" y="55"/>
                  </a:cubicBezTo>
                  <a:cubicBezTo>
                    <a:pt x="89" y="56"/>
                    <a:pt x="73" y="72"/>
                    <a:pt x="70" y="94"/>
                  </a:cubicBezTo>
                  <a:lnTo>
                    <a:pt x="165" y="94"/>
                  </a:lnTo>
                  <a:cubicBezTo>
                    <a:pt x="163" y="66"/>
                    <a:pt x="158" y="48"/>
                    <a:pt x="117" y="48"/>
                  </a:cubicBezTo>
                  <a:close/>
                  <a:moveTo>
                    <a:pt x="68" y="134"/>
                  </a:moveTo>
                  <a:cubicBezTo>
                    <a:pt x="69" y="166"/>
                    <a:pt x="93" y="199"/>
                    <a:pt x="130" y="199"/>
                  </a:cubicBezTo>
                  <a:cubicBezTo>
                    <a:pt x="155" y="199"/>
                    <a:pt x="183" y="188"/>
                    <a:pt x="213" y="164"/>
                  </a:cubicBezTo>
                  <a:lnTo>
                    <a:pt x="219" y="226"/>
                  </a:lnTo>
                  <a:cubicBezTo>
                    <a:pt x="190" y="243"/>
                    <a:pt x="164" y="253"/>
                    <a:pt x="117" y="253"/>
                  </a:cubicBezTo>
                  <a:cubicBezTo>
                    <a:pt x="50" y="253"/>
                    <a:pt x="0" y="206"/>
                    <a:pt x="0" y="127"/>
                  </a:cubicBezTo>
                  <a:cubicBezTo>
                    <a:pt x="0" y="48"/>
                    <a:pt x="48" y="0"/>
                    <a:pt x="117" y="0"/>
                  </a:cubicBezTo>
                  <a:cubicBezTo>
                    <a:pt x="199" y="0"/>
                    <a:pt x="223" y="44"/>
                    <a:pt x="223" y="134"/>
                  </a:cubicBezTo>
                  <a:lnTo>
                    <a:pt x="68" y="134"/>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50" name="Google Shape;450;p20"/>
            <p:cNvSpPr/>
            <p:nvPr/>
          </p:nvSpPr>
          <p:spPr>
            <a:xfrm>
              <a:off x="911798" y="478002"/>
              <a:ext cx="83673" cy="104270"/>
            </a:xfrm>
            <a:custGeom>
              <a:avLst/>
              <a:gdLst/>
              <a:ahLst/>
              <a:cxnLst/>
              <a:rect l="l" t="t" r="r" b="b"/>
              <a:pathLst>
                <a:path w="287" h="355" extrusionOk="0">
                  <a:moveTo>
                    <a:pt x="287" y="224"/>
                  </a:moveTo>
                  <a:cubicBezTo>
                    <a:pt x="287" y="315"/>
                    <a:pt x="224" y="355"/>
                    <a:pt x="139" y="355"/>
                  </a:cubicBezTo>
                  <a:cubicBezTo>
                    <a:pt x="67" y="355"/>
                    <a:pt x="0" y="313"/>
                    <a:pt x="0" y="238"/>
                  </a:cubicBezTo>
                  <a:lnTo>
                    <a:pt x="0" y="0"/>
                  </a:lnTo>
                  <a:lnTo>
                    <a:pt x="64" y="0"/>
                  </a:lnTo>
                  <a:lnTo>
                    <a:pt x="64" y="223"/>
                  </a:lnTo>
                  <a:cubicBezTo>
                    <a:pt x="64" y="285"/>
                    <a:pt x="107" y="300"/>
                    <a:pt x="141" y="300"/>
                  </a:cubicBezTo>
                  <a:cubicBezTo>
                    <a:pt x="181" y="300"/>
                    <a:pt x="223" y="284"/>
                    <a:pt x="223" y="222"/>
                  </a:cubicBezTo>
                  <a:lnTo>
                    <a:pt x="223" y="0"/>
                  </a:lnTo>
                  <a:lnTo>
                    <a:pt x="287" y="0"/>
                  </a:lnTo>
                  <a:lnTo>
                    <a:pt x="287" y="224"/>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51" name="Google Shape;451;p20"/>
            <p:cNvSpPr/>
            <p:nvPr/>
          </p:nvSpPr>
          <p:spPr>
            <a:xfrm>
              <a:off x="1013493" y="507610"/>
              <a:ext cx="65651" cy="72088"/>
            </a:xfrm>
            <a:custGeom>
              <a:avLst/>
              <a:gdLst/>
              <a:ahLst/>
              <a:cxnLst/>
              <a:rect l="l" t="t" r="r" b="b"/>
              <a:pathLst>
                <a:path w="225" h="246" extrusionOk="0">
                  <a:moveTo>
                    <a:pt x="222" y="246"/>
                  </a:moveTo>
                  <a:lnTo>
                    <a:pt x="159" y="246"/>
                  </a:lnTo>
                  <a:cubicBezTo>
                    <a:pt x="160" y="176"/>
                    <a:pt x="161" y="170"/>
                    <a:pt x="161" y="124"/>
                  </a:cubicBezTo>
                  <a:cubicBezTo>
                    <a:pt x="161" y="115"/>
                    <a:pt x="161" y="104"/>
                    <a:pt x="160" y="94"/>
                  </a:cubicBezTo>
                  <a:cubicBezTo>
                    <a:pt x="157" y="64"/>
                    <a:pt x="151" y="55"/>
                    <a:pt x="132" y="55"/>
                  </a:cubicBezTo>
                  <a:cubicBezTo>
                    <a:pt x="122" y="55"/>
                    <a:pt x="105" y="57"/>
                    <a:pt x="102" y="61"/>
                  </a:cubicBezTo>
                  <a:cubicBezTo>
                    <a:pt x="98" y="63"/>
                    <a:pt x="81" y="76"/>
                    <a:pt x="70" y="89"/>
                  </a:cubicBezTo>
                  <a:lnTo>
                    <a:pt x="70" y="246"/>
                  </a:lnTo>
                  <a:lnTo>
                    <a:pt x="6" y="246"/>
                  </a:lnTo>
                  <a:lnTo>
                    <a:pt x="6" y="77"/>
                  </a:lnTo>
                  <a:cubicBezTo>
                    <a:pt x="6" y="56"/>
                    <a:pt x="2" y="19"/>
                    <a:pt x="0" y="6"/>
                  </a:cubicBezTo>
                  <a:lnTo>
                    <a:pt x="57" y="6"/>
                  </a:lnTo>
                  <a:lnTo>
                    <a:pt x="63" y="34"/>
                  </a:lnTo>
                  <a:cubicBezTo>
                    <a:pt x="84" y="10"/>
                    <a:pt x="108" y="0"/>
                    <a:pt x="136" y="0"/>
                  </a:cubicBezTo>
                  <a:cubicBezTo>
                    <a:pt x="218" y="0"/>
                    <a:pt x="225" y="50"/>
                    <a:pt x="225" y="104"/>
                  </a:cubicBezTo>
                  <a:lnTo>
                    <a:pt x="225" y="133"/>
                  </a:lnTo>
                  <a:cubicBezTo>
                    <a:pt x="225" y="167"/>
                    <a:pt x="224" y="185"/>
                    <a:pt x="222" y="246"/>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52" name="Google Shape;452;p20"/>
            <p:cNvSpPr/>
            <p:nvPr/>
          </p:nvSpPr>
          <p:spPr>
            <a:xfrm>
              <a:off x="1099742" y="474140"/>
              <a:ext cx="21884" cy="105558"/>
            </a:xfrm>
            <a:custGeom>
              <a:avLst/>
              <a:gdLst/>
              <a:ahLst/>
              <a:cxnLst/>
              <a:rect l="l" t="t" r="r" b="b"/>
              <a:pathLst>
                <a:path w="75" h="362" extrusionOk="0">
                  <a:moveTo>
                    <a:pt x="6" y="362"/>
                  </a:moveTo>
                  <a:lnTo>
                    <a:pt x="6" y="122"/>
                  </a:lnTo>
                  <a:lnTo>
                    <a:pt x="70" y="122"/>
                  </a:lnTo>
                  <a:lnTo>
                    <a:pt x="70" y="362"/>
                  </a:lnTo>
                  <a:lnTo>
                    <a:pt x="6" y="362"/>
                  </a:lnTo>
                  <a:close/>
                  <a:moveTo>
                    <a:pt x="38" y="77"/>
                  </a:moveTo>
                  <a:cubicBezTo>
                    <a:pt x="17" y="77"/>
                    <a:pt x="0" y="59"/>
                    <a:pt x="0" y="38"/>
                  </a:cubicBezTo>
                  <a:cubicBezTo>
                    <a:pt x="0" y="17"/>
                    <a:pt x="17" y="0"/>
                    <a:pt x="38" y="0"/>
                  </a:cubicBezTo>
                  <a:cubicBezTo>
                    <a:pt x="58" y="0"/>
                    <a:pt x="75" y="16"/>
                    <a:pt x="75" y="37"/>
                  </a:cubicBezTo>
                  <a:cubicBezTo>
                    <a:pt x="75" y="59"/>
                    <a:pt x="58" y="77"/>
                    <a:pt x="38" y="77"/>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53" name="Google Shape;453;p20"/>
            <p:cNvSpPr/>
            <p:nvPr/>
          </p:nvSpPr>
          <p:spPr>
            <a:xfrm>
              <a:off x="1135786" y="510184"/>
              <a:ext cx="65651" cy="72088"/>
            </a:xfrm>
            <a:custGeom>
              <a:avLst/>
              <a:gdLst/>
              <a:ahLst/>
              <a:cxnLst/>
              <a:rect l="l" t="t" r="r" b="b"/>
              <a:pathLst>
                <a:path w="51" h="56" extrusionOk="0">
                  <a:moveTo>
                    <a:pt x="31" y="56"/>
                  </a:moveTo>
                  <a:lnTo>
                    <a:pt x="20" y="56"/>
                  </a:lnTo>
                  <a:lnTo>
                    <a:pt x="0" y="0"/>
                  </a:lnTo>
                  <a:lnTo>
                    <a:pt x="15" y="0"/>
                  </a:lnTo>
                  <a:lnTo>
                    <a:pt x="26" y="33"/>
                  </a:lnTo>
                  <a:lnTo>
                    <a:pt x="37" y="0"/>
                  </a:lnTo>
                  <a:lnTo>
                    <a:pt x="51" y="0"/>
                  </a:lnTo>
                  <a:lnTo>
                    <a:pt x="31" y="56"/>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54" name="Google Shape;454;p20"/>
            <p:cNvSpPr/>
            <p:nvPr/>
          </p:nvSpPr>
          <p:spPr>
            <a:xfrm>
              <a:off x="1213024" y="507610"/>
              <a:ext cx="64365" cy="74663"/>
            </a:xfrm>
            <a:custGeom>
              <a:avLst/>
              <a:gdLst/>
              <a:ahLst/>
              <a:cxnLst/>
              <a:rect l="l" t="t" r="r" b="b"/>
              <a:pathLst>
                <a:path w="222" h="253" extrusionOk="0">
                  <a:moveTo>
                    <a:pt x="117" y="47"/>
                  </a:moveTo>
                  <a:cubicBezTo>
                    <a:pt x="109" y="47"/>
                    <a:pt x="92" y="53"/>
                    <a:pt x="90" y="55"/>
                  </a:cubicBezTo>
                  <a:cubicBezTo>
                    <a:pt x="89" y="56"/>
                    <a:pt x="73" y="71"/>
                    <a:pt x="69" y="93"/>
                  </a:cubicBezTo>
                  <a:lnTo>
                    <a:pt x="165" y="93"/>
                  </a:lnTo>
                  <a:cubicBezTo>
                    <a:pt x="163" y="66"/>
                    <a:pt x="158" y="47"/>
                    <a:pt x="117" y="47"/>
                  </a:cubicBezTo>
                  <a:close/>
                  <a:moveTo>
                    <a:pt x="67" y="133"/>
                  </a:moveTo>
                  <a:cubicBezTo>
                    <a:pt x="69" y="166"/>
                    <a:pt x="93" y="198"/>
                    <a:pt x="130" y="198"/>
                  </a:cubicBezTo>
                  <a:cubicBezTo>
                    <a:pt x="155" y="198"/>
                    <a:pt x="183" y="188"/>
                    <a:pt x="213" y="163"/>
                  </a:cubicBezTo>
                  <a:lnTo>
                    <a:pt x="219" y="226"/>
                  </a:lnTo>
                  <a:cubicBezTo>
                    <a:pt x="190" y="243"/>
                    <a:pt x="164" y="253"/>
                    <a:pt x="117" y="253"/>
                  </a:cubicBezTo>
                  <a:cubicBezTo>
                    <a:pt x="50" y="253"/>
                    <a:pt x="0" y="205"/>
                    <a:pt x="0" y="127"/>
                  </a:cubicBezTo>
                  <a:cubicBezTo>
                    <a:pt x="0" y="47"/>
                    <a:pt x="48" y="0"/>
                    <a:pt x="117" y="0"/>
                  </a:cubicBezTo>
                  <a:cubicBezTo>
                    <a:pt x="199" y="0"/>
                    <a:pt x="222" y="43"/>
                    <a:pt x="222" y="133"/>
                  </a:cubicBezTo>
                  <a:lnTo>
                    <a:pt x="67" y="133"/>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55" name="Google Shape;455;p20"/>
            <p:cNvSpPr/>
            <p:nvPr/>
          </p:nvSpPr>
          <p:spPr>
            <a:xfrm>
              <a:off x="1295411" y="507610"/>
              <a:ext cx="46342" cy="72088"/>
            </a:xfrm>
            <a:custGeom>
              <a:avLst/>
              <a:gdLst/>
              <a:ahLst/>
              <a:cxnLst/>
              <a:rect l="l" t="t" r="r" b="b"/>
              <a:pathLst>
                <a:path w="157" h="246" extrusionOk="0">
                  <a:moveTo>
                    <a:pt x="105" y="78"/>
                  </a:moveTo>
                  <a:cubicBezTo>
                    <a:pt x="105" y="66"/>
                    <a:pt x="106" y="53"/>
                    <a:pt x="96" y="53"/>
                  </a:cubicBezTo>
                  <a:cubicBezTo>
                    <a:pt x="87" y="53"/>
                    <a:pt x="81" y="64"/>
                    <a:pt x="71" y="82"/>
                  </a:cubicBezTo>
                  <a:lnTo>
                    <a:pt x="71" y="246"/>
                  </a:lnTo>
                  <a:lnTo>
                    <a:pt x="7" y="246"/>
                  </a:lnTo>
                  <a:lnTo>
                    <a:pt x="7" y="76"/>
                  </a:lnTo>
                  <a:cubicBezTo>
                    <a:pt x="7" y="53"/>
                    <a:pt x="4" y="29"/>
                    <a:pt x="0" y="6"/>
                  </a:cubicBezTo>
                  <a:lnTo>
                    <a:pt x="57" y="6"/>
                  </a:lnTo>
                  <a:lnTo>
                    <a:pt x="64" y="35"/>
                  </a:lnTo>
                  <a:cubicBezTo>
                    <a:pt x="73" y="18"/>
                    <a:pt x="95" y="0"/>
                    <a:pt x="115" y="0"/>
                  </a:cubicBezTo>
                  <a:cubicBezTo>
                    <a:pt x="146" y="0"/>
                    <a:pt x="157" y="20"/>
                    <a:pt x="157" y="49"/>
                  </a:cubicBezTo>
                  <a:cubicBezTo>
                    <a:pt x="157" y="56"/>
                    <a:pt x="156" y="64"/>
                    <a:pt x="155" y="72"/>
                  </a:cubicBezTo>
                  <a:lnTo>
                    <a:pt x="105" y="78"/>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56" name="Google Shape;456;p20"/>
            <p:cNvSpPr/>
            <p:nvPr/>
          </p:nvSpPr>
          <p:spPr>
            <a:xfrm>
              <a:off x="1353338" y="507610"/>
              <a:ext cx="56641" cy="74663"/>
            </a:xfrm>
            <a:custGeom>
              <a:avLst/>
              <a:gdLst/>
              <a:ahLst/>
              <a:cxnLst/>
              <a:rect l="l" t="t" r="r" b="b"/>
              <a:pathLst>
                <a:path w="190" h="253" extrusionOk="0">
                  <a:moveTo>
                    <a:pt x="89" y="253"/>
                  </a:moveTo>
                  <a:cubicBezTo>
                    <a:pt x="58" y="253"/>
                    <a:pt x="28" y="246"/>
                    <a:pt x="1" y="229"/>
                  </a:cubicBezTo>
                  <a:lnTo>
                    <a:pt x="8" y="176"/>
                  </a:lnTo>
                  <a:cubicBezTo>
                    <a:pt x="36" y="193"/>
                    <a:pt x="52" y="200"/>
                    <a:pt x="87" y="200"/>
                  </a:cubicBezTo>
                  <a:cubicBezTo>
                    <a:pt x="118" y="200"/>
                    <a:pt x="125" y="191"/>
                    <a:pt x="125" y="183"/>
                  </a:cubicBezTo>
                  <a:cubicBezTo>
                    <a:pt x="125" y="145"/>
                    <a:pt x="0" y="155"/>
                    <a:pt x="0" y="69"/>
                  </a:cubicBezTo>
                  <a:cubicBezTo>
                    <a:pt x="0" y="26"/>
                    <a:pt x="36" y="0"/>
                    <a:pt x="99" y="0"/>
                  </a:cubicBezTo>
                  <a:cubicBezTo>
                    <a:pt x="130" y="0"/>
                    <a:pt x="148" y="6"/>
                    <a:pt x="182" y="21"/>
                  </a:cubicBezTo>
                  <a:lnTo>
                    <a:pt x="174" y="77"/>
                  </a:lnTo>
                  <a:cubicBezTo>
                    <a:pt x="142" y="53"/>
                    <a:pt x="113" y="51"/>
                    <a:pt x="96" y="51"/>
                  </a:cubicBezTo>
                  <a:cubicBezTo>
                    <a:pt x="85" y="51"/>
                    <a:pt x="64" y="54"/>
                    <a:pt x="64" y="67"/>
                  </a:cubicBezTo>
                  <a:cubicBezTo>
                    <a:pt x="64" y="103"/>
                    <a:pt x="190" y="97"/>
                    <a:pt x="190" y="177"/>
                  </a:cubicBezTo>
                  <a:cubicBezTo>
                    <a:pt x="190" y="218"/>
                    <a:pt x="155" y="253"/>
                    <a:pt x="89" y="253"/>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57" name="Google Shape;457;p20"/>
            <p:cNvSpPr/>
            <p:nvPr/>
          </p:nvSpPr>
          <p:spPr>
            <a:xfrm>
              <a:off x="1426714" y="474140"/>
              <a:ext cx="21884" cy="105558"/>
            </a:xfrm>
            <a:custGeom>
              <a:avLst/>
              <a:gdLst/>
              <a:ahLst/>
              <a:cxnLst/>
              <a:rect l="l" t="t" r="r" b="b"/>
              <a:pathLst>
                <a:path w="75" h="362" extrusionOk="0">
                  <a:moveTo>
                    <a:pt x="6" y="362"/>
                  </a:moveTo>
                  <a:lnTo>
                    <a:pt x="6" y="122"/>
                  </a:lnTo>
                  <a:lnTo>
                    <a:pt x="70" y="122"/>
                  </a:lnTo>
                  <a:lnTo>
                    <a:pt x="70" y="362"/>
                  </a:lnTo>
                  <a:lnTo>
                    <a:pt x="6" y="362"/>
                  </a:lnTo>
                  <a:close/>
                  <a:moveTo>
                    <a:pt x="38" y="77"/>
                  </a:moveTo>
                  <a:cubicBezTo>
                    <a:pt x="17" y="77"/>
                    <a:pt x="0" y="59"/>
                    <a:pt x="0" y="38"/>
                  </a:cubicBezTo>
                  <a:cubicBezTo>
                    <a:pt x="0" y="17"/>
                    <a:pt x="17" y="0"/>
                    <a:pt x="38" y="0"/>
                  </a:cubicBezTo>
                  <a:cubicBezTo>
                    <a:pt x="58" y="0"/>
                    <a:pt x="75" y="16"/>
                    <a:pt x="75" y="37"/>
                  </a:cubicBezTo>
                  <a:cubicBezTo>
                    <a:pt x="75" y="59"/>
                    <a:pt x="58" y="77"/>
                    <a:pt x="38" y="77"/>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58" name="Google Shape;458;p20"/>
            <p:cNvSpPr/>
            <p:nvPr/>
          </p:nvSpPr>
          <p:spPr>
            <a:xfrm>
              <a:off x="1465333" y="485726"/>
              <a:ext cx="46342" cy="96546"/>
            </a:xfrm>
            <a:custGeom>
              <a:avLst/>
              <a:gdLst/>
              <a:ahLst/>
              <a:cxnLst/>
              <a:rect l="l" t="t" r="r" b="b"/>
              <a:pathLst>
                <a:path w="160" h="328" extrusionOk="0">
                  <a:moveTo>
                    <a:pt x="97" y="328"/>
                  </a:moveTo>
                  <a:cubicBezTo>
                    <a:pt x="61" y="328"/>
                    <a:pt x="35" y="305"/>
                    <a:pt x="35" y="260"/>
                  </a:cubicBezTo>
                  <a:lnTo>
                    <a:pt x="35" y="124"/>
                  </a:lnTo>
                  <a:lnTo>
                    <a:pt x="0" y="124"/>
                  </a:lnTo>
                  <a:lnTo>
                    <a:pt x="0" y="82"/>
                  </a:lnTo>
                  <a:lnTo>
                    <a:pt x="35" y="82"/>
                  </a:lnTo>
                  <a:lnTo>
                    <a:pt x="35" y="0"/>
                  </a:lnTo>
                  <a:lnTo>
                    <a:pt x="98" y="0"/>
                  </a:lnTo>
                  <a:lnTo>
                    <a:pt x="98" y="81"/>
                  </a:lnTo>
                  <a:lnTo>
                    <a:pt x="150" y="81"/>
                  </a:lnTo>
                  <a:lnTo>
                    <a:pt x="150" y="123"/>
                  </a:lnTo>
                  <a:lnTo>
                    <a:pt x="98" y="123"/>
                  </a:lnTo>
                  <a:lnTo>
                    <a:pt x="98" y="248"/>
                  </a:lnTo>
                  <a:cubicBezTo>
                    <a:pt x="98" y="271"/>
                    <a:pt x="104" y="272"/>
                    <a:pt x="110" y="272"/>
                  </a:cubicBezTo>
                  <a:cubicBezTo>
                    <a:pt x="124" y="272"/>
                    <a:pt x="142" y="261"/>
                    <a:pt x="154" y="255"/>
                  </a:cubicBezTo>
                  <a:lnTo>
                    <a:pt x="160" y="307"/>
                  </a:lnTo>
                  <a:cubicBezTo>
                    <a:pt x="140" y="319"/>
                    <a:pt x="117" y="328"/>
                    <a:pt x="97" y="328"/>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59" name="Google Shape;459;p20"/>
            <p:cNvSpPr/>
            <p:nvPr/>
          </p:nvSpPr>
          <p:spPr>
            <a:xfrm>
              <a:off x="1525835" y="478002"/>
              <a:ext cx="59215" cy="104270"/>
            </a:xfrm>
            <a:custGeom>
              <a:avLst/>
              <a:gdLst/>
              <a:ahLst/>
              <a:cxnLst/>
              <a:rect l="l" t="t" r="r" b="b"/>
              <a:pathLst>
                <a:path w="201" h="357" extrusionOk="0">
                  <a:moveTo>
                    <a:pt x="148" y="71"/>
                  </a:moveTo>
                  <a:cubicBezTo>
                    <a:pt x="129" y="71"/>
                    <a:pt x="114" y="56"/>
                    <a:pt x="114" y="36"/>
                  </a:cubicBezTo>
                  <a:cubicBezTo>
                    <a:pt x="114" y="17"/>
                    <a:pt x="128" y="0"/>
                    <a:pt x="148" y="0"/>
                  </a:cubicBezTo>
                  <a:cubicBezTo>
                    <a:pt x="167" y="0"/>
                    <a:pt x="182" y="17"/>
                    <a:pt x="182" y="36"/>
                  </a:cubicBezTo>
                  <a:cubicBezTo>
                    <a:pt x="182" y="56"/>
                    <a:pt x="167" y="71"/>
                    <a:pt x="148" y="71"/>
                  </a:cubicBezTo>
                  <a:close/>
                  <a:moveTo>
                    <a:pt x="128" y="245"/>
                  </a:moveTo>
                  <a:cubicBezTo>
                    <a:pt x="102" y="251"/>
                    <a:pt x="88" y="256"/>
                    <a:pt x="65" y="266"/>
                  </a:cubicBezTo>
                  <a:cubicBezTo>
                    <a:pt x="63" y="273"/>
                    <a:pt x="62" y="276"/>
                    <a:pt x="62" y="284"/>
                  </a:cubicBezTo>
                  <a:cubicBezTo>
                    <a:pt x="62" y="297"/>
                    <a:pt x="65" y="309"/>
                    <a:pt x="81" y="309"/>
                  </a:cubicBezTo>
                  <a:cubicBezTo>
                    <a:pt x="93" y="309"/>
                    <a:pt x="109" y="301"/>
                    <a:pt x="128" y="280"/>
                  </a:cubicBezTo>
                  <a:lnTo>
                    <a:pt x="128" y="245"/>
                  </a:lnTo>
                  <a:close/>
                  <a:moveTo>
                    <a:pt x="58" y="71"/>
                  </a:moveTo>
                  <a:cubicBezTo>
                    <a:pt x="39" y="71"/>
                    <a:pt x="24" y="56"/>
                    <a:pt x="24" y="36"/>
                  </a:cubicBezTo>
                  <a:cubicBezTo>
                    <a:pt x="24" y="17"/>
                    <a:pt x="38" y="0"/>
                    <a:pt x="58" y="0"/>
                  </a:cubicBezTo>
                  <a:cubicBezTo>
                    <a:pt x="77" y="0"/>
                    <a:pt x="92" y="17"/>
                    <a:pt x="92" y="36"/>
                  </a:cubicBezTo>
                  <a:cubicBezTo>
                    <a:pt x="92" y="56"/>
                    <a:pt x="77" y="71"/>
                    <a:pt x="58" y="71"/>
                  </a:cubicBezTo>
                  <a:close/>
                  <a:moveTo>
                    <a:pt x="142" y="350"/>
                  </a:moveTo>
                  <a:cubicBezTo>
                    <a:pt x="139" y="340"/>
                    <a:pt x="139" y="335"/>
                    <a:pt x="136" y="322"/>
                  </a:cubicBezTo>
                  <a:cubicBezTo>
                    <a:pt x="124" y="339"/>
                    <a:pt x="100" y="357"/>
                    <a:pt x="69" y="357"/>
                  </a:cubicBezTo>
                  <a:cubicBezTo>
                    <a:pt x="28" y="357"/>
                    <a:pt x="0" y="331"/>
                    <a:pt x="0" y="297"/>
                  </a:cubicBezTo>
                  <a:cubicBezTo>
                    <a:pt x="0" y="276"/>
                    <a:pt x="4" y="256"/>
                    <a:pt x="11" y="247"/>
                  </a:cubicBezTo>
                  <a:cubicBezTo>
                    <a:pt x="24" y="230"/>
                    <a:pt x="95" y="210"/>
                    <a:pt x="128" y="204"/>
                  </a:cubicBezTo>
                  <a:lnTo>
                    <a:pt x="128" y="186"/>
                  </a:lnTo>
                  <a:cubicBezTo>
                    <a:pt x="128" y="160"/>
                    <a:pt x="124" y="151"/>
                    <a:pt x="97" y="151"/>
                  </a:cubicBezTo>
                  <a:cubicBezTo>
                    <a:pt x="86" y="151"/>
                    <a:pt x="66" y="152"/>
                    <a:pt x="63" y="157"/>
                  </a:cubicBezTo>
                  <a:cubicBezTo>
                    <a:pt x="60" y="163"/>
                    <a:pt x="60" y="167"/>
                    <a:pt x="60" y="176"/>
                  </a:cubicBezTo>
                  <a:lnTo>
                    <a:pt x="8" y="180"/>
                  </a:lnTo>
                  <a:cubicBezTo>
                    <a:pt x="8" y="177"/>
                    <a:pt x="8" y="174"/>
                    <a:pt x="8" y="170"/>
                  </a:cubicBezTo>
                  <a:cubicBezTo>
                    <a:pt x="8" y="157"/>
                    <a:pt x="10" y="146"/>
                    <a:pt x="13" y="134"/>
                  </a:cubicBezTo>
                  <a:cubicBezTo>
                    <a:pt x="15" y="125"/>
                    <a:pt x="54" y="104"/>
                    <a:pt x="102" y="104"/>
                  </a:cubicBezTo>
                  <a:cubicBezTo>
                    <a:pt x="158" y="104"/>
                    <a:pt x="192" y="130"/>
                    <a:pt x="192" y="172"/>
                  </a:cubicBezTo>
                  <a:lnTo>
                    <a:pt x="192" y="279"/>
                  </a:lnTo>
                  <a:cubicBezTo>
                    <a:pt x="192" y="305"/>
                    <a:pt x="197" y="332"/>
                    <a:pt x="201" y="350"/>
                  </a:cubicBezTo>
                  <a:lnTo>
                    <a:pt x="142" y="350"/>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60" name="Google Shape;460;p20"/>
            <p:cNvSpPr/>
            <p:nvPr/>
          </p:nvSpPr>
          <p:spPr>
            <a:xfrm>
              <a:off x="1596637" y="485726"/>
              <a:ext cx="47629" cy="96546"/>
            </a:xfrm>
            <a:custGeom>
              <a:avLst/>
              <a:gdLst/>
              <a:ahLst/>
              <a:cxnLst/>
              <a:rect l="l" t="t" r="r" b="b"/>
              <a:pathLst>
                <a:path w="161" h="328" extrusionOk="0">
                  <a:moveTo>
                    <a:pt x="97" y="328"/>
                  </a:moveTo>
                  <a:cubicBezTo>
                    <a:pt x="61" y="328"/>
                    <a:pt x="35" y="305"/>
                    <a:pt x="35" y="260"/>
                  </a:cubicBezTo>
                  <a:lnTo>
                    <a:pt x="35" y="124"/>
                  </a:lnTo>
                  <a:lnTo>
                    <a:pt x="0" y="124"/>
                  </a:lnTo>
                  <a:lnTo>
                    <a:pt x="0" y="82"/>
                  </a:lnTo>
                  <a:lnTo>
                    <a:pt x="35" y="82"/>
                  </a:lnTo>
                  <a:lnTo>
                    <a:pt x="35" y="0"/>
                  </a:lnTo>
                  <a:lnTo>
                    <a:pt x="98" y="0"/>
                  </a:lnTo>
                  <a:lnTo>
                    <a:pt x="98" y="81"/>
                  </a:lnTo>
                  <a:lnTo>
                    <a:pt x="150" y="81"/>
                  </a:lnTo>
                  <a:lnTo>
                    <a:pt x="150" y="123"/>
                  </a:lnTo>
                  <a:lnTo>
                    <a:pt x="98" y="123"/>
                  </a:lnTo>
                  <a:lnTo>
                    <a:pt x="98" y="248"/>
                  </a:lnTo>
                  <a:cubicBezTo>
                    <a:pt x="98" y="271"/>
                    <a:pt x="104" y="272"/>
                    <a:pt x="110" y="272"/>
                  </a:cubicBezTo>
                  <a:cubicBezTo>
                    <a:pt x="124" y="272"/>
                    <a:pt x="143" y="261"/>
                    <a:pt x="154" y="255"/>
                  </a:cubicBezTo>
                  <a:lnTo>
                    <a:pt x="161" y="307"/>
                  </a:lnTo>
                  <a:cubicBezTo>
                    <a:pt x="140" y="319"/>
                    <a:pt x="117" y="328"/>
                    <a:pt x="97" y="328"/>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61" name="Google Shape;461;p20"/>
            <p:cNvSpPr/>
            <p:nvPr/>
          </p:nvSpPr>
          <p:spPr>
            <a:xfrm>
              <a:off x="913085" y="642776"/>
              <a:ext cx="75950" cy="102983"/>
            </a:xfrm>
            <a:custGeom>
              <a:avLst/>
              <a:gdLst/>
              <a:ahLst/>
              <a:cxnLst/>
              <a:rect l="l" t="t" r="r" b="b"/>
              <a:pathLst>
                <a:path w="257" h="351" extrusionOk="0">
                  <a:moveTo>
                    <a:pt x="122" y="192"/>
                  </a:moveTo>
                  <a:lnTo>
                    <a:pt x="64" y="192"/>
                  </a:lnTo>
                  <a:lnTo>
                    <a:pt x="64" y="299"/>
                  </a:lnTo>
                  <a:lnTo>
                    <a:pt x="118" y="299"/>
                  </a:lnTo>
                  <a:cubicBezTo>
                    <a:pt x="169" y="299"/>
                    <a:pt x="188" y="283"/>
                    <a:pt x="188" y="245"/>
                  </a:cubicBezTo>
                  <a:cubicBezTo>
                    <a:pt x="188" y="210"/>
                    <a:pt x="163" y="192"/>
                    <a:pt x="122" y="192"/>
                  </a:cubicBezTo>
                  <a:close/>
                  <a:moveTo>
                    <a:pt x="115" y="52"/>
                  </a:moveTo>
                  <a:lnTo>
                    <a:pt x="64" y="52"/>
                  </a:lnTo>
                  <a:lnTo>
                    <a:pt x="64" y="141"/>
                  </a:lnTo>
                  <a:lnTo>
                    <a:pt x="111" y="141"/>
                  </a:lnTo>
                  <a:cubicBezTo>
                    <a:pt x="152" y="141"/>
                    <a:pt x="167" y="123"/>
                    <a:pt x="167" y="96"/>
                  </a:cubicBezTo>
                  <a:cubicBezTo>
                    <a:pt x="167" y="72"/>
                    <a:pt x="150" y="52"/>
                    <a:pt x="115" y="52"/>
                  </a:cubicBezTo>
                  <a:close/>
                  <a:moveTo>
                    <a:pt x="138" y="351"/>
                  </a:moveTo>
                  <a:lnTo>
                    <a:pt x="0" y="351"/>
                  </a:lnTo>
                  <a:lnTo>
                    <a:pt x="0" y="5"/>
                  </a:lnTo>
                  <a:cubicBezTo>
                    <a:pt x="42" y="2"/>
                    <a:pt x="83" y="0"/>
                    <a:pt x="125" y="0"/>
                  </a:cubicBezTo>
                  <a:cubicBezTo>
                    <a:pt x="204" y="0"/>
                    <a:pt x="235" y="43"/>
                    <a:pt x="235" y="89"/>
                  </a:cubicBezTo>
                  <a:cubicBezTo>
                    <a:pt x="235" y="119"/>
                    <a:pt x="220" y="152"/>
                    <a:pt x="191" y="163"/>
                  </a:cubicBezTo>
                  <a:cubicBezTo>
                    <a:pt x="231" y="169"/>
                    <a:pt x="257" y="207"/>
                    <a:pt x="257" y="252"/>
                  </a:cubicBezTo>
                  <a:cubicBezTo>
                    <a:pt x="257" y="311"/>
                    <a:pt x="208" y="351"/>
                    <a:pt x="138" y="351"/>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62" name="Google Shape;462;p20"/>
            <p:cNvSpPr/>
            <p:nvPr/>
          </p:nvSpPr>
          <p:spPr>
            <a:xfrm>
              <a:off x="1003195" y="673671"/>
              <a:ext cx="46342" cy="72088"/>
            </a:xfrm>
            <a:custGeom>
              <a:avLst/>
              <a:gdLst/>
              <a:ahLst/>
              <a:cxnLst/>
              <a:rect l="l" t="t" r="r" b="b"/>
              <a:pathLst>
                <a:path w="157" h="245" extrusionOk="0">
                  <a:moveTo>
                    <a:pt x="105" y="77"/>
                  </a:moveTo>
                  <a:cubicBezTo>
                    <a:pt x="105" y="66"/>
                    <a:pt x="106" y="53"/>
                    <a:pt x="96" y="53"/>
                  </a:cubicBezTo>
                  <a:cubicBezTo>
                    <a:pt x="87" y="53"/>
                    <a:pt x="81" y="64"/>
                    <a:pt x="71" y="82"/>
                  </a:cubicBezTo>
                  <a:lnTo>
                    <a:pt x="71" y="245"/>
                  </a:lnTo>
                  <a:lnTo>
                    <a:pt x="7" y="245"/>
                  </a:lnTo>
                  <a:lnTo>
                    <a:pt x="7" y="76"/>
                  </a:lnTo>
                  <a:cubicBezTo>
                    <a:pt x="7" y="53"/>
                    <a:pt x="4" y="29"/>
                    <a:pt x="0" y="5"/>
                  </a:cubicBezTo>
                  <a:lnTo>
                    <a:pt x="58" y="5"/>
                  </a:lnTo>
                  <a:lnTo>
                    <a:pt x="64" y="34"/>
                  </a:lnTo>
                  <a:cubicBezTo>
                    <a:pt x="73" y="17"/>
                    <a:pt x="95" y="0"/>
                    <a:pt x="115" y="0"/>
                  </a:cubicBezTo>
                  <a:cubicBezTo>
                    <a:pt x="146" y="0"/>
                    <a:pt x="157" y="19"/>
                    <a:pt x="157" y="48"/>
                  </a:cubicBezTo>
                  <a:cubicBezTo>
                    <a:pt x="157" y="56"/>
                    <a:pt x="156" y="64"/>
                    <a:pt x="155" y="71"/>
                  </a:cubicBezTo>
                  <a:lnTo>
                    <a:pt x="105" y="77"/>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63" name="Google Shape;463;p20"/>
            <p:cNvSpPr/>
            <p:nvPr/>
          </p:nvSpPr>
          <p:spPr>
            <a:xfrm>
              <a:off x="1058549" y="673671"/>
              <a:ext cx="59215" cy="74663"/>
            </a:xfrm>
            <a:custGeom>
              <a:avLst/>
              <a:gdLst/>
              <a:ahLst/>
              <a:cxnLst/>
              <a:rect l="l" t="t" r="r" b="b"/>
              <a:pathLst>
                <a:path w="201" h="253" extrusionOk="0">
                  <a:moveTo>
                    <a:pt x="128" y="141"/>
                  </a:moveTo>
                  <a:cubicBezTo>
                    <a:pt x="102" y="148"/>
                    <a:pt x="89" y="152"/>
                    <a:pt x="65" y="162"/>
                  </a:cubicBezTo>
                  <a:cubicBezTo>
                    <a:pt x="63" y="169"/>
                    <a:pt x="62" y="172"/>
                    <a:pt x="62" y="180"/>
                  </a:cubicBezTo>
                  <a:cubicBezTo>
                    <a:pt x="62" y="194"/>
                    <a:pt x="65" y="205"/>
                    <a:pt x="81" y="205"/>
                  </a:cubicBezTo>
                  <a:cubicBezTo>
                    <a:pt x="93" y="205"/>
                    <a:pt x="109" y="197"/>
                    <a:pt x="128" y="177"/>
                  </a:cubicBezTo>
                  <a:lnTo>
                    <a:pt x="128" y="141"/>
                  </a:lnTo>
                  <a:close/>
                  <a:moveTo>
                    <a:pt x="142" y="246"/>
                  </a:moveTo>
                  <a:cubicBezTo>
                    <a:pt x="139" y="236"/>
                    <a:pt x="139" y="232"/>
                    <a:pt x="136" y="218"/>
                  </a:cubicBezTo>
                  <a:cubicBezTo>
                    <a:pt x="125" y="235"/>
                    <a:pt x="100" y="253"/>
                    <a:pt x="69" y="253"/>
                  </a:cubicBezTo>
                  <a:cubicBezTo>
                    <a:pt x="28" y="253"/>
                    <a:pt x="0" y="228"/>
                    <a:pt x="0" y="193"/>
                  </a:cubicBezTo>
                  <a:cubicBezTo>
                    <a:pt x="0" y="172"/>
                    <a:pt x="4" y="152"/>
                    <a:pt x="11" y="143"/>
                  </a:cubicBezTo>
                  <a:cubicBezTo>
                    <a:pt x="24" y="126"/>
                    <a:pt x="95" y="106"/>
                    <a:pt x="128" y="100"/>
                  </a:cubicBezTo>
                  <a:lnTo>
                    <a:pt x="128" y="82"/>
                  </a:lnTo>
                  <a:cubicBezTo>
                    <a:pt x="128" y="56"/>
                    <a:pt x="124" y="48"/>
                    <a:pt x="97" y="48"/>
                  </a:cubicBezTo>
                  <a:cubicBezTo>
                    <a:pt x="86" y="48"/>
                    <a:pt x="66" y="48"/>
                    <a:pt x="63" y="54"/>
                  </a:cubicBezTo>
                  <a:cubicBezTo>
                    <a:pt x="60" y="59"/>
                    <a:pt x="60" y="63"/>
                    <a:pt x="60" y="72"/>
                  </a:cubicBezTo>
                  <a:lnTo>
                    <a:pt x="8" y="77"/>
                  </a:lnTo>
                  <a:cubicBezTo>
                    <a:pt x="8" y="73"/>
                    <a:pt x="8" y="70"/>
                    <a:pt x="8" y="67"/>
                  </a:cubicBezTo>
                  <a:cubicBezTo>
                    <a:pt x="8" y="54"/>
                    <a:pt x="10" y="42"/>
                    <a:pt x="13" y="31"/>
                  </a:cubicBezTo>
                  <a:cubicBezTo>
                    <a:pt x="15" y="21"/>
                    <a:pt x="54" y="0"/>
                    <a:pt x="102" y="0"/>
                  </a:cubicBezTo>
                  <a:cubicBezTo>
                    <a:pt x="158" y="0"/>
                    <a:pt x="192" y="26"/>
                    <a:pt x="192" y="69"/>
                  </a:cubicBezTo>
                  <a:lnTo>
                    <a:pt x="192" y="175"/>
                  </a:lnTo>
                  <a:cubicBezTo>
                    <a:pt x="192" y="202"/>
                    <a:pt x="197" y="228"/>
                    <a:pt x="201" y="246"/>
                  </a:cubicBezTo>
                  <a:lnTo>
                    <a:pt x="142" y="246"/>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64" name="Google Shape;464;p20"/>
            <p:cNvSpPr/>
            <p:nvPr/>
          </p:nvSpPr>
          <p:spPr>
            <a:xfrm>
              <a:off x="1134499" y="674958"/>
              <a:ext cx="65651" cy="73375"/>
            </a:xfrm>
            <a:custGeom>
              <a:avLst/>
              <a:gdLst/>
              <a:ahLst/>
              <a:cxnLst/>
              <a:rect l="l" t="t" r="r" b="b"/>
              <a:pathLst>
                <a:path w="223" h="247" extrusionOk="0">
                  <a:moveTo>
                    <a:pt x="166" y="240"/>
                  </a:moveTo>
                  <a:lnTo>
                    <a:pt x="159" y="212"/>
                  </a:lnTo>
                  <a:cubicBezTo>
                    <a:pt x="140" y="234"/>
                    <a:pt x="116" y="247"/>
                    <a:pt x="87" y="247"/>
                  </a:cubicBezTo>
                  <a:cubicBezTo>
                    <a:pt x="23" y="247"/>
                    <a:pt x="0" y="218"/>
                    <a:pt x="0" y="158"/>
                  </a:cubicBezTo>
                  <a:lnTo>
                    <a:pt x="0" y="0"/>
                  </a:lnTo>
                  <a:lnTo>
                    <a:pt x="64" y="0"/>
                  </a:lnTo>
                  <a:lnTo>
                    <a:pt x="64" y="152"/>
                  </a:lnTo>
                  <a:cubicBezTo>
                    <a:pt x="64" y="174"/>
                    <a:pt x="66" y="191"/>
                    <a:pt x="91" y="191"/>
                  </a:cubicBezTo>
                  <a:cubicBezTo>
                    <a:pt x="98" y="191"/>
                    <a:pt x="114" y="190"/>
                    <a:pt x="120" y="187"/>
                  </a:cubicBezTo>
                  <a:cubicBezTo>
                    <a:pt x="129" y="180"/>
                    <a:pt x="145" y="167"/>
                    <a:pt x="152" y="158"/>
                  </a:cubicBezTo>
                  <a:lnTo>
                    <a:pt x="152" y="0"/>
                  </a:lnTo>
                  <a:lnTo>
                    <a:pt x="216" y="0"/>
                  </a:lnTo>
                  <a:lnTo>
                    <a:pt x="216" y="169"/>
                  </a:lnTo>
                  <a:cubicBezTo>
                    <a:pt x="216" y="193"/>
                    <a:pt x="219" y="217"/>
                    <a:pt x="223" y="240"/>
                  </a:cubicBezTo>
                  <a:lnTo>
                    <a:pt x="166" y="240"/>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65" name="Google Shape;465;p20"/>
            <p:cNvSpPr/>
            <p:nvPr/>
          </p:nvSpPr>
          <p:spPr>
            <a:xfrm>
              <a:off x="1216885" y="673671"/>
              <a:ext cx="66939" cy="72088"/>
            </a:xfrm>
            <a:custGeom>
              <a:avLst/>
              <a:gdLst/>
              <a:ahLst/>
              <a:cxnLst/>
              <a:rect l="l" t="t" r="r" b="b"/>
              <a:pathLst>
                <a:path w="226" h="246" extrusionOk="0">
                  <a:moveTo>
                    <a:pt x="223" y="246"/>
                  </a:moveTo>
                  <a:lnTo>
                    <a:pt x="159" y="246"/>
                  </a:lnTo>
                  <a:cubicBezTo>
                    <a:pt x="160" y="176"/>
                    <a:pt x="161" y="170"/>
                    <a:pt x="161" y="124"/>
                  </a:cubicBezTo>
                  <a:cubicBezTo>
                    <a:pt x="161" y="115"/>
                    <a:pt x="161" y="105"/>
                    <a:pt x="160" y="95"/>
                  </a:cubicBezTo>
                  <a:cubicBezTo>
                    <a:pt x="158" y="64"/>
                    <a:pt x="151" y="56"/>
                    <a:pt x="132" y="56"/>
                  </a:cubicBezTo>
                  <a:cubicBezTo>
                    <a:pt x="122" y="56"/>
                    <a:pt x="105" y="58"/>
                    <a:pt x="102" y="61"/>
                  </a:cubicBezTo>
                  <a:cubicBezTo>
                    <a:pt x="99" y="64"/>
                    <a:pt x="81" y="76"/>
                    <a:pt x="70" y="90"/>
                  </a:cubicBezTo>
                  <a:lnTo>
                    <a:pt x="70" y="246"/>
                  </a:lnTo>
                  <a:lnTo>
                    <a:pt x="6" y="246"/>
                  </a:lnTo>
                  <a:lnTo>
                    <a:pt x="6" y="77"/>
                  </a:lnTo>
                  <a:cubicBezTo>
                    <a:pt x="6" y="56"/>
                    <a:pt x="3" y="20"/>
                    <a:pt x="0" y="6"/>
                  </a:cubicBezTo>
                  <a:lnTo>
                    <a:pt x="57" y="6"/>
                  </a:lnTo>
                  <a:lnTo>
                    <a:pt x="64" y="35"/>
                  </a:lnTo>
                  <a:cubicBezTo>
                    <a:pt x="85" y="11"/>
                    <a:pt x="109" y="0"/>
                    <a:pt x="136" y="0"/>
                  </a:cubicBezTo>
                  <a:cubicBezTo>
                    <a:pt x="218" y="0"/>
                    <a:pt x="226" y="51"/>
                    <a:pt x="226" y="104"/>
                  </a:cubicBezTo>
                  <a:lnTo>
                    <a:pt x="226" y="133"/>
                  </a:lnTo>
                  <a:cubicBezTo>
                    <a:pt x="225" y="168"/>
                    <a:pt x="224" y="186"/>
                    <a:pt x="223" y="246"/>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66" name="Google Shape;466;p20"/>
            <p:cNvSpPr/>
            <p:nvPr/>
          </p:nvSpPr>
          <p:spPr>
            <a:xfrm>
              <a:off x="1300560" y="673671"/>
              <a:ext cx="55353" cy="74663"/>
            </a:xfrm>
            <a:custGeom>
              <a:avLst/>
              <a:gdLst/>
              <a:ahLst/>
              <a:cxnLst/>
              <a:rect l="l" t="t" r="r" b="b"/>
              <a:pathLst>
                <a:path w="189" h="253" extrusionOk="0">
                  <a:moveTo>
                    <a:pt x="88" y="253"/>
                  </a:moveTo>
                  <a:cubicBezTo>
                    <a:pt x="58" y="253"/>
                    <a:pt x="27" y="247"/>
                    <a:pt x="0" y="230"/>
                  </a:cubicBezTo>
                  <a:lnTo>
                    <a:pt x="7" y="177"/>
                  </a:lnTo>
                  <a:cubicBezTo>
                    <a:pt x="35" y="193"/>
                    <a:pt x="52" y="201"/>
                    <a:pt x="86" y="201"/>
                  </a:cubicBezTo>
                  <a:cubicBezTo>
                    <a:pt x="117" y="201"/>
                    <a:pt x="124" y="191"/>
                    <a:pt x="124" y="183"/>
                  </a:cubicBezTo>
                  <a:cubicBezTo>
                    <a:pt x="124" y="145"/>
                    <a:pt x="0" y="156"/>
                    <a:pt x="0" y="69"/>
                  </a:cubicBezTo>
                  <a:cubicBezTo>
                    <a:pt x="0" y="27"/>
                    <a:pt x="36" y="0"/>
                    <a:pt x="99" y="0"/>
                  </a:cubicBezTo>
                  <a:cubicBezTo>
                    <a:pt x="129" y="0"/>
                    <a:pt x="148" y="6"/>
                    <a:pt x="181" y="21"/>
                  </a:cubicBezTo>
                  <a:lnTo>
                    <a:pt x="174" y="77"/>
                  </a:lnTo>
                  <a:cubicBezTo>
                    <a:pt x="142" y="54"/>
                    <a:pt x="113" y="51"/>
                    <a:pt x="95" y="51"/>
                  </a:cubicBezTo>
                  <a:cubicBezTo>
                    <a:pt x="85" y="51"/>
                    <a:pt x="64" y="54"/>
                    <a:pt x="64" y="67"/>
                  </a:cubicBezTo>
                  <a:cubicBezTo>
                    <a:pt x="64" y="103"/>
                    <a:pt x="189" y="97"/>
                    <a:pt x="189" y="178"/>
                  </a:cubicBezTo>
                  <a:cubicBezTo>
                    <a:pt x="189" y="218"/>
                    <a:pt x="154" y="253"/>
                    <a:pt x="88" y="253"/>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67" name="Google Shape;467;p20"/>
            <p:cNvSpPr/>
            <p:nvPr/>
          </p:nvSpPr>
          <p:spPr>
            <a:xfrm>
              <a:off x="1367499" y="673671"/>
              <a:ext cx="60502" cy="74663"/>
            </a:xfrm>
            <a:custGeom>
              <a:avLst/>
              <a:gdLst/>
              <a:ahLst/>
              <a:cxnLst/>
              <a:rect l="l" t="t" r="r" b="b"/>
              <a:pathLst>
                <a:path w="206" h="253" extrusionOk="0">
                  <a:moveTo>
                    <a:pt x="118" y="253"/>
                  </a:moveTo>
                  <a:cubicBezTo>
                    <a:pt x="48" y="253"/>
                    <a:pt x="0" y="206"/>
                    <a:pt x="0" y="124"/>
                  </a:cubicBezTo>
                  <a:cubicBezTo>
                    <a:pt x="0" y="38"/>
                    <a:pt x="58" y="0"/>
                    <a:pt x="112" y="0"/>
                  </a:cubicBezTo>
                  <a:cubicBezTo>
                    <a:pt x="161" y="0"/>
                    <a:pt x="202" y="11"/>
                    <a:pt x="202" y="50"/>
                  </a:cubicBezTo>
                  <a:lnTo>
                    <a:pt x="202" y="64"/>
                  </a:lnTo>
                  <a:cubicBezTo>
                    <a:pt x="202" y="68"/>
                    <a:pt x="202" y="72"/>
                    <a:pt x="202" y="77"/>
                  </a:cubicBezTo>
                  <a:lnTo>
                    <a:pt x="140" y="77"/>
                  </a:lnTo>
                  <a:cubicBezTo>
                    <a:pt x="140" y="55"/>
                    <a:pt x="134" y="51"/>
                    <a:pt x="117" y="51"/>
                  </a:cubicBezTo>
                  <a:cubicBezTo>
                    <a:pt x="106" y="51"/>
                    <a:pt x="101" y="52"/>
                    <a:pt x="97" y="54"/>
                  </a:cubicBezTo>
                  <a:cubicBezTo>
                    <a:pt x="92" y="56"/>
                    <a:pt x="68" y="69"/>
                    <a:pt x="68" y="123"/>
                  </a:cubicBezTo>
                  <a:cubicBezTo>
                    <a:pt x="68" y="185"/>
                    <a:pt x="102" y="199"/>
                    <a:pt x="129" y="199"/>
                  </a:cubicBezTo>
                  <a:cubicBezTo>
                    <a:pt x="146" y="199"/>
                    <a:pt x="165" y="197"/>
                    <a:pt x="200" y="168"/>
                  </a:cubicBezTo>
                  <a:lnTo>
                    <a:pt x="206" y="227"/>
                  </a:lnTo>
                  <a:cubicBezTo>
                    <a:pt x="172" y="247"/>
                    <a:pt x="148" y="253"/>
                    <a:pt x="118" y="253"/>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68" name="Google Shape;468;p20"/>
            <p:cNvSpPr/>
            <p:nvPr/>
          </p:nvSpPr>
          <p:spPr>
            <a:xfrm>
              <a:off x="1444736" y="632477"/>
              <a:ext cx="63077" cy="113282"/>
            </a:xfrm>
            <a:custGeom>
              <a:avLst/>
              <a:gdLst/>
              <a:ahLst/>
              <a:cxnLst/>
              <a:rect l="l" t="t" r="r" b="b"/>
              <a:pathLst>
                <a:path w="219" h="386" extrusionOk="0">
                  <a:moveTo>
                    <a:pt x="216" y="386"/>
                  </a:moveTo>
                  <a:lnTo>
                    <a:pt x="152" y="386"/>
                  </a:lnTo>
                  <a:cubicBezTo>
                    <a:pt x="153" y="325"/>
                    <a:pt x="154" y="313"/>
                    <a:pt x="154" y="280"/>
                  </a:cubicBezTo>
                  <a:cubicBezTo>
                    <a:pt x="154" y="213"/>
                    <a:pt x="152" y="196"/>
                    <a:pt x="126" y="196"/>
                  </a:cubicBezTo>
                  <a:cubicBezTo>
                    <a:pt x="116" y="196"/>
                    <a:pt x="100" y="198"/>
                    <a:pt x="95" y="201"/>
                  </a:cubicBezTo>
                  <a:cubicBezTo>
                    <a:pt x="92" y="204"/>
                    <a:pt x="75" y="216"/>
                    <a:pt x="64" y="230"/>
                  </a:cubicBezTo>
                  <a:lnTo>
                    <a:pt x="64" y="386"/>
                  </a:lnTo>
                  <a:lnTo>
                    <a:pt x="0" y="386"/>
                  </a:lnTo>
                  <a:lnTo>
                    <a:pt x="0" y="0"/>
                  </a:lnTo>
                  <a:lnTo>
                    <a:pt x="64" y="0"/>
                  </a:lnTo>
                  <a:lnTo>
                    <a:pt x="64" y="168"/>
                  </a:lnTo>
                  <a:cubicBezTo>
                    <a:pt x="82" y="150"/>
                    <a:pt x="103" y="140"/>
                    <a:pt x="129" y="140"/>
                  </a:cubicBezTo>
                  <a:cubicBezTo>
                    <a:pt x="211" y="140"/>
                    <a:pt x="219" y="191"/>
                    <a:pt x="219" y="244"/>
                  </a:cubicBezTo>
                  <a:cubicBezTo>
                    <a:pt x="219" y="254"/>
                    <a:pt x="218" y="264"/>
                    <a:pt x="218" y="273"/>
                  </a:cubicBezTo>
                  <a:cubicBezTo>
                    <a:pt x="218" y="308"/>
                    <a:pt x="218" y="326"/>
                    <a:pt x="216" y="386"/>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69" name="Google Shape;469;p20"/>
            <p:cNvSpPr/>
            <p:nvPr/>
          </p:nvSpPr>
          <p:spPr>
            <a:xfrm>
              <a:off x="1518111" y="673671"/>
              <a:ext cx="102983" cy="74663"/>
            </a:xfrm>
            <a:custGeom>
              <a:avLst/>
              <a:gdLst/>
              <a:ahLst/>
              <a:cxnLst/>
              <a:rect l="l" t="t" r="r" b="b"/>
              <a:pathLst>
                <a:path w="80" h="58" extrusionOk="0">
                  <a:moveTo>
                    <a:pt x="60" y="58"/>
                  </a:moveTo>
                  <a:lnTo>
                    <a:pt x="52" y="58"/>
                  </a:lnTo>
                  <a:lnTo>
                    <a:pt x="41" y="32"/>
                  </a:lnTo>
                  <a:lnTo>
                    <a:pt x="30" y="58"/>
                  </a:lnTo>
                  <a:lnTo>
                    <a:pt x="22" y="58"/>
                  </a:lnTo>
                  <a:lnTo>
                    <a:pt x="0" y="1"/>
                  </a:lnTo>
                  <a:lnTo>
                    <a:pt x="16" y="1"/>
                  </a:lnTo>
                  <a:lnTo>
                    <a:pt x="27" y="33"/>
                  </a:lnTo>
                  <a:lnTo>
                    <a:pt x="41" y="0"/>
                  </a:lnTo>
                  <a:lnTo>
                    <a:pt x="55" y="33"/>
                  </a:lnTo>
                  <a:lnTo>
                    <a:pt x="66" y="1"/>
                  </a:lnTo>
                  <a:lnTo>
                    <a:pt x="80" y="1"/>
                  </a:lnTo>
                  <a:lnTo>
                    <a:pt x="60" y="58"/>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70" name="Google Shape;470;p20"/>
            <p:cNvSpPr/>
            <p:nvPr/>
          </p:nvSpPr>
          <p:spPr>
            <a:xfrm>
              <a:off x="1626244" y="673671"/>
              <a:ext cx="65651" cy="74663"/>
            </a:xfrm>
            <a:custGeom>
              <a:avLst/>
              <a:gdLst/>
              <a:ahLst/>
              <a:cxnLst/>
              <a:rect l="l" t="t" r="r" b="b"/>
              <a:pathLst>
                <a:path w="223" h="253" extrusionOk="0">
                  <a:moveTo>
                    <a:pt x="117" y="48"/>
                  </a:moveTo>
                  <a:cubicBezTo>
                    <a:pt x="109" y="48"/>
                    <a:pt x="93" y="54"/>
                    <a:pt x="90" y="55"/>
                  </a:cubicBezTo>
                  <a:cubicBezTo>
                    <a:pt x="89" y="56"/>
                    <a:pt x="73" y="72"/>
                    <a:pt x="70" y="94"/>
                  </a:cubicBezTo>
                  <a:lnTo>
                    <a:pt x="165" y="94"/>
                  </a:lnTo>
                  <a:cubicBezTo>
                    <a:pt x="163" y="66"/>
                    <a:pt x="159" y="48"/>
                    <a:pt x="117" y="48"/>
                  </a:cubicBezTo>
                  <a:close/>
                  <a:moveTo>
                    <a:pt x="68" y="133"/>
                  </a:moveTo>
                  <a:cubicBezTo>
                    <a:pt x="70" y="166"/>
                    <a:pt x="94" y="199"/>
                    <a:pt x="131" y="199"/>
                  </a:cubicBezTo>
                  <a:cubicBezTo>
                    <a:pt x="156" y="199"/>
                    <a:pt x="184" y="188"/>
                    <a:pt x="214" y="164"/>
                  </a:cubicBezTo>
                  <a:lnTo>
                    <a:pt x="219" y="226"/>
                  </a:lnTo>
                  <a:cubicBezTo>
                    <a:pt x="191" y="243"/>
                    <a:pt x="165" y="253"/>
                    <a:pt x="118" y="253"/>
                  </a:cubicBezTo>
                  <a:cubicBezTo>
                    <a:pt x="51" y="253"/>
                    <a:pt x="0" y="205"/>
                    <a:pt x="0" y="127"/>
                  </a:cubicBezTo>
                  <a:cubicBezTo>
                    <a:pt x="0" y="48"/>
                    <a:pt x="49" y="0"/>
                    <a:pt x="117" y="0"/>
                  </a:cubicBezTo>
                  <a:cubicBezTo>
                    <a:pt x="199" y="0"/>
                    <a:pt x="223" y="44"/>
                    <a:pt x="223" y="133"/>
                  </a:cubicBezTo>
                  <a:lnTo>
                    <a:pt x="68" y="133"/>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71" name="Google Shape;471;p20"/>
            <p:cNvSpPr/>
            <p:nvPr/>
          </p:nvSpPr>
          <p:spPr>
            <a:xfrm>
              <a:off x="1708631" y="638914"/>
              <a:ext cx="21884" cy="106845"/>
            </a:xfrm>
            <a:custGeom>
              <a:avLst/>
              <a:gdLst/>
              <a:ahLst/>
              <a:cxnLst/>
              <a:rect l="l" t="t" r="r" b="b"/>
              <a:pathLst>
                <a:path w="75" h="362" extrusionOk="0">
                  <a:moveTo>
                    <a:pt x="6" y="362"/>
                  </a:moveTo>
                  <a:lnTo>
                    <a:pt x="6" y="122"/>
                  </a:lnTo>
                  <a:lnTo>
                    <a:pt x="70" y="122"/>
                  </a:lnTo>
                  <a:lnTo>
                    <a:pt x="70" y="362"/>
                  </a:lnTo>
                  <a:lnTo>
                    <a:pt x="6" y="362"/>
                  </a:lnTo>
                  <a:close/>
                  <a:moveTo>
                    <a:pt x="38" y="77"/>
                  </a:moveTo>
                  <a:cubicBezTo>
                    <a:pt x="18" y="77"/>
                    <a:pt x="0" y="59"/>
                    <a:pt x="0" y="38"/>
                  </a:cubicBezTo>
                  <a:cubicBezTo>
                    <a:pt x="0" y="17"/>
                    <a:pt x="18" y="0"/>
                    <a:pt x="38" y="0"/>
                  </a:cubicBezTo>
                  <a:cubicBezTo>
                    <a:pt x="59" y="0"/>
                    <a:pt x="75" y="17"/>
                    <a:pt x="75" y="38"/>
                  </a:cubicBezTo>
                  <a:cubicBezTo>
                    <a:pt x="75" y="59"/>
                    <a:pt x="59" y="77"/>
                    <a:pt x="38" y="77"/>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472" name="Google Shape;472;p20"/>
            <p:cNvSpPr/>
            <p:nvPr/>
          </p:nvSpPr>
          <p:spPr>
            <a:xfrm>
              <a:off x="1745962" y="673671"/>
              <a:ext cx="75950" cy="111994"/>
            </a:xfrm>
            <a:custGeom>
              <a:avLst/>
              <a:gdLst/>
              <a:ahLst/>
              <a:cxnLst/>
              <a:rect l="l" t="t" r="r" b="b"/>
              <a:pathLst>
                <a:path w="260" h="383" extrusionOk="0">
                  <a:moveTo>
                    <a:pt x="115" y="48"/>
                  </a:moveTo>
                  <a:cubicBezTo>
                    <a:pt x="98" y="48"/>
                    <a:pt x="87" y="54"/>
                    <a:pt x="84" y="57"/>
                  </a:cubicBezTo>
                  <a:cubicBezTo>
                    <a:pt x="81" y="59"/>
                    <a:pt x="72" y="73"/>
                    <a:pt x="72" y="92"/>
                  </a:cubicBezTo>
                  <a:cubicBezTo>
                    <a:pt x="72" y="118"/>
                    <a:pt x="88" y="136"/>
                    <a:pt x="115" y="136"/>
                  </a:cubicBezTo>
                  <a:cubicBezTo>
                    <a:pt x="130" y="136"/>
                    <a:pt x="143" y="129"/>
                    <a:pt x="145" y="128"/>
                  </a:cubicBezTo>
                  <a:cubicBezTo>
                    <a:pt x="148" y="125"/>
                    <a:pt x="158" y="115"/>
                    <a:pt x="158" y="92"/>
                  </a:cubicBezTo>
                  <a:cubicBezTo>
                    <a:pt x="158" y="66"/>
                    <a:pt x="146" y="48"/>
                    <a:pt x="115" y="48"/>
                  </a:cubicBezTo>
                  <a:close/>
                  <a:moveTo>
                    <a:pt x="149" y="270"/>
                  </a:moveTo>
                  <a:cubicBezTo>
                    <a:pt x="124" y="270"/>
                    <a:pt x="110" y="272"/>
                    <a:pt x="86" y="273"/>
                  </a:cubicBezTo>
                  <a:cubicBezTo>
                    <a:pt x="71" y="283"/>
                    <a:pt x="60" y="294"/>
                    <a:pt x="60" y="308"/>
                  </a:cubicBezTo>
                  <a:cubicBezTo>
                    <a:pt x="60" y="328"/>
                    <a:pt x="76" y="333"/>
                    <a:pt x="110" y="333"/>
                  </a:cubicBezTo>
                  <a:cubicBezTo>
                    <a:pt x="160" y="333"/>
                    <a:pt x="183" y="306"/>
                    <a:pt x="183" y="286"/>
                  </a:cubicBezTo>
                  <a:cubicBezTo>
                    <a:pt x="183" y="273"/>
                    <a:pt x="181" y="270"/>
                    <a:pt x="149" y="270"/>
                  </a:cubicBezTo>
                  <a:close/>
                  <a:moveTo>
                    <a:pt x="221" y="64"/>
                  </a:moveTo>
                  <a:cubicBezTo>
                    <a:pt x="224" y="73"/>
                    <a:pt x="225" y="79"/>
                    <a:pt x="225" y="91"/>
                  </a:cubicBezTo>
                  <a:cubicBezTo>
                    <a:pt x="225" y="148"/>
                    <a:pt x="182" y="186"/>
                    <a:pt x="114" y="186"/>
                  </a:cubicBezTo>
                  <a:cubicBezTo>
                    <a:pt x="104" y="186"/>
                    <a:pt x="95" y="185"/>
                    <a:pt x="82" y="182"/>
                  </a:cubicBezTo>
                  <a:cubicBezTo>
                    <a:pt x="73" y="190"/>
                    <a:pt x="67" y="195"/>
                    <a:pt x="67" y="206"/>
                  </a:cubicBezTo>
                  <a:cubicBezTo>
                    <a:pt x="67" y="215"/>
                    <a:pt x="74" y="218"/>
                    <a:pt x="80" y="218"/>
                  </a:cubicBezTo>
                  <a:cubicBezTo>
                    <a:pt x="106" y="218"/>
                    <a:pt x="129" y="215"/>
                    <a:pt x="155" y="215"/>
                  </a:cubicBezTo>
                  <a:cubicBezTo>
                    <a:pt x="213" y="215"/>
                    <a:pt x="248" y="223"/>
                    <a:pt x="248" y="278"/>
                  </a:cubicBezTo>
                  <a:cubicBezTo>
                    <a:pt x="248" y="348"/>
                    <a:pt x="173" y="383"/>
                    <a:pt x="104" y="383"/>
                  </a:cubicBezTo>
                  <a:cubicBezTo>
                    <a:pt x="47" y="383"/>
                    <a:pt x="0" y="373"/>
                    <a:pt x="0" y="325"/>
                  </a:cubicBezTo>
                  <a:cubicBezTo>
                    <a:pt x="0" y="290"/>
                    <a:pt x="26" y="276"/>
                    <a:pt x="43" y="267"/>
                  </a:cubicBezTo>
                  <a:cubicBezTo>
                    <a:pt x="29" y="263"/>
                    <a:pt x="6" y="252"/>
                    <a:pt x="6" y="224"/>
                  </a:cubicBezTo>
                  <a:cubicBezTo>
                    <a:pt x="6" y="199"/>
                    <a:pt x="35" y="186"/>
                    <a:pt x="54" y="169"/>
                  </a:cubicBezTo>
                  <a:cubicBezTo>
                    <a:pt x="23" y="152"/>
                    <a:pt x="4" y="133"/>
                    <a:pt x="4" y="91"/>
                  </a:cubicBezTo>
                  <a:cubicBezTo>
                    <a:pt x="4" y="39"/>
                    <a:pt x="49" y="0"/>
                    <a:pt x="114" y="0"/>
                  </a:cubicBezTo>
                  <a:cubicBezTo>
                    <a:pt x="147" y="0"/>
                    <a:pt x="163" y="9"/>
                    <a:pt x="178" y="18"/>
                  </a:cubicBezTo>
                  <a:cubicBezTo>
                    <a:pt x="190" y="18"/>
                    <a:pt x="228" y="18"/>
                    <a:pt x="260" y="9"/>
                  </a:cubicBezTo>
                  <a:lnTo>
                    <a:pt x="260" y="64"/>
                  </a:lnTo>
                  <a:lnTo>
                    <a:pt x="221" y="64"/>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grpSp>
      <p:grpSp>
        <p:nvGrpSpPr>
          <p:cNvPr id="473" name="Google Shape;473;p20"/>
          <p:cNvGrpSpPr/>
          <p:nvPr/>
        </p:nvGrpSpPr>
        <p:grpSpPr>
          <a:xfrm>
            <a:off x="1409596" y="4083146"/>
            <a:ext cx="1704242" cy="425399"/>
            <a:chOff x="42863" y="981075"/>
            <a:chExt cx="2272322" cy="567198"/>
          </a:xfrm>
        </p:grpSpPr>
        <p:grpSp>
          <p:nvGrpSpPr>
            <p:cNvPr id="474" name="Google Shape;474;p20"/>
            <p:cNvGrpSpPr/>
            <p:nvPr/>
          </p:nvGrpSpPr>
          <p:grpSpPr>
            <a:xfrm>
              <a:off x="42863" y="981075"/>
              <a:ext cx="656283" cy="337185"/>
              <a:chOff x="249555" y="1539240"/>
              <a:chExt cx="1935480" cy="994410"/>
            </a:xfrm>
          </p:grpSpPr>
          <p:sp>
            <p:nvSpPr>
              <p:cNvPr id="475" name="Google Shape;475;p20"/>
              <p:cNvSpPr/>
              <p:nvPr/>
            </p:nvSpPr>
            <p:spPr>
              <a:xfrm>
                <a:off x="249555" y="1539240"/>
                <a:ext cx="699135" cy="994410"/>
              </a:xfrm>
              <a:custGeom>
                <a:avLst/>
                <a:gdLst/>
                <a:ahLst/>
                <a:cxnLst/>
                <a:rect l="l" t="t" r="r" b="b"/>
                <a:pathLst>
                  <a:path w="699135" h="994410" extrusionOk="0">
                    <a:moveTo>
                      <a:pt x="0" y="691515"/>
                    </a:moveTo>
                    <a:lnTo>
                      <a:pt x="1905" y="0"/>
                    </a:lnTo>
                    <a:lnTo>
                      <a:pt x="123825" y="0"/>
                    </a:lnTo>
                    <a:lnTo>
                      <a:pt x="360045" y="358140"/>
                    </a:lnTo>
                    <a:lnTo>
                      <a:pt x="586740" y="1905"/>
                    </a:lnTo>
                    <a:lnTo>
                      <a:pt x="697230" y="1905"/>
                    </a:lnTo>
                    <a:lnTo>
                      <a:pt x="699135" y="994410"/>
                    </a:lnTo>
                    <a:lnTo>
                      <a:pt x="582930" y="994410"/>
                    </a:lnTo>
                    <a:lnTo>
                      <a:pt x="582930" y="198120"/>
                    </a:lnTo>
                    <a:lnTo>
                      <a:pt x="388620" y="502920"/>
                    </a:lnTo>
                    <a:lnTo>
                      <a:pt x="329565" y="502920"/>
                    </a:lnTo>
                    <a:lnTo>
                      <a:pt x="120015" y="194310"/>
                    </a:lnTo>
                    <a:lnTo>
                      <a:pt x="123825" y="691515"/>
                    </a:lnTo>
                    <a:lnTo>
                      <a:pt x="0" y="691515"/>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6" name="Google Shape;476;p20"/>
              <p:cNvSpPr/>
              <p:nvPr/>
            </p:nvSpPr>
            <p:spPr>
              <a:xfrm>
                <a:off x="1009651" y="1849755"/>
                <a:ext cx="400050" cy="680085"/>
              </a:xfrm>
              <a:custGeom>
                <a:avLst/>
                <a:gdLst/>
                <a:ahLst/>
                <a:cxnLst/>
                <a:rect l="l" t="t" r="r" b="b"/>
                <a:pathLst>
                  <a:path w="400050" h="680085" extrusionOk="0">
                    <a:moveTo>
                      <a:pt x="0" y="287655"/>
                    </a:moveTo>
                    <a:lnTo>
                      <a:pt x="291465" y="287655"/>
                    </a:lnTo>
                    <a:lnTo>
                      <a:pt x="291465" y="0"/>
                    </a:lnTo>
                    <a:lnTo>
                      <a:pt x="400050" y="0"/>
                    </a:lnTo>
                    <a:lnTo>
                      <a:pt x="400050" y="680085"/>
                    </a:lnTo>
                    <a:lnTo>
                      <a:pt x="289560" y="680085"/>
                    </a:lnTo>
                    <a:lnTo>
                      <a:pt x="289560" y="379095"/>
                    </a:lnTo>
                    <a:lnTo>
                      <a:pt x="0" y="379095"/>
                    </a:lnTo>
                    <a:lnTo>
                      <a:pt x="0" y="287655"/>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7" name="Google Shape;477;p20"/>
              <p:cNvSpPr/>
              <p:nvPr/>
            </p:nvSpPr>
            <p:spPr>
              <a:xfrm>
                <a:off x="1604010" y="1541145"/>
                <a:ext cx="114300" cy="691515"/>
              </a:xfrm>
              <a:custGeom>
                <a:avLst/>
                <a:gdLst/>
                <a:ahLst/>
                <a:cxnLst/>
                <a:rect l="l" t="t" r="r" b="b"/>
                <a:pathLst>
                  <a:path w="114300" h="691515" extrusionOk="0">
                    <a:moveTo>
                      <a:pt x="0" y="691515"/>
                    </a:moveTo>
                    <a:lnTo>
                      <a:pt x="0" y="0"/>
                    </a:lnTo>
                    <a:lnTo>
                      <a:pt x="114300" y="0"/>
                    </a:lnTo>
                    <a:lnTo>
                      <a:pt x="114300" y="691515"/>
                    </a:lnTo>
                    <a:lnTo>
                      <a:pt x="0" y="691515"/>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78" name="Google Shape;478;p20"/>
              <p:cNvSpPr/>
              <p:nvPr/>
            </p:nvSpPr>
            <p:spPr>
              <a:xfrm>
                <a:off x="1779270" y="1539240"/>
                <a:ext cx="405765" cy="697230"/>
              </a:xfrm>
              <a:custGeom>
                <a:avLst/>
                <a:gdLst/>
                <a:ahLst/>
                <a:cxnLst/>
                <a:rect l="l" t="t" r="r" b="b"/>
                <a:pathLst>
                  <a:path w="405765" h="697230" extrusionOk="0">
                    <a:moveTo>
                      <a:pt x="1905" y="297180"/>
                    </a:moveTo>
                    <a:lnTo>
                      <a:pt x="297180" y="297180"/>
                    </a:lnTo>
                    <a:lnTo>
                      <a:pt x="297180" y="0"/>
                    </a:lnTo>
                    <a:lnTo>
                      <a:pt x="405765" y="0"/>
                    </a:lnTo>
                    <a:lnTo>
                      <a:pt x="405765" y="697230"/>
                    </a:lnTo>
                    <a:lnTo>
                      <a:pt x="295275" y="697230"/>
                    </a:lnTo>
                    <a:lnTo>
                      <a:pt x="295275" y="386715"/>
                    </a:lnTo>
                    <a:lnTo>
                      <a:pt x="0" y="386715"/>
                    </a:lnTo>
                    <a:lnTo>
                      <a:pt x="1905" y="29718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grpSp>
        <p:sp>
          <p:nvSpPr>
            <p:cNvPr id="479" name="Google Shape;479;p20"/>
            <p:cNvSpPr txBox="1"/>
            <p:nvPr/>
          </p:nvSpPr>
          <p:spPr>
            <a:xfrm>
              <a:off x="686854" y="1163552"/>
              <a:ext cx="1628331" cy="38472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fr" sz="700" b="1">
                  <a:solidFill>
                    <a:schemeClr val="lt1"/>
                  </a:solidFill>
                  <a:latin typeface="Arial"/>
                  <a:ea typeface="Arial"/>
                  <a:cs typeface="Arial"/>
                  <a:sym typeface="Arial"/>
                </a:rPr>
                <a:t>Medizinische Hochschule</a:t>
              </a:r>
              <a:br>
                <a:rPr lang="fr" sz="700" b="1">
                  <a:solidFill>
                    <a:schemeClr val="lt1"/>
                  </a:solidFill>
                  <a:latin typeface="Arial"/>
                  <a:ea typeface="Arial"/>
                  <a:cs typeface="Arial"/>
                  <a:sym typeface="Arial"/>
                </a:rPr>
              </a:br>
              <a:r>
                <a:rPr lang="fr" sz="700" b="1">
                  <a:solidFill>
                    <a:schemeClr val="lt1"/>
                  </a:solidFill>
                  <a:latin typeface="Arial"/>
                  <a:ea typeface="Arial"/>
                  <a:cs typeface="Arial"/>
                  <a:sym typeface="Arial"/>
                </a:rPr>
                <a:t>Hannover</a:t>
              </a:r>
              <a:endParaRPr sz="700" b="1">
                <a:solidFill>
                  <a:schemeClr val="lt1"/>
                </a:solidFill>
                <a:latin typeface="Arial"/>
                <a:ea typeface="Arial"/>
                <a:cs typeface="Arial"/>
                <a:sym typeface="Arial"/>
              </a:endParaRPr>
            </a:p>
          </p:txBody>
        </p:sp>
      </p:grpSp>
    </p:spTree>
  </p:cSld>
  <p:clrMapOvr>
    <a:masterClrMapping/>
  </p:clrMapOvr>
  <p:extLst>
    <p:ext uri="{DCECCB84-F9BA-43D5-87BE-67443E8EF086}">
      <p15:sldGuideLst xmlns:p15="http://schemas.microsoft.com/office/powerpoint/2012/main">
        <p15:guide id="1" orient="horz" pos="1620">
          <p15:clr>
            <a:srgbClr val="FBAE40"/>
          </p15:clr>
        </p15:guide>
        <p15:guide id="2" pos="537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LRI DE - Fußlos">
  <p:cSld name="PLRI DE - Fußlos">
    <p:spTree>
      <p:nvGrpSpPr>
        <p:cNvPr id="1" name="Shape 480"/>
        <p:cNvGrpSpPr/>
        <p:nvPr/>
      </p:nvGrpSpPr>
      <p:grpSpPr>
        <a:xfrm>
          <a:off x="0" y="0"/>
          <a:ext cx="0" cy="0"/>
          <a:chOff x="0" y="0"/>
          <a:chExt cx="0" cy="0"/>
        </a:xfrm>
      </p:grpSpPr>
      <p:sp>
        <p:nvSpPr>
          <p:cNvPr id="481" name="Google Shape;481;p21"/>
          <p:cNvSpPr/>
          <p:nvPr/>
        </p:nvSpPr>
        <p:spPr>
          <a:xfrm>
            <a:off x="1081088" y="573882"/>
            <a:ext cx="8062912" cy="40481"/>
          </a:xfrm>
          <a:prstGeom prst="rect">
            <a:avLst/>
          </a:prstGeom>
          <a:solidFill>
            <a:srgbClr val="BE1E3C"/>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Times New Roman"/>
              <a:ea typeface="Times New Roman"/>
              <a:cs typeface="Times New Roman"/>
              <a:sym typeface="Times New Roman"/>
            </a:endParaRPr>
          </a:p>
        </p:txBody>
      </p:sp>
      <p:sp>
        <p:nvSpPr>
          <p:cNvPr id="482" name="Google Shape;482;p21"/>
          <p:cNvSpPr/>
          <p:nvPr/>
        </p:nvSpPr>
        <p:spPr>
          <a:xfrm>
            <a:off x="1" y="573882"/>
            <a:ext cx="1008063" cy="40481"/>
          </a:xfrm>
          <a:prstGeom prst="rect">
            <a:avLst/>
          </a:prstGeom>
          <a:solidFill>
            <a:srgbClr val="786E6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A5A5A5"/>
              </a:solidFill>
              <a:latin typeface="Times New Roman"/>
              <a:ea typeface="Times New Roman"/>
              <a:cs typeface="Times New Roman"/>
              <a:sym typeface="Times New Roman"/>
            </a:endParaRPr>
          </a:p>
        </p:txBody>
      </p:sp>
      <p:sp>
        <p:nvSpPr>
          <p:cNvPr id="483" name="Google Shape;483;p21"/>
          <p:cNvSpPr txBox="1">
            <a:spLocks noGrp="1"/>
          </p:cNvSpPr>
          <p:nvPr>
            <p:ph type="title"/>
          </p:nvPr>
        </p:nvSpPr>
        <p:spPr>
          <a:xfrm>
            <a:off x="461938" y="114300"/>
            <a:ext cx="8520650" cy="329789"/>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2100" b="0" i="0" u="none" strike="noStrike" cap="none">
                <a:solidFill>
                  <a:srgbClr val="786E64"/>
                </a:solidFill>
                <a:latin typeface="Arial"/>
                <a:ea typeface="Arial"/>
                <a:cs typeface="Arial"/>
                <a:sym typeface="Arial"/>
              </a:defRPr>
            </a:lvl1pPr>
            <a:lvl2pPr marR="0" lvl="1"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9pPr>
          </a:lstStyle>
          <a:p>
            <a:endParaRPr/>
          </a:p>
        </p:txBody>
      </p:sp>
      <p:sp>
        <p:nvSpPr>
          <p:cNvPr id="484" name="Google Shape;484;p21"/>
          <p:cNvSpPr txBox="1">
            <a:spLocks noGrp="1"/>
          </p:cNvSpPr>
          <p:nvPr>
            <p:ph type="dt" idx="10"/>
          </p:nvPr>
        </p:nvSpPr>
        <p:spPr>
          <a:xfrm>
            <a:off x="71400" y="4863249"/>
            <a:ext cx="1980264"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1200">
                <a:solidFill>
                  <a:schemeClr val="lt1"/>
                </a:solidFill>
                <a:latin typeface="Arial"/>
                <a:ea typeface="Arial"/>
                <a:cs typeface="Arial"/>
                <a:sym typeface="Arial"/>
              </a:defRPr>
            </a:lvl1pPr>
            <a:lvl2pPr marR="0" lvl="1"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485" name="Google Shape;485;p21"/>
          <p:cNvSpPr txBox="1">
            <a:spLocks noGrp="1"/>
          </p:cNvSpPr>
          <p:nvPr>
            <p:ph type="ftr" idx="11"/>
          </p:nvPr>
        </p:nvSpPr>
        <p:spPr>
          <a:xfrm>
            <a:off x="1961652" y="4863249"/>
            <a:ext cx="4680624"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1200">
                <a:solidFill>
                  <a:schemeClr val="lt1"/>
                </a:solidFill>
                <a:latin typeface="Arial"/>
                <a:ea typeface="Arial"/>
                <a:cs typeface="Arial"/>
                <a:sym typeface="Arial"/>
              </a:defRPr>
            </a:lvl1pPr>
            <a:lvl2pPr marR="0" lvl="1"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486" name="Google Shape;486;p21"/>
          <p:cNvSpPr txBox="1">
            <a:spLocks noGrp="1"/>
          </p:cNvSpPr>
          <p:nvPr>
            <p:ph type="sldNum" idx="12"/>
          </p:nvPr>
        </p:nvSpPr>
        <p:spPr>
          <a:xfrm>
            <a:off x="6642276" y="4863249"/>
            <a:ext cx="720096"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None/>
              <a:defRPr sz="1200">
                <a:solidFill>
                  <a:schemeClr val="lt1"/>
                </a:solidFill>
                <a:latin typeface="Arial"/>
                <a:ea typeface="Arial"/>
                <a:cs typeface="Arial"/>
                <a:sym typeface="Arial"/>
              </a:defRPr>
            </a:lvl1pPr>
            <a:lvl2pPr marL="0" marR="0" lvl="1" indent="0" algn="r" rtl="0">
              <a:spcBef>
                <a:spcPts val="0"/>
              </a:spcBef>
              <a:spcAft>
                <a:spcPts val="0"/>
              </a:spcAft>
              <a:buNone/>
              <a:defRPr sz="1200">
                <a:solidFill>
                  <a:schemeClr val="lt1"/>
                </a:solidFill>
                <a:latin typeface="Arial"/>
                <a:ea typeface="Arial"/>
                <a:cs typeface="Arial"/>
                <a:sym typeface="Arial"/>
              </a:defRPr>
            </a:lvl2pPr>
            <a:lvl3pPr marL="0" marR="0" lvl="2" indent="0" algn="r" rtl="0">
              <a:spcBef>
                <a:spcPts val="0"/>
              </a:spcBef>
              <a:spcAft>
                <a:spcPts val="0"/>
              </a:spcAft>
              <a:buNone/>
              <a:defRPr sz="1200">
                <a:solidFill>
                  <a:schemeClr val="lt1"/>
                </a:solidFill>
                <a:latin typeface="Arial"/>
                <a:ea typeface="Arial"/>
                <a:cs typeface="Arial"/>
                <a:sym typeface="Arial"/>
              </a:defRPr>
            </a:lvl3pPr>
            <a:lvl4pPr marL="0" marR="0" lvl="3" indent="0" algn="r" rtl="0">
              <a:spcBef>
                <a:spcPts val="0"/>
              </a:spcBef>
              <a:spcAft>
                <a:spcPts val="0"/>
              </a:spcAft>
              <a:buNone/>
              <a:defRPr sz="1200">
                <a:solidFill>
                  <a:schemeClr val="lt1"/>
                </a:solidFill>
                <a:latin typeface="Arial"/>
                <a:ea typeface="Arial"/>
                <a:cs typeface="Arial"/>
                <a:sym typeface="Arial"/>
              </a:defRPr>
            </a:lvl4pPr>
            <a:lvl5pPr marL="0" marR="0" lvl="4" indent="0" algn="r" rtl="0">
              <a:spcBef>
                <a:spcPts val="0"/>
              </a:spcBef>
              <a:spcAft>
                <a:spcPts val="0"/>
              </a:spcAft>
              <a:buNone/>
              <a:defRPr sz="1200">
                <a:solidFill>
                  <a:schemeClr val="lt1"/>
                </a:solidFill>
                <a:latin typeface="Arial"/>
                <a:ea typeface="Arial"/>
                <a:cs typeface="Arial"/>
                <a:sym typeface="Arial"/>
              </a:defRPr>
            </a:lvl5pPr>
            <a:lvl6pPr marL="0" marR="0" lvl="5" indent="0" algn="r" rtl="0">
              <a:spcBef>
                <a:spcPts val="0"/>
              </a:spcBef>
              <a:spcAft>
                <a:spcPts val="0"/>
              </a:spcAft>
              <a:buNone/>
              <a:defRPr sz="1200">
                <a:solidFill>
                  <a:schemeClr val="lt1"/>
                </a:solidFill>
                <a:latin typeface="Arial"/>
                <a:ea typeface="Arial"/>
                <a:cs typeface="Arial"/>
                <a:sym typeface="Arial"/>
              </a:defRPr>
            </a:lvl6pPr>
            <a:lvl7pPr marL="0" marR="0" lvl="6" indent="0" algn="r" rtl="0">
              <a:spcBef>
                <a:spcPts val="0"/>
              </a:spcBef>
              <a:spcAft>
                <a:spcPts val="0"/>
              </a:spcAft>
              <a:buNone/>
              <a:defRPr sz="1200">
                <a:solidFill>
                  <a:schemeClr val="lt1"/>
                </a:solidFill>
                <a:latin typeface="Arial"/>
                <a:ea typeface="Arial"/>
                <a:cs typeface="Arial"/>
                <a:sym typeface="Arial"/>
              </a:defRPr>
            </a:lvl7pPr>
            <a:lvl8pPr marL="0" marR="0" lvl="7" indent="0" algn="r" rtl="0">
              <a:spcBef>
                <a:spcPts val="0"/>
              </a:spcBef>
              <a:spcAft>
                <a:spcPts val="0"/>
              </a:spcAft>
              <a:buNone/>
              <a:defRPr sz="1200">
                <a:solidFill>
                  <a:schemeClr val="lt1"/>
                </a:solidFill>
                <a:latin typeface="Arial"/>
                <a:ea typeface="Arial"/>
                <a:cs typeface="Arial"/>
                <a:sym typeface="Arial"/>
              </a:defRPr>
            </a:lvl8pPr>
            <a:lvl9pPr marL="0" marR="0" lvl="8" indent="0" algn="r" rtl="0">
              <a:spcBef>
                <a:spcPts val="0"/>
              </a:spcBef>
              <a:spcAft>
                <a:spcPts val="0"/>
              </a:spcAft>
              <a:buNone/>
              <a:defRPr sz="12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a:t>
            </a:fld>
            <a:endParaRPr/>
          </a:p>
        </p:txBody>
      </p:sp>
      <p:sp>
        <p:nvSpPr>
          <p:cNvPr id="487" name="Google Shape;487;p21"/>
          <p:cNvSpPr txBox="1">
            <a:spLocks noGrp="1"/>
          </p:cNvSpPr>
          <p:nvPr>
            <p:ph type="body" idx="1"/>
          </p:nvPr>
        </p:nvSpPr>
        <p:spPr>
          <a:xfrm>
            <a:off x="457200" y="816515"/>
            <a:ext cx="8229600" cy="4046733"/>
          </a:xfrm>
          <a:prstGeom prst="rect">
            <a:avLst/>
          </a:prstGeom>
          <a:noFill/>
          <a:ln>
            <a:noFill/>
          </a:ln>
        </p:spPr>
        <p:txBody>
          <a:bodyPr spcFirstLastPara="1" wrap="square" lIns="68575" tIns="34275" rIns="68575" bIns="34275" anchor="t" anchorCtr="0">
            <a:noAutofit/>
          </a:bodyPr>
          <a:lstStyle>
            <a:lvl1pPr marL="457200" marR="0" lvl="0" indent="-342900" algn="l" rtl="0">
              <a:spcBef>
                <a:spcPts val="400"/>
              </a:spcBef>
              <a:spcAft>
                <a:spcPts val="0"/>
              </a:spcAft>
              <a:buClr>
                <a:srgbClr val="BE1E3C"/>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23850" algn="l" rtl="0">
              <a:spcBef>
                <a:spcPts val="300"/>
              </a:spcBef>
              <a:spcAft>
                <a:spcPts val="0"/>
              </a:spcAft>
              <a:buClr>
                <a:schemeClr val="accent1"/>
              </a:buClr>
              <a:buSzPts val="1500"/>
              <a:buFont typeface="Arial"/>
              <a:buChar char="–"/>
              <a:defRPr sz="1500" b="0" i="0" u="none" strike="noStrike" cap="none">
                <a:solidFill>
                  <a:schemeClr val="dk1"/>
                </a:solidFill>
                <a:latin typeface="Arial"/>
                <a:ea typeface="Arial"/>
                <a:cs typeface="Arial"/>
                <a:sym typeface="Arial"/>
              </a:defRPr>
            </a:lvl2pPr>
            <a:lvl3pPr marL="1371600" marR="0" lvl="2" indent="-317500" algn="l" rtl="0">
              <a:spcBef>
                <a:spcPts val="300"/>
              </a:spcBef>
              <a:spcAft>
                <a:spcPts val="0"/>
              </a:spcAft>
              <a:buClr>
                <a:schemeClr val="accent2"/>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04800" algn="l" rtl="0">
              <a:spcBef>
                <a:spcPts val="200"/>
              </a:spcBef>
              <a:spcAft>
                <a:spcPts val="0"/>
              </a:spcAft>
              <a:buClr>
                <a:schemeClr val="accent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298450" algn="l" rtl="0">
              <a:spcBef>
                <a:spcPts val="200"/>
              </a:spcBef>
              <a:spcAft>
                <a:spcPts val="0"/>
              </a:spcAft>
              <a:buClr>
                <a:schemeClr val="accent2"/>
              </a:buClr>
              <a:buSzPts val="1100"/>
              <a:buFont typeface="Arial"/>
              <a:buChar char="»"/>
              <a:defRPr sz="1100" b="0" i="0" u="none" strike="noStrike" cap="none">
                <a:solidFill>
                  <a:schemeClr val="dk1"/>
                </a:solidFill>
                <a:latin typeface="Arial"/>
                <a:ea typeface="Arial"/>
                <a:cs typeface="Arial"/>
                <a:sym typeface="Arial"/>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LRI DE - Nur Fuß">
  <p:cSld name="PLRI DE - Nur Fuß">
    <p:spTree>
      <p:nvGrpSpPr>
        <p:cNvPr id="1" name="Shape 488"/>
        <p:cNvGrpSpPr/>
        <p:nvPr/>
      </p:nvGrpSpPr>
      <p:grpSpPr>
        <a:xfrm>
          <a:off x="0" y="0"/>
          <a:ext cx="0" cy="0"/>
          <a:chOff x="0" y="0"/>
          <a:chExt cx="0" cy="0"/>
        </a:xfrm>
      </p:grpSpPr>
      <p:sp>
        <p:nvSpPr>
          <p:cNvPr id="489" name="Google Shape;489;p22"/>
          <p:cNvSpPr/>
          <p:nvPr/>
        </p:nvSpPr>
        <p:spPr>
          <a:xfrm>
            <a:off x="1" y="4801792"/>
            <a:ext cx="7286625" cy="40481"/>
          </a:xfrm>
          <a:prstGeom prst="rect">
            <a:avLst/>
          </a:prstGeom>
          <a:solidFill>
            <a:srgbClr val="BE1E3C"/>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Times New Roman"/>
              <a:ea typeface="Times New Roman"/>
              <a:cs typeface="Times New Roman"/>
              <a:sym typeface="Times New Roman"/>
            </a:endParaRPr>
          </a:p>
        </p:txBody>
      </p:sp>
      <p:sp>
        <p:nvSpPr>
          <p:cNvPr id="490" name="Google Shape;490;p22"/>
          <p:cNvSpPr txBox="1">
            <a:spLocks noGrp="1"/>
          </p:cNvSpPr>
          <p:nvPr>
            <p:ph type="dt" idx="10"/>
          </p:nvPr>
        </p:nvSpPr>
        <p:spPr>
          <a:xfrm>
            <a:off x="71400" y="4863249"/>
            <a:ext cx="1980264"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1200">
                <a:solidFill>
                  <a:srgbClr val="786E64"/>
                </a:solidFill>
                <a:latin typeface="Arial"/>
                <a:ea typeface="Arial"/>
                <a:cs typeface="Arial"/>
                <a:sym typeface="Arial"/>
              </a:defRPr>
            </a:lvl1pPr>
            <a:lvl2pPr marR="0" lvl="1"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491" name="Google Shape;491;p22"/>
          <p:cNvSpPr txBox="1">
            <a:spLocks noGrp="1"/>
          </p:cNvSpPr>
          <p:nvPr>
            <p:ph type="ftr" idx="11"/>
          </p:nvPr>
        </p:nvSpPr>
        <p:spPr>
          <a:xfrm>
            <a:off x="1961652" y="4863249"/>
            <a:ext cx="4680624"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1200">
                <a:solidFill>
                  <a:srgbClr val="786E64"/>
                </a:solidFill>
                <a:latin typeface="Arial"/>
                <a:ea typeface="Arial"/>
                <a:cs typeface="Arial"/>
                <a:sym typeface="Arial"/>
              </a:defRPr>
            </a:lvl1pPr>
            <a:lvl2pPr marR="0" lvl="1"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492" name="Google Shape;492;p22"/>
          <p:cNvSpPr txBox="1">
            <a:spLocks noGrp="1"/>
          </p:cNvSpPr>
          <p:nvPr>
            <p:ph type="sldNum" idx="12"/>
          </p:nvPr>
        </p:nvSpPr>
        <p:spPr>
          <a:xfrm>
            <a:off x="6642276" y="4863249"/>
            <a:ext cx="720096"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None/>
              <a:defRPr sz="1200">
                <a:solidFill>
                  <a:srgbClr val="786E64"/>
                </a:solidFill>
                <a:latin typeface="Arial"/>
                <a:ea typeface="Arial"/>
                <a:cs typeface="Arial"/>
                <a:sym typeface="Arial"/>
              </a:defRPr>
            </a:lvl1pPr>
            <a:lvl2pPr marL="0" marR="0" lvl="1" indent="0" algn="r" rtl="0">
              <a:spcBef>
                <a:spcPts val="0"/>
              </a:spcBef>
              <a:spcAft>
                <a:spcPts val="0"/>
              </a:spcAft>
              <a:buNone/>
              <a:defRPr sz="1200">
                <a:solidFill>
                  <a:srgbClr val="786E64"/>
                </a:solidFill>
                <a:latin typeface="Arial"/>
                <a:ea typeface="Arial"/>
                <a:cs typeface="Arial"/>
                <a:sym typeface="Arial"/>
              </a:defRPr>
            </a:lvl2pPr>
            <a:lvl3pPr marL="0" marR="0" lvl="2" indent="0" algn="r" rtl="0">
              <a:spcBef>
                <a:spcPts val="0"/>
              </a:spcBef>
              <a:spcAft>
                <a:spcPts val="0"/>
              </a:spcAft>
              <a:buNone/>
              <a:defRPr sz="1200">
                <a:solidFill>
                  <a:srgbClr val="786E64"/>
                </a:solidFill>
                <a:latin typeface="Arial"/>
                <a:ea typeface="Arial"/>
                <a:cs typeface="Arial"/>
                <a:sym typeface="Arial"/>
              </a:defRPr>
            </a:lvl3pPr>
            <a:lvl4pPr marL="0" marR="0" lvl="3" indent="0" algn="r" rtl="0">
              <a:spcBef>
                <a:spcPts val="0"/>
              </a:spcBef>
              <a:spcAft>
                <a:spcPts val="0"/>
              </a:spcAft>
              <a:buNone/>
              <a:defRPr sz="1200">
                <a:solidFill>
                  <a:srgbClr val="786E64"/>
                </a:solidFill>
                <a:latin typeface="Arial"/>
                <a:ea typeface="Arial"/>
                <a:cs typeface="Arial"/>
                <a:sym typeface="Arial"/>
              </a:defRPr>
            </a:lvl4pPr>
            <a:lvl5pPr marL="0" marR="0" lvl="4" indent="0" algn="r" rtl="0">
              <a:spcBef>
                <a:spcPts val="0"/>
              </a:spcBef>
              <a:spcAft>
                <a:spcPts val="0"/>
              </a:spcAft>
              <a:buNone/>
              <a:defRPr sz="1200">
                <a:solidFill>
                  <a:srgbClr val="786E64"/>
                </a:solidFill>
                <a:latin typeface="Arial"/>
                <a:ea typeface="Arial"/>
                <a:cs typeface="Arial"/>
                <a:sym typeface="Arial"/>
              </a:defRPr>
            </a:lvl5pPr>
            <a:lvl6pPr marL="0" marR="0" lvl="5" indent="0" algn="r" rtl="0">
              <a:spcBef>
                <a:spcPts val="0"/>
              </a:spcBef>
              <a:spcAft>
                <a:spcPts val="0"/>
              </a:spcAft>
              <a:buNone/>
              <a:defRPr sz="1200">
                <a:solidFill>
                  <a:srgbClr val="786E64"/>
                </a:solidFill>
                <a:latin typeface="Arial"/>
                <a:ea typeface="Arial"/>
                <a:cs typeface="Arial"/>
                <a:sym typeface="Arial"/>
              </a:defRPr>
            </a:lvl6pPr>
            <a:lvl7pPr marL="0" marR="0" lvl="6" indent="0" algn="r" rtl="0">
              <a:spcBef>
                <a:spcPts val="0"/>
              </a:spcBef>
              <a:spcAft>
                <a:spcPts val="0"/>
              </a:spcAft>
              <a:buNone/>
              <a:defRPr sz="1200">
                <a:solidFill>
                  <a:srgbClr val="786E64"/>
                </a:solidFill>
                <a:latin typeface="Arial"/>
                <a:ea typeface="Arial"/>
                <a:cs typeface="Arial"/>
                <a:sym typeface="Arial"/>
              </a:defRPr>
            </a:lvl7pPr>
            <a:lvl8pPr marL="0" marR="0" lvl="7" indent="0" algn="r" rtl="0">
              <a:spcBef>
                <a:spcPts val="0"/>
              </a:spcBef>
              <a:spcAft>
                <a:spcPts val="0"/>
              </a:spcAft>
              <a:buNone/>
              <a:defRPr sz="1200">
                <a:solidFill>
                  <a:srgbClr val="786E64"/>
                </a:solidFill>
                <a:latin typeface="Arial"/>
                <a:ea typeface="Arial"/>
                <a:cs typeface="Arial"/>
                <a:sym typeface="Arial"/>
              </a:defRPr>
            </a:lvl8pPr>
            <a:lvl9pPr marL="0" marR="0" lvl="8" indent="0" algn="r" rtl="0">
              <a:spcBef>
                <a:spcPts val="0"/>
              </a:spcBef>
              <a:spcAft>
                <a:spcPts val="0"/>
              </a:spcAft>
              <a:buNone/>
              <a:defRPr sz="1200">
                <a:solidFill>
                  <a:srgbClr val="786E64"/>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a:t>
            </a:fld>
            <a:endParaRPr/>
          </a:p>
        </p:txBody>
      </p:sp>
      <p:pic>
        <p:nvPicPr>
          <p:cNvPr id="493" name="Google Shape;493;p22"/>
          <p:cNvPicPr preferRelativeResize="0"/>
          <p:nvPr/>
        </p:nvPicPr>
        <p:blipFill rotWithShape="1">
          <a:blip r:embed="rId2">
            <a:alphaModFix/>
          </a:blip>
          <a:srcRect/>
          <a:stretch/>
        </p:blipFill>
        <p:spPr>
          <a:xfrm>
            <a:off x="7659791" y="4514850"/>
            <a:ext cx="1413070" cy="652279"/>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PLRI EN - Titel">
  <p:cSld name="1_PLRI EN - Titel">
    <p:spTree>
      <p:nvGrpSpPr>
        <p:cNvPr id="1" name="Shape 494"/>
        <p:cNvGrpSpPr/>
        <p:nvPr/>
      </p:nvGrpSpPr>
      <p:grpSpPr>
        <a:xfrm>
          <a:off x="0" y="0"/>
          <a:ext cx="0" cy="0"/>
          <a:chOff x="0" y="0"/>
          <a:chExt cx="0" cy="0"/>
        </a:xfrm>
      </p:grpSpPr>
      <p:sp>
        <p:nvSpPr>
          <p:cNvPr id="495" name="Google Shape;495;p23"/>
          <p:cNvSpPr/>
          <p:nvPr/>
        </p:nvSpPr>
        <p:spPr>
          <a:xfrm>
            <a:off x="0" y="4801792"/>
            <a:ext cx="9144000" cy="40481"/>
          </a:xfrm>
          <a:prstGeom prst="rect">
            <a:avLst/>
          </a:prstGeom>
          <a:solidFill>
            <a:srgbClr val="BE1E3C"/>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Times New Roman"/>
              <a:ea typeface="Times New Roman"/>
              <a:cs typeface="Times New Roman"/>
              <a:sym typeface="Times New Roman"/>
            </a:endParaRPr>
          </a:p>
        </p:txBody>
      </p:sp>
      <p:sp>
        <p:nvSpPr>
          <p:cNvPr id="496" name="Google Shape;496;p23"/>
          <p:cNvSpPr txBox="1">
            <a:spLocks noGrp="1"/>
          </p:cNvSpPr>
          <p:nvPr>
            <p:ph type="title"/>
          </p:nvPr>
        </p:nvSpPr>
        <p:spPr>
          <a:xfrm>
            <a:off x="628650" y="3581468"/>
            <a:ext cx="7886700" cy="994172"/>
          </a:xfrm>
          <a:prstGeom prst="rect">
            <a:avLst/>
          </a:prstGeom>
          <a:noFill/>
          <a:ln>
            <a:noFill/>
          </a:ln>
        </p:spPr>
        <p:txBody>
          <a:bodyPr spcFirstLastPara="1" wrap="square" lIns="68575" tIns="34275" rIns="68575" bIns="34275" anchor="t" anchorCtr="0">
            <a:noAutofit/>
          </a:bodyPr>
          <a:lstStyle>
            <a:lvl1pPr marR="0" lvl="0" algn="ctr" rtl="0">
              <a:spcBef>
                <a:spcPts val="0"/>
              </a:spcBef>
              <a:spcAft>
                <a:spcPts val="0"/>
              </a:spcAft>
              <a:buSzPts val="1100"/>
              <a:buNone/>
              <a:defRPr sz="2400" b="0" i="0" u="none" strike="noStrike" cap="none">
                <a:solidFill>
                  <a:srgbClr val="786E64"/>
                </a:solidFill>
                <a:latin typeface="Arial"/>
                <a:ea typeface="Arial"/>
                <a:cs typeface="Arial"/>
                <a:sym typeface="Arial"/>
              </a:defRPr>
            </a:lvl1pPr>
            <a:lvl2pPr marR="0" lvl="1"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9pPr>
          </a:lstStyle>
          <a:p>
            <a:endParaRPr/>
          </a:p>
        </p:txBody>
      </p:sp>
      <p:sp>
        <p:nvSpPr>
          <p:cNvPr id="497" name="Google Shape;497;p23"/>
          <p:cNvSpPr txBox="1">
            <a:spLocks noGrp="1"/>
          </p:cNvSpPr>
          <p:nvPr>
            <p:ph type="dt" idx="10"/>
          </p:nvPr>
        </p:nvSpPr>
        <p:spPr>
          <a:xfrm>
            <a:off x="71400" y="4863249"/>
            <a:ext cx="1980264"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1200">
                <a:solidFill>
                  <a:schemeClr val="lt1"/>
                </a:solidFill>
                <a:latin typeface="Arial"/>
                <a:ea typeface="Arial"/>
                <a:cs typeface="Arial"/>
                <a:sym typeface="Arial"/>
              </a:defRPr>
            </a:lvl1pPr>
            <a:lvl2pPr marR="0" lvl="1"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498" name="Google Shape;498;p23"/>
          <p:cNvSpPr txBox="1">
            <a:spLocks noGrp="1"/>
          </p:cNvSpPr>
          <p:nvPr>
            <p:ph type="ftr" idx="11"/>
          </p:nvPr>
        </p:nvSpPr>
        <p:spPr>
          <a:xfrm>
            <a:off x="1961652" y="4863249"/>
            <a:ext cx="4680624"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1200">
                <a:solidFill>
                  <a:schemeClr val="lt1"/>
                </a:solidFill>
                <a:latin typeface="Arial"/>
                <a:ea typeface="Arial"/>
                <a:cs typeface="Arial"/>
                <a:sym typeface="Arial"/>
              </a:defRPr>
            </a:lvl1pPr>
            <a:lvl2pPr marR="0" lvl="1"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499" name="Google Shape;499;p23"/>
          <p:cNvSpPr txBox="1">
            <a:spLocks noGrp="1"/>
          </p:cNvSpPr>
          <p:nvPr>
            <p:ph type="sldNum" idx="12"/>
          </p:nvPr>
        </p:nvSpPr>
        <p:spPr>
          <a:xfrm>
            <a:off x="6642276" y="4863249"/>
            <a:ext cx="720096"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None/>
              <a:defRPr sz="1200">
                <a:solidFill>
                  <a:schemeClr val="lt1"/>
                </a:solidFill>
                <a:latin typeface="Arial"/>
                <a:ea typeface="Arial"/>
                <a:cs typeface="Arial"/>
                <a:sym typeface="Arial"/>
              </a:defRPr>
            </a:lvl1pPr>
            <a:lvl2pPr marL="0" marR="0" lvl="1" indent="0" algn="r" rtl="0">
              <a:spcBef>
                <a:spcPts val="0"/>
              </a:spcBef>
              <a:spcAft>
                <a:spcPts val="0"/>
              </a:spcAft>
              <a:buNone/>
              <a:defRPr sz="1200">
                <a:solidFill>
                  <a:schemeClr val="lt1"/>
                </a:solidFill>
                <a:latin typeface="Arial"/>
                <a:ea typeface="Arial"/>
                <a:cs typeface="Arial"/>
                <a:sym typeface="Arial"/>
              </a:defRPr>
            </a:lvl2pPr>
            <a:lvl3pPr marL="0" marR="0" lvl="2" indent="0" algn="r" rtl="0">
              <a:spcBef>
                <a:spcPts val="0"/>
              </a:spcBef>
              <a:spcAft>
                <a:spcPts val="0"/>
              </a:spcAft>
              <a:buNone/>
              <a:defRPr sz="1200">
                <a:solidFill>
                  <a:schemeClr val="lt1"/>
                </a:solidFill>
                <a:latin typeface="Arial"/>
                <a:ea typeface="Arial"/>
                <a:cs typeface="Arial"/>
                <a:sym typeface="Arial"/>
              </a:defRPr>
            </a:lvl3pPr>
            <a:lvl4pPr marL="0" marR="0" lvl="3" indent="0" algn="r" rtl="0">
              <a:spcBef>
                <a:spcPts val="0"/>
              </a:spcBef>
              <a:spcAft>
                <a:spcPts val="0"/>
              </a:spcAft>
              <a:buNone/>
              <a:defRPr sz="1200">
                <a:solidFill>
                  <a:schemeClr val="lt1"/>
                </a:solidFill>
                <a:latin typeface="Arial"/>
                <a:ea typeface="Arial"/>
                <a:cs typeface="Arial"/>
                <a:sym typeface="Arial"/>
              </a:defRPr>
            </a:lvl4pPr>
            <a:lvl5pPr marL="0" marR="0" lvl="4" indent="0" algn="r" rtl="0">
              <a:spcBef>
                <a:spcPts val="0"/>
              </a:spcBef>
              <a:spcAft>
                <a:spcPts val="0"/>
              </a:spcAft>
              <a:buNone/>
              <a:defRPr sz="1200">
                <a:solidFill>
                  <a:schemeClr val="lt1"/>
                </a:solidFill>
                <a:latin typeface="Arial"/>
                <a:ea typeface="Arial"/>
                <a:cs typeface="Arial"/>
                <a:sym typeface="Arial"/>
              </a:defRPr>
            </a:lvl5pPr>
            <a:lvl6pPr marL="0" marR="0" lvl="5" indent="0" algn="r" rtl="0">
              <a:spcBef>
                <a:spcPts val="0"/>
              </a:spcBef>
              <a:spcAft>
                <a:spcPts val="0"/>
              </a:spcAft>
              <a:buNone/>
              <a:defRPr sz="1200">
                <a:solidFill>
                  <a:schemeClr val="lt1"/>
                </a:solidFill>
                <a:latin typeface="Arial"/>
                <a:ea typeface="Arial"/>
                <a:cs typeface="Arial"/>
                <a:sym typeface="Arial"/>
              </a:defRPr>
            </a:lvl6pPr>
            <a:lvl7pPr marL="0" marR="0" lvl="6" indent="0" algn="r" rtl="0">
              <a:spcBef>
                <a:spcPts val="0"/>
              </a:spcBef>
              <a:spcAft>
                <a:spcPts val="0"/>
              </a:spcAft>
              <a:buNone/>
              <a:defRPr sz="1200">
                <a:solidFill>
                  <a:schemeClr val="lt1"/>
                </a:solidFill>
                <a:latin typeface="Arial"/>
                <a:ea typeface="Arial"/>
                <a:cs typeface="Arial"/>
                <a:sym typeface="Arial"/>
              </a:defRPr>
            </a:lvl7pPr>
            <a:lvl8pPr marL="0" marR="0" lvl="7" indent="0" algn="r" rtl="0">
              <a:spcBef>
                <a:spcPts val="0"/>
              </a:spcBef>
              <a:spcAft>
                <a:spcPts val="0"/>
              </a:spcAft>
              <a:buNone/>
              <a:defRPr sz="1200">
                <a:solidFill>
                  <a:schemeClr val="lt1"/>
                </a:solidFill>
                <a:latin typeface="Arial"/>
                <a:ea typeface="Arial"/>
                <a:cs typeface="Arial"/>
                <a:sym typeface="Arial"/>
              </a:defRPr>
            </a:lvl8pPr>
            <a:lvl9pPr marL="0" marR="0" lvl="8" indent="0" algn="r" rtl="0">
              <a:spcBef>
                <a:spcPts val="0"/>
              </a:spcBef>
              <a:spcAft>
                <a:spcPts val="0"/>
              </a:spcAft>
              <a:buNone/>
              <a:defRPr sz="12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a:t>
            </a:fld>
            <a:endParaRPr/>
          </a:p>
        </p:txBody>
      </p:sp>
      <p:pic>
        <p:nvPicPr>
          <p:cNvPr id="500" name="Google Shape;500;p23"/>
          <p:cNvPicPr preferRelativeResize="0"/>
          <p:nvPr/>
        </p:nvPicPr>
        <p:blipFill rotWithShape="1">
          <a:blip r:embed="rId2">
            <a:alphaModFix/>
          </a:blip>
          <a:srcRect/>
          <a:stretch/>
        </p:blipFill>
        <p:spPr>
          <a:xfrm>
            <a:off x="7006293" y="14426"/>
            <a:ext cx="2048205" cy="941105"/>
          </a:xfrm>
          <a:prstGeom prst="rect">
            <a:avLst/>
          </a:prstGeom>
          <a:noFill/>
          <a:ln>
            <a:noFill/>
          </a:ln>
        </p:spPr>
      </p:pic>
      <p:grpSp>
        <p:nvGrpSpPr>
          <p:cNvPr id="501" name="Google Shape;501;p23"/>
          <p:cNvGrpSpPr/>
          <p:nvPr/>
        </p:nvGrpSpPr>
        <p:grpSpPr>
          <a:xfrm>
            <a:off x="32147" y="735806"/>
            <a:ext cx="1704241" cy="425399"/>
            <a:chOff x="42863" y="981075"/>
            <a:chExt cx="2272322" cy="567198"/>
          </a:xfrm>
        </p:grpSpPr>
        <p:grpSp>
          <p:nvGrpSpPr>
            <p:cNvPr id="502" name="Google Shape;502;p23"/>
            <p:cNvGrpSpPr/>
            <p:nvPr/>
          </p:nvGrpSpPr>
          <p:grpSpPr>
            <a:xfrm>
              <a:off x="42863" y="981075"/>
              <a:ext cx="656283" cy="337185"/>
              <a:chOff x="249555" y="1539240"/>
              <a:chExt cx="1935480" cy="994410"/>
            </a:xfrm>
          </p:grpSpPr>
          <p:sp>
            <p:nvSpPr>
              <p:cNvPr id="503" name="Google Shape;503;p23"/>
              <p:cNvSpPr/>
              <p:nvPr/>
            </p:nvSpPr>
            <p:spPr>
              <a:xfrm>
                <a:off x="249555" y="1539240"/>
                <a:ext cx="699135" cy="994410"/>
              </a:xfrm>
              <a:custGeom>
                <a:avLst/>
                <a:gdLst/>
                <a:ahLst/>
                <a:cxnLst/>
                <a:rect l="l" t="t" r="r" b="b"/>
                <a:pathLst>
                  <a:path w="699135" h="994410" extrusionOk="0">
                    <a:moveTo>
                      <a:pt x="0" y="691515"/>
                    </a:moveTo>
                    <a:lnTo>
                      <a:pt x="1905" y="0"/>
                    </a:lnTo>
                    <a:lnTo>
                      <a:pt x="123825" y="0"/>
                    </a:lnTo>
                    <a:lnTo>
                      <a:pt x="360045" y="358140"/>
                    </a:lnTo>
                    <a:lnTo>
                      <a:pt x="586740" y="1905"/>
                    </a:lnTo>
                    <a:lnTo>
                      <a:pt x="697230" y="1905"/>
                    </a:lnTo>
                    <a:lnTo>
                      <a:pt x="699135" y="994410"/>
                    </a:lnTo>
                    <a:lnTo>
                      <a:pt x="582930" y="994410"/>
                    </a:lnTo>
                    <a:lnTo>
                      <a:pt x="582930" y="198120"/>
                    </a:lnTo>
                    <a:lnTo>
                      <a:pt x="388620" y="502920"/>
                    </a:lnTo>
                    <a:lnTo>
                      <a:pt x="329565" y="502920"/>
                    </a:lnTo>
                    <a:lnTo>
                      <a:pt x="120015" y="194310"/>
                    </a:lnTo>
                    <a:lnTo>
                      <a:pt x="123825" y="691515"/>
                    </a:lnTo>
                    <a:lnTo>
                      <a:pt x="0" y="691515"/>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04" name="Google Shape;504;p23"/>
              <p:cNvSpPr/>
              <p:nvPr/>
            </p:nvSpPr>
            <p:spPr>
              <a:xfrm>
                <a:off x="1009651" y="1849755"/>
                <a:ext cx="400050" cy="680085"/>
              </a:xfrm>
              <a:custGeom>
                <a:avLst/>
                <a:gdLst/>
                <a:ahLst/>
                <a:cxnLst/>
                <a:rect l="l" t="t" r="r" b="b"/>
                <a:pathLst>
                  <a:path w="400050" h="680085" extrusionOk="0">
                    <a:moveTo>
                      <a:pt x="0" y="287655"/>
                    </a:moveTo>
                    <a:lnTo>
                      <a:pt x="291465" y="287655"/>
                    </a:lnTo>
                    <a:lnTo>
                      <a:pt x="291465" y="0"/>
                    </a:lnTo>
                    <a:lnTo>
                      <a:pt x="400050" y="0"/>
                    </a:lnTo>
                    <a:lnTo>
                      <a:pt x="400050" y="680085"/>
                    </a:lnTo>
                    <a:lnTo>
                      <a:pt x="289560" y="680085"/>
                    </a:lnTo>
                    <a:lnTo>
                      <a:pt x="289560" y="379095"/>
                    </a:lnTo>
                    <a:lnTo>
                      <a:pt x="0" y="379095"/>
                    </a:lnTo>
                    <a:lnTo>
                      <a:pt x="0" y="287655"/>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05" name="Google Shape;505;p23"/>
              <p:cNvSpPr/>
              <p:nvPr/>
            </p:nvSpPr>
            <p:spPr>
              <a:xfrm>
                <a:off x="1604010" y="1541145"/>
                <a:ext cx="114300" cy="691515"/>
              </a:xfrm>
              <a:custGeom>
                <a:avLst/>
                <a:gdLst/>
                <a:ahLst/>
                <a:cxnLst/>
                <a:rect l="l" t="t" r="r" b="b"/>
                <a:pathLst>
                  <a:path w="114300" h="691515" extrusionOk="0">
                    <a:moveTo>
                      <a:pt x="0" y="691515"/>
                    </a:moveTo>
                    <a:lnTo>
                      <a:pt x="0" y="0"/>
                    </a:lnTo>
                    <a:lnTo>
                      <a:pt x="114300" y="0"/>
                    </a:lnTo>
                    <a:lnTo>
                      <a:pt x="114300" y="691515"/>
                    </a:lnTo>
                    <a:lnTo>
                      <a:pt x="0" y="691515"/>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06" name="Google Shape;506;p23"/>
              <p:cNvSpPr/>
              <p:nvPr/>
            </p:nvSpPr>
            <p:spPr>
              <a:xfrm>
                <a:off x="1779270" y="1539240"/>
                <a:ext cx="405765" cy="697230"/>
              </a:xfrm>
              <a:custGeom>
                <a:avLst/>
                <a:gdLst/>
                <a:ahLst/>
                <a:cxnLst/>
                <a:rect l="l" t="t" r="r" b="b"/>
                <a:pathLst>
                  <a:path w="405765" h="697230" extrusionOk="0">
                    <a:moveTo>
                      <a:pt x="1905" y="297180"/>
                    </a:moveTo>
                    <a:lnTo>
                      <a:pt x="297180" y="297180"/>
                    </a:lnTo>
                    <a:lnTo>
                      <a:pt x="297180" y="0"/>
                    </a:lnTo>
                    <a:lnTo>
                      <a:pt x="405765" y="0"/>
                    </a:lnTo>
                    <a:lnTo>
                      <a:pt x="405765" y="697230"/>
                    </a:lnTo>
                    <a:lnTo>
                      <a:pt x="295275" y="697230"/>
                    </a:lnTo>
                    <a:lnTo>
                      <a:pt x="295275" y="386715"/>
                    </a:lnTo>
                    <a:lnTo>
                      <a:pt x="0" y="386715"/>
                    </a:lnTo>
                    <a:lnTo>
                      <a:pt x="1905" y="297180"/>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grpSp>
        <p:sp>
          <p:nvSpPr>
            <p:cNvPr id="507" name="Google Shape;507;p23"/>
            <p:cNvSpPr txBox="1"/>
            <p:nvPr/>
          </p:nvSpPr>
          <p:spPr>
            <a:xfrm>
              <a:off x="686854" y="1163552"/>
              <a:ext cx="1628331" cy="38472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fr" sz="700" b="1">
                  <a:solidFill>
                    <a:schemeClr val="accent1"/>
                  </a:solidFill>
                  <a:latin typeface="Arial"/>
                  <a:ea typeface="Arial"/>
                  <a:cs typeface="Arial"/>
                  <a:sym typeface="Arial"/>
                </a:rPr>
                <a:t>Medizinische Hochschule</a:t>
              </a:r>
              <a:br>
                <a:rPr lang="fr" sz="700" b="1">
                  <a:solidFill>
                    <a:schemeClr val="accent1"/>
                  </a:solidFill>
                  <a:latin typeface="Arial"/>
                  <a:ea typeface="Arial"/>
                  <a:cs typeface="Arial"/>
                  <a:sym typeface="Arial"/>
                </a:rPr>
              </a:br>
              <a:r>
                <a:rPr lang="fr" sz="700" b="1">
                  <a:solidFill>
                    <a:schemeClr val="accent1"/>
                  </a:solidFill>
                  <a:latin typeface="Arial"/>
                  <a:ea typeface="Arial"/>
                  <a:cs typeface="Arial"/>
                  <a:sym typeface="Arial"/>
                </a:rPr>
                <a:t>Hannover</a:t>
              </a:r>
              <a:endParaRPr sz="700" b="1">
                <a:solidFill>
                  <a:schemeClr val="accent1"/>
                </a:solidFill>
                <a:latin typeface="Arial"/>
                <a:ea typeface="Arial"/>
                <a:cs typeface="Arial"/>
                <a:sym typeface="Arial"/>
              </a:endParaRPr>
            </a:p>
          </p:txBody>
        </p:sp>
      </p:grpSp>
      <p:grpSp>
        <p:nvGrpSpPr>
          <p:cNvPr id="508" name="Google Shape;508;p23"/>
          <p:cNvGrpSpPr/>
          <p:nvPr/>
        </p:nvGrpSpPr>
        <p:grpSpPr>
          <a:xfrm>
            <a:off x="-5496" y="111342"/>
            <a:ext cx="1543784" cy="578315"/>
            <a:chOff x="-7328" y="148456"/>
            <a:chExt cx="2058378" cy="771087"/>
          </a:xfrm>
        </p:grpSpPr>
        <p:sp>
          <p:nvSpPr>
            <p:cNvPr id="509" name="Google Shape;509;p23"/>
            <p:cNvSpPr/>
            <p:nvPr/>
          </p:nvSpPr>
          <p:spPr>
            <a:xfrm>
              <a:off x="-7328" y="148456"/>
              <a:ext cx="2058378" cy="771087"/>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10" name="Google Shape;510;p23"/>
            <p:cNvSpPr/>
            <p:nvPr/>
          </p:nvSpPr>
          <p:spPr>
            <a:xfrm>
              <a:off x="-7328" y="148456"/>
              <a:ext cx="2042931" cy="753065"/>
            </a:xfrm>
            <a:prstGeom prst="rect">
              <a:avLst/>
            </a:prstGeom>
            <a:solidFill>
              <a:srgbClr val="BE1E3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11" name="Google Shape;511;p23"/>
            <p:cNvSpPr/>
            <p:nvPr/>
          </p:nvSpPr>
          <p:spPr>
            <a:xfrm>
              <a:off x="382721" y="449682"/>
              <a:ext cx="56641" cy="72088"/>
            </a:xfrm>
            <a:custGeom>
              <a:avLst/>
              <a:gdLst/>
              <a:ahLst/>
              <a:cxnLst/>
              <a:rect l="l" t="t" r="r" b="b"/>
              <a:pathLst>
                <a:path w="191" h="245" extrusionOk="0">
                  <a:moveTo>
                    <a:pt x="116" y="149"/>
                  </a:moveTo>
                  <a:cubicBezTo>
                    <a:pt x="131" y="140"/>
                    <a:pt x="150" y="129"/>
                    <a:pt x="160" y="121"/>
                  </a:cubicBezTo>
                  <a:cubicBezTo>
                    <a:pt x="173" y="110"/>
                    <a:pt x="191" y="86"/>
                    <a:pt x="191" y="77"/>
                  </a:cubicBezTo>
                  <a:cubicBezTo>
                    <a:pt x="171" y="54"/>
                    <a:pt x="175" y="32"/>
                    <a:pt x="173" y="10"/>
                  </a:cubicBezTo>
                  <a:cubicBezTo>
                    <a:pt x="173" y="5"/>
                    <a:pt x="167" y="0"/>
                    <a:pt x="159" y="4"/>
                  </a:cubicBezTo>
                  <a:cubicBezTo>
                    <a:pt x="135" y="15"/>
                    <a:pt x="108" y="24"/>
                    <a:pt x="108" y="24"/>
                  </a:cubicBezTo>
                  <a:cubicBezTo>
                    <a:pt x="108" y="24"/>
                    <a:pt x="103" y="57"/>
                    <a:pt x="110" y="65"/>
                  </a:cubicBezTo>
                  <a:cubicBezTo>
                    <a:pt x="118" y="73"/>
                    <a:pt x="136" y="70"/>
                    <a:pt x="134" y="82"/>
                  </a:cubicBezTo>
                  <a:cubicBezTo>
                    <a:pt x="133" y="90"/>
                    <a:pt x="122" y="103"/>
                    <a:pt x="115" y="109"/>
                  </a:cubicBezTo>
                  <a:cubicBezTo>
                    <a:pt x="102" y="119"/>
                    <a:pt x="87" y="127"/>
                    <a:pt x="79" y="131"/>
                  </a:cubicBezTo>
                  <a:cubicBezTo>
                    <a:pt x="79" y="131"/>
                    <a:pt x="57" y="123"/>
                    <a:pt x="26" y="126"/>
                  </a:cubicBezTo>
                  <a:cubicBezTo>
                    <a:pt x="13" y="127"/>
                    <a:pt x="13" y="137"/>
                    <a:pt x="13" y="137"/>
                  </a:cubicBezTo>
                  <a:cubicBezTo>
                    <a:pt x="13" y="137"/>
                    <a:pt x="9" y="137"/>
                    <a:pt x="6" y="139"/>
                  </a:cubicBezTo>
                  <a:cubicBezTo>
                    <a:pt x="2" y="140"/>
                    <a:pt x="0" y="144"/>
                    <a:pt x="0" y="144"/>
                  </a:cubicBezTo>
                  <a:cubicBezTo>
                    <a:pt x="0" y="144"/>
                    <a:pt x="2" y="147"/>
                    <a:pt x="6" y="148"/>
                  </a:cubicBezTo>
                  <a:cubicBezTo>
                    <a:pt x="9" y="149"/>
                    <a:pt x="13" y="149"/>
                    <a:pt x="13" y="149"/>
                  </a:cubicBezTo>
                  <a:cubicBezTo>
                    <a:pt x="14" y="154"/>
                    <a:pt x="18" y="158"/>
                    <a:pt x="25" y="159"/>
                  </a:cubicBezTo>
                  <a:cubicBezTo>
                    <a:pt x="40" y="162"/>
                    <a:pt x="50" y="160"/>
                    <a:pt x="58" y="158"/>
                  </a:cubicBezTo>
                  <a:cubicBezTo>
                    <a:pt x="63" y="157"/>
                    <a:pt x="66" y="157"/>
                    <a:pt x="68" y="161"/>
                  </a:cubicBezTo>
                  <a:cubicBezTo>
                    <a:pt x="69" y="165"/>
                    <a:pt x="65" y="168"/>
                    <a:pt x="62" y="170"/>
                  </a:cubicBezTo>
                  <a:cubicBezTo>
                    <a:pt x="50" y="176"/>
                    <a:pt x="42" y="182"/>
                    <a:pt x="37" y="188"/>
                  </a:cubicBezTo>
                  <a:cubicBezTo>
                    <a:pt x="33" y="193"/>
                    <a:pt x="30" y="201"/>
                    <a:pt x="32" y="207"/>
                  </a:cubicBezTo>
                  <a:cubicBezTo>
                    <a:pt x="31" y="209"/>
                    <a:pt x="30" y="212"/>
                    <a:pt x="29" y="215"/>
                  </a:cubicBezTo>
                  <a:cubicBezTo>
                    <a:pt x="28" y="218"/>
                    <a:pt x="28" y="221"/>
                    <a:pt x="29" y="224"/>
                  </a:cubicBezTo>
                  <a:cubicBezTo>
                    <a:pt x="31" y="224"/>
                    <a:pt x="33" y="224"/>
                    <a:pt x="36" y="223"/>
                  </a:cubicBezTo>
                  <a:cubicBezTo>
                    <a:pt x="38" y="222"/>
                    <a:pt x="41" y="221"/>
                    <a:pt x="43" y="218"/>
                  </a:cubicBezTo>
                  <a:cubicBezTo>
                    <a:pt x="49" y="220"/>
                    <a:pt x="57" y="219"/>
                    <a:pt x="63" y="210"/>
                  </a:cubicBezTo>
                  <a:cubicBezTo>
                    <a:pt x="68" y="203"/>
                    <a:pt x="74" y="190"/>
                    <a:pt x="75" y="185"/>
                  </a:cubicBezTo>
                  <a:cubicBezTo>
                    <a:pt x="77" y="180"/>
                    <a:pt x="79" y="179"/>
                    <a:pt x="82" y="179"/>
                  </a:cubicBezTo>
                  <a:cubicBezTo>
                    <a:pt x="85" y="180"/>
                    <a:pt x="87" y="182"/>
                    <a:pt x="85" y="190"/>
                  </a:cubicBezTo>
                  <a:cubicBezTo>
                    <a:pt x="84" y="196"/>
                    <a:pt x="84" y="208"/>
                    <a:pt x="85" y="214"/>
                  </a:cubicBezTo>
                  <a:cubicBezTo>
                    <a:pt x="89" y="234"/>
                    <a:pt x="100" y="233"/>
                    <a:pt x="100" y="233"/>
                  </a:cubicBezTo>
                  <a:cubicBezTo>
                    <a:pt x="100" y="233"/>
                    <a:pt x="101" y="236"/>
                    <a:pt x="103" y="239"/>
                  </a:cubicBezTo>
                  <a:cubicBezTo>
                    <a:pt x="106" y="242"/>
                    <a:pt x="109" y="244"/>
                    <a:pt x="111" y="245"/>
                  </a:cubicBezTo>
                  <a:cubicBezTo>
                    <a:pt x="113" y="242"/>
                    <a:pt x="114" y="238"/>
                    <a:pt x="113" y="234"/>
                  </a:cubicBezTo>
                  <a:cubicBezTo>
                    <a:pt x="113" y="231"/>
                    <a:pt x="112" y="229"/>
                    <a:pt x="112" y="229"/>
                  </a:cubicBezTo>
                  <a:cubicBezTo>
                    <a:pt x="115" y="227"/>
                    <a:pt x="118" y="222"/>
                    <a:pt x="116" y="214"/>
                  </a:cubicBezTo>
                  <a:cubicBezTo>
                    <a:pt x="113" y="199"/>
                    <a:pt x="108" y="192"/>
                    <a:pt x="103" y="186"/>
                  </a:cubicBezTo>
                  <a:cubicBezTo>
                    <a:pt x="101" y="181"/>
                    <a:pt x="102" y="178"/>
                    <a:pt x="104" y="176"/>
                  </a:cubicBezTo>
                  <a:cubicBezTo>
                    <a:pt x="107" y="174"/>
                    <a:pt x="111" y="175"/>
                    <a:pt x="114" y="180"/>
                  </a:cubicBezTo>
                  <a:cubicBezTo>
                    <a:pt x="118" y="186"/>
                    <a:pt x="124" y="193"/>
                    <a:pt x="134" y="198"/>
                  </a:cubicBezTo>
                  <a:cubicBezTo>
                    <a:pt x="141" y="202"/>
                    <a:pt x="147" y="200"/>
                    <a:pt x="150" y="198"/>
                  </a:cubicBezTo>
                  <a:cubicBezTo>
                    <a:pt x="150" y="198"/>
                    <a:pt x="153" y="200"/>
                    <a:pt x="156" y="200"/>
                  </a:cubicBezTo>
                  <a:cubicBezTo>
                    <a:pt x="159" y="201"/>
                    <a:pt x="162" y="202"/>
                    <a:pt x="165" y="201"/>
                  </a:cubicBezTo>
                  <a:cubicBezTo>
                    <a:pt x="164" y="198"/>
                    <a:pt x="163" y="195"/>
                    <a:pt x="162" y="193"/>
                  </a:cubicBezTo>
                  <a:cubicBezTo>
                    <a:pt x="161" y="190"/>
                    <a:pt x="160" y="189"/>
                    <a:pt x="158" y="187"/>
                  </a:cubicBezTo>
                  <a:cubicBezTo>
                    <a:pt x="158" y="183"/>
                    <a:pt x="157" y="175"/>
                    <a:pt x="154" y="172"/>
                  </a:cubicBezTo>
                  <a:cubicBezTo>
                    <a:pt x="142" y="160"/>
                    <a:pt x="116" y="149"/>
                    <a:pt x="116" y="149"/>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12" name="Google Shape;512;p23"/>
            <p:cNvSpPr/>
            <p:nvPr/>
          </p:nvSpPr>
          <p:spPr>
            <a:xfrm>
              <a:off x="311920" y="323528"/>
              <a:ext cx="171209" cy="196955"/>
            </a:xfrm>
            <a:custGeom>
              <a:avLst/>
              <a:gdLst/>
              <a:ahLst/>
              <a:cxnLst/>
              <a:rect l="l" t="t" r="r" b="b"/>
              <a:pathLst>
                <a:path w="580" h="671" extrusionOk="0">
                  <a:moveTo>
                    <a:pt x="237" y="95"/>
                  </a:moveTo>
                  <a:cubicBezTo>
                    <a:pt x="237" y="95"/>
                    <a:pt x="255" y="118"/>
                    <a:pt x="264" y="111"/>
                  </a:cubicBezTo>
                  <a:cubicBezTo>
                    <a:pt x="272" y="105"/>
                    <a:pt x="268" y="96"/>
                    <a:pt x="262" y="90"/>
                  </a:cubicBezTo>
                  <a:cubicBezTo>
                    <a:pt x="254" y="81"/>
                    <a:pt x="245" y="87"/>
                    <a:pt x="237" y="95"/>
                  </a:cubicBezTo>
                  <a:lnTo>
                    <a:pt x="237" y="95"/>
                  </a:lnTo>
                  <a:close/>
                  <a:moveTo>
                    <a:pt x="580" y="628"/>
                  </a:moveTo>
                  <a:cubicBezTo>
                    <a:pt x="577" y="628"/>
                    <a:pt x="574" y="628"/>
                    <a:pt x="571" y="627"/>
                  </a:cubicBezTo>
                  <a:cubicBezTo>
                    <a:pt x="568" y="626"/>
                    <a:pt x="565" y="624"/>
                    <a:pt x="565" y="624"/>
                  </a:cubicBezTo>
                  <a:cubicBezTo>
                    <a:pt x="562" y="627"/>
                    <a:pt x="556" y="628"/>
                    <a:pt x="549" y="625"/>
                  </a:cubicBezTo>
                  <a:cubicBezTo>
                    <a:pt x="539" y="620"/>
                    <a:pt x="533" y="612"/>
                    <a:pt x="529" y="606"/>
                  </a:cubicBezTo>
                  <a:cubicBezTo>
                    <a:pt x="526" y="601"/>
                    <a:pt x="522" y="601"/>
                    <a:pt x="519" y="603"/>
                  </a:cubicBezTo>
                  <a:cubicBezTo>
                    <a:pt x="517" y="605"/>
                    <a:pt x="516" y="608"/>
                    <a:pt x="518" y="612"/>
                  </a:cubicBezTo>
                  <a:cubicBezTo>
                    <a:pt x="523" y="619"/>
                    <a:pt x="528" y="625"/>
                    <a:pt x="531" y="640"/>
                  </a:cubicBezTo>
                  <a:cubicBezTo>
                    <a:pt x="533" y="649"/>
                    <a:pt x="529" y="653"/>
                    <a:pt x="527" y="655"/>
                  </a:cubicBezTo>
                  <a:cubicBezTo>
                    <a:pt x="527" y="655"/>
                    <a:pt x="528" y="658"/>
                    <a:pt x="528" y="661"/>
                  </a:cubicBezTo>
                  <a:cubicBezTo>
                    <a:pt x="529" y="664"/>
                    <a:pt x="528" y="668"/>
                    <a:pt x="526" y="671"/>
                  </a:cubicBezTo>
                  <a:cubicBezTo>
                    <a:pt x="524" y="670"/>
                    <a:pt x="521" y="669"/>
                    <a:pt x="518" y="666"/>
                  </a:cubicBezTo>
                  <a:cubicBezTo>
                    <a:pt x="516" y="663"/>
                    <a:pt x="515" y="659"/>
                    <a:pt x="515" y="659"/>
                  </a:cubicBezTo>
                  <a:cubicBezTo>
                    <a:pt x="515" y="659"/>
                    <a:pt x="504" y="661"/>
                    <a:pt x="500" y="640"/>
                  </a:cubicBezTo>
                  <a:cubicBezTo>
                    <a:pt x="499" y="635"/>
                    <a:pt x="499" y="622"/>
                    <a:pt x="500" y="616"/>
                  </a:cubicBezTo>
                  <a:cubicBezTo>
                    <a:pt x="502" y="608"/>
                    <a:pt x="500" y="606"/>
                    <a:pt x="497" y="606"/>
                  </a:cubicBezTo>
                  <a:cubicBezTo>
                    <a:pt x="494" y="605"/>
                    <a:pt x="492" y="606"/>
                    <a:pt x="490" y="611"/>
                  </a:cubicBezTo>
                  <a:cubicBezTo>
                    <a:pt x="489" y="616"/>
                    <a:pt x="483" y="629"/>
                    <a:pt x="478" y="636"/>
                  </a:cubicBezTo>
                  <a:cubicBezTo>
                    <a:pt x="472" y="645"/>
                    <a:pt x="464" y="646"/>
                    <a:pt x="458" y="644"/>
                  </a:cubicBezTo>
                  <a:cubicBezTo>
                    <a:pt x="456" y="647"/>
                    <a:pt x="453" y="649"/>
                    <a:pt x="451" y="650"/>
                  </a:cubicBezTo>
                  <a:cubicBezTo>
                    <a:pt x="448" y="651"/>
                    <a:pt x="446" y="651"/>
                    <a:pt x="444" y="651"/>
                  </a:cubicBezTo>
                  <a:cubicBezTo>
                    <a:pt x="443" y="647"/>
                    <a:pt x="443" y="644"/>
                    <a:pt x="444" y="641"/>
                  </a:cubicBezTo>
                  <a:cubicBezTo>
                    <a:pt x="444" y="638"/>
                    <a:pt x="446" y="636"/>
                    <a:pt x="447" y="634"/>
                  </a:cubicBezTo>
                  <a:cubicBezTo>
                    <a:pt x="445" y="628"/>
                    <a:pt x="447" y="620"/>
                    <a:pt x="452" y="614"/>
                  </a:cubicBezTo>
                  <a:cubicBezTo>
                    <a:pt x="457" y="608"/>
                    <a:pt x="465" y="603"/>
                    <a:pt x="477" y="596"/>
                  </a:cubicBezTo>
                  <a:cubicBezTo>
                    <a:pt x="480" y="594"/>
                    <a:pt x="484" y="591"/>
                    <a:pt x="483" y="587"/>
                  </a:cubicBezTo>
                  <a:cubicBezTo>
                    <a:pt x="481" y="584"/>
                    <a:pt x="478" y="583"/>
                    <a:pt x="473" y="584"/>
                  </a:cubicBezTo>
                  <a:cubicBezTo>
                    <a:pt x="465" y="586"/>
                    <a:pt x="455" y="588"/>
                    <a:pt x="439" y="586"/>
                  </a:cubicBezTo>
                  <a:cubicBezTo>
                    <a:pt x="433" y="585"/>
                    <a:pt x="429" y="580"/>
                    <a:pt x="428" y="576"/>
                  </a:cubicBezTo>
                  <a:cubicBezTo>
                    <a:pt x="428" y="576"/>
                    <a:pt x="424" y="576"/>
                    <a:pt x="421" y="575"/>
                  </a:cubicBezTo>
                  <a:cubicBezTo>
                    <a:pt x="417" y="573"/>
                    <a:pt x="415" y="570"/>
                    <a:pt x="415" y="570"/>
                  </a:cubicBezTo>
                  <a:cubicBezTo>
                    <a:pt x="415" y="570"/>
                    <a:pt x="417" y="566"/>
                    <a:pt x="420" y="565"/>
                  </a:cubicBezTo>
                  <a:cubicBezTo>
                    <a:pt x="424" y="564"/>
                    <a:pt x="428" y="563"/>
                    <a:pt x="428" y="563"/>
                  </a:cubicBezTo>
                  <a:cubicBezTo>
                    <a:pt x="428" y="563"/>
                    <a:pt x="428" y="554"/>
                    <a:pt x="440" y="553"/>
                  </a:cubicBezTo>
                  <a:cubicBezTo>
                    <a:pt x="464" y="549"/>
                    <a:pt x="486" y="557"/>
                    <a:pt x="494" y="559"/>
                  </a:cubicBezTo>
                  <a:cubicBezTo>
                    <a:pt x="500" y="546"/>
                    <a:pt x="507" y="510"/>
                    <a:pt x="504" y="489"/>
                  </a:cubicBezTo>
                  <a:cubicBezTo>
                    <a:pt x="500" y="468"/>
                    <a:pt x="472" y="474"/>
                    <a:pt x="462" y="454"/>
                  </a:cubicBezTo>
                  <a:cubicBezTo>
                    <a:pt x="450" y="429"/>
                    <a:pt x="452" y="391"/>
                    <a:pt x="435" y="388"/>
                  </a:cubicBezTo>
                  <a:cubicBezTo>
                    <a:pt x="407" y="382"/>
                    <a:pt x="430" y="404"/>
                    <a:pt x="331" y="429"/>
                  </a:cubicBezTo>
                  <a:cubicBezTo>
                    <a:pt x="301" y="436"/>
                    <a:pt x="277" y="432"/>
                    <a:pt x="260" y="449"/>
                  </a:cubicBezTo>
                  <a:cubicBezTo>
                    <a:pt x="253" y="456"/>
                    <a:pt x="242" y="488"/>
                    <a:pt x="226" y="509"/>
                  </a:cubicBezTo>
                  <a:cubicBezTo>
                    <a:pt x="197" y="545"/>
                    <a:pt x="176" y="556"/>
                    <a:pt x="176" y="556"/>
                  </a:cubicBezTo>
                  <a:cubicBezTo>
                    <a:pt x="180" y="557"/>
                    <a:pt x="196" y="565"/>
                    <a:pt x="204" y="575"/>
                  </a:cubicBezTo>
                  <a:cubicBezTo>
                    <a:pt x="207" y="579"/>
                    <a:pt x="209" y="586"/>
                    <a:pt x="208" y="590"/>
                  </a:cubicBezTo>
                  <a:cubicBezTo>
                    <a:pt x="210" y="592"/>
                    <a:pt x="211" y="593"/>
                    <a:pt x="213" y="596"/>
                  </a:cubicBezTo>
                  <a:cubicBezTo>
                    <a:pt x="214" y="599"/>
                    <a:pt x="215" y="601"/>
                    <a:pt x="215" y="604"/>
                  </a:cubicBezTo>
                  <a:cubicBezTo>
                    <a:pt x="212" y="605"/>
                    <a:pt x="209" y="604"/>
                    <a:pt x="206" y="603"/>
                  </a:cubicBezTo>
                  <a:cubicBezTo>
                    <a:pt x="204" y="603"/>
                    <a:pt x="201" y="601"/>
                    <a:pt x="201" y="601"/>
                  </a:cubicBezTo>
                  <a:cubicBezTo>
                    <a:pt x="197" y="604"/>
                    <a:pt x="192" y="605"/>
                    <a:pt x="185" y="601"/>
                  </a:cubicBezTo>
                  <a:cubicBezTo>
                    <a:pt x="174" y="596"/>
                    <a:pt x="169" y="589"/>
                    <a:pt x="165" y="583"/>
                  </a:cubicBezTo>
                  <a:cubicBezTo>
                    <a:pt x="161" y="578"/>
                    <a:pt x="157" y="577"/>
                    <a:pt x="155" y="579"/>
                  </a:cubicBezTo>
                  <a:cubicBezTo>
                    <a:pt x="152" y="581"/>
                    <a:pt x="151" y="585"/>
                    <a:pt x="154" y="589"/>
                  </a:cubicBezTo>
                  <a:cubicBezTo>
                    <a:pt x="158" y="595"/>
                    <a:pt x="164" y="602"/>
                    <a:pt x="167" y="617"/>
                  </a:cubicBezTo>
                  <a:cubicBezTo>
                    <a:pt x="169" y="625"/>
                    <a:pt x="165" y="630"/>
                    <a:pt x="162" y="632"/>
                  </a:cubicBezTo>
                  <a:cubicBezTo>
                    <a:pt x="162" y="632"/>
                    <a:pt x="163" y="634"/>
                    <a:pt x="164" y="638"/>
                  </a:cubicBezTo>
                  <a:cubicBezTo>
                    <a:pt x="164" y="641"/>
                    <a:pt x="163" y="645"/>
                    <a:pt x="162" y="648"/>
                  </a:cubicBezTo>
                  <a:cubicBezTo>
                    <a:pt x="159" y="647"/>
                    <a:pt x="156" y="645"/>
                    <a:pt x="154" y="642"/>
                  </a:cubicBezTo>
                  <a:cubicBezTo>
                    <a:pt x="151" y="639"/>
                    <a:pt x="150" y="636"/>
                    <a:pt x="150" y="636"/>
                  </a:cubicBezTo>
                  <a:cubicBezTo>
                    <a:pt x="150" y="636"/>
                    <a:pt x="139" y="637"/>
                    <a:pt x="136" y="617"/>
                  </a:cubicBezTo>
                  <a:cubicBezTo>
                    <a:pt x="135" y="611"/>
                    <a:pt x="135" y="599"/>
                    <a:pt x="136" y="593"/>
                  </a:cubicBezTo>
                  <a:cubicBezTo>
                    <a:pt x="137" y="585"/>
                    <a:pt x="135" y="583"/>
                    <a:pt x="132" y="582"/>
                  </a:cubicBezTo>
                  <a:cubicBezTo>
                    <a:pt x="129" y="582"/>
                    <a:pt x="127" y="583"/>
                    <a:pt x="126" y="588"/>
                  </a:cubicBezTo>
                  <a:cubicBezTo>
                    <a:pt x="124" y="593"/>
                    <a:pt x="118" y="606"/>
                    <a:pt x="113" y="613"/>
                  </a:cubicBezTo>
                  <a:cubicBezTo>
                    <a:pt x="107" y="622"/>
                    <a:pt x="99" y="623"/>
                    <a:pt x="93" y="621"/>
                  </a:cubicBezTo>
                  <a:cubicBezTo>
                    <a:pt x="91" y="624"/>
                    <a:pt x="89" y="625"/>
                    <a:pt x="86" y="626"/>
                  </a:cubicBezTo>
                  <a:cubicBezTo>
                    <a:pt x="84" y="627"/>
                    <a:pt x="81" y="628"/>
                    <a:pt x="79" y="628"/>
                  </a:cubicBezTo>
                  <a:cubicBezTo>
                    <a:pt x="78" y="624"/>
                    <a:pt x="78" y="621"/>
                    <a:pt x="79" y="618"/>
                  </a:cubicBezTo>
                  <a:cubicBezTo>
                    <a:pt x="80" y="615"/>
                    <a:pt x="81" y="612"/>
                    <a:pt x="83" y="610"/>
                  </a:cubicBezTo>
                  <a:cubicBezTo>
                    <a:pt x="80" y="604"/>
                    <a:pt x="83" y="596"/>
                    <a:pt x="88" y="591"/>
                  </a:cubicBezTo>
                  <a:cubicBezTo>
                    <a:pt x="92" y="585"/>
                    <a:pt x="101" y="579"/>
                    <a:pt x="113" y="573"/>
                  </a:cubicBezTo>
                  <a:cubicBezTo>
                    <a:pt x="116" y="571"/>
                    <a:pt x="119" y="568"/>
                    <a:pt x="118" y="564"/>
                  </a:cubicBezTo>
                  <a:cubicBezTo>
                    <a:pt x="117" y="560"/>
                    <a:pt x="113" y="560"/>
                    <a:pt x="109" y="561"/>
                  </a:cubicBezTo>
                  <a:cubicBezTo>
                    <a:pt x="100" y="563"/>
                    <a:pt x="90" y="565"/>
                    <a:pt x="75" y="562"/>
                  </a:cubicBezTo>
                  <a:cubicBezTo>
                    <a:pt x="69" y="562"/>
                    <a:pt x="64" y="557"/>
                    <a:pt x="63" y="552"/>
                  </a:cubicBezTo>
                  <a:cubicBezTo>
                    <a:pt x="63" y="552"/>
                    <a:pt x="59" y="552"/>
                    <a:pt x="56" y="551"/>
                  </a:cubicBezTo>
                  <a:cubicBezTo>
                    <a:pt x="52" y="550"/>
                    <a:pt x="50" y="546"/>
                    <a:pt x="50" y="546"/>
                  </a:cubicBezTo>
                  <a:cubicBezTo>
                    <a:pt x="50" y="546"/>
                    <a:pt x="52" y="543"/>
                    <a:pt x="56" y="542"/>
                  </a:cubicBezTo>
                  <a:cubicBezTo>
                    <a:pt x="59" y="540"/>
                    <a:pt x="63" y="540"/>
                    <a:pt x="63" y="540"/>
                  </a:cubicBezTo>
                  <a:cubicBezTo>
                    <a:pt x="63" y="540"/>
                    <a:pt x="65" y="530"/>
                    <a:pt x="77" y="529"/>
                  </a:cubicBezTo>
                  <a:cubicBezTo>
                    <a:pt x="108" y="525"/>
                    <a:pt x="135" y="536"/>
                    <a:pt x="135" y="536"/>
                  </a:cubicBezTo>
                  <a:cubicBezTo>
                    <a:pt x="135" y="536"/>
                    <a:pt x="172" y="511"/>
                    <a:pt x="184" y="494"/>
                  </a:cubicBezTo>
                  <a:cubicBezTo>
                    <a:pt x="194" y="480"/>
                    <a:pt x="201" y="464"/>
                    <a:pt x="204" y="449"/>
                  </a:cubicBezTo>
                  <a:cubicBezTo>
                    <a:pt x="207" y="431"/>
                    <a:pt x="202" y="430"/>
                    <a:pt x="196" y="426"/>
                  </a:cubicBezTo>
                  <a:cubicBezTo>
                    <a:pt x="189" y="420"/>
                    <a:pt x="176" y="412"/>
                    <a:pt x="161" y="394"/>
                  </a:cubicBezTo>
                  <a:cubicBezTo>
                    <a:pt x="153" y="384"/>
                    <a:pt x="141" y="359"/>
                    <a:pt x="141" y="335"/>
                  </a:cubicBezTo>
                  <a:cubicBezTo>
                    <a:pt x="129" y="324"/>
                    <a:pt x="113" y="306"/>
                    <a:pt x="102" y="291"/>
                  </a:cubicBezTo>
                  <a:cubicBezTo>
                    <a:pt x="102" y="298"/>
                    <a:pt x="103" y="311"/>
                    <a:pt x="98" y="325"/>
                  </a:cubicBezTo>
                  <a:cubicBezTo>
                    <a:pt x="96" y="329"/>
                    <a:pt x="89" y="333"/>
                    <a:pt x="85" y="334"/>
                  </a:cubicBezTo>
                  <a:cubicBezTo>
                    <a:pt x="85" y="337"/>
                    <a:pt x="83" y="338"/>
                    <a:pt x="82" y="341"/>
                  </a:cubicBezTo>
                  <a:cubicBezTo>
                    <a:pt x="80" y="343"/>
                    <a:pt x="77" y="345"/>
                    <a:pt x="75" y="346"/>
                  </a:cubicBezTo>
                  <a:cubicBezTo>
                    <a:pt x="73" y="344"/>
                    <a:pt x="72" y="341"/>
                    <a:pt x="72" y="338"/>
                  </a:cubicBezTo>
                  <a:cubicBezTo>
                    <a:pt x="72" y="335"/>
                    <a:pt x="73" y="332"/>
                    <a:pt x="73" y="332"/>
                  </a:cubicBezTo>
                  <a:cubicBezTo>
                    <a:pt x="69" y="330"/>
                    <a:pt x="65" y="325"/>
                    <a:pt x="66" y="317"/>
                  </a:cubicBezTo>
                  <a:cubicBezTo>
                    <a:pt x="66" y="305"/>
                    <a:pt x="71" y="297"/>
                    <a:pt x="75" y="291"/>
                  </a:cubicBezTo>
                  <a:cubicBezTo>
                    <a:pt x="78" y="286"/>
                    <a:pt x="77" y="283"/>
                    <a:pt x="74" y="281"/>
                  </a:cubicBezTo>
                  <a:cubicBezTo>
                    <a:pt x="71" y="279"/>
                    <a:pt x="68" y="280"/>
                    <a:pt x="65" y="284"/>
                  </a:cubicBezTo>
                  <a:cubicBezTo>
                    <a:pt x="61" y="290"/>
                    <a:pt x="57" y="298"/>
                    <a:pt x="44" y="307"/>
                  </a:cubicBezTo>
                  <a:cubicBezTo>
                    <a:pt x="37" y="312"/>
                    <a:pt x="32" y="310"/>
                    <a:pt x="29" y="308"/>
                  </a:cubicBezTo>
                  <a:cubicBezTo>
                    <a:pt x="29" y="308"/>
                    <a:pt x="27" y="310"/>
                    <a:pt x="24" y="312"/>
                  </a:cubicBezTo>
                  <a:cubicBezTo>
                    <a:pt x="21" y="314"/>
                    <a:pt x="17" y="314"/>
                    <a:pt x="14" y="314"/>
                  </a:cubicBezTo>
                  <a:cubicBezTo>
                    <a:pt x="14" y="311"/>
                    <a:pt x="14" y="308"/>
                    <a:pt x="16" y="304"/>
                  </a:cubicBezTo>
                  <a:cubicBezTo>
                    <a:pt x="18" y="301"/>
                    <a:pt x="20" y="299"/>
                    <a:pt x="20" y="299"/>
                  </a:cubicBezTo>
                  <a:cubicBezTo>
                    <a:pt x="20" y="299"/>
                    <a:pt x="15" y="289"/>
                    <a:pt x="32" y="278"/>
                  </a:cubicBezTo>
                  <a:cubicBezTo>
                    <a:pt x="37" y="275"/>
                    <a:pt x="49" y="270"/>
                    <a:pt x="54" y="269"/>
                  </a:cubicBezTo>
                  <a:cubicBezTo>
                    <a:pt x="62" y="267"/>
                    <a:pt x="63" y="264"/>
                    <a:pt x="63" y="261"/>
                  </a:cubicBezTo>
                  <a:cubicBezTo>
                    <a:pt x="62" y="258"/>
                    <a:pt x="60" y="257"/>
                    <a:pt x="55" y="257"/>
                  </a:cubicBezTo>
                  <a:cubicBezTo>
                    <a:pt x="49" y="258"/>
                    <a:pt x="35" y="257"/>
                    <a:pt x="27" y="256"/>
                  </a:cubicBezTo>
                  <a:cubicBezTo>
                    <a:pt x="17" y="254"/>
                    <a:pt x="12" y="247"/>
                    <a:pt x="12" y="240"/>
                  </a:cubicBezTo>
                  <a:cubicBezTo>
                    <a:pt x="8" y="240"/>
                    <a:pt x="6" y="238"/>
                    <a:pt x="4" y="236"/>
                  </a:cubicBezTo>
                  <a:cubicBezTo>
                    <a:pt x="2" y="234"/>
                    <a:pt x="1" y="232"/>
                    <a:pt x="0" y="230"/>
                  </a:cubicBezTo>
                  <a:cubicBezTo>
                    <a:pt x="3" y="228"/>
                    <a:pt x="6" y="227"/>
                    <a:pt x="9" y="226"/>
                  </a:cubicBezTo>
                  <a:cubicBezTo>
                    <a:pt x="12" y="226"/>
                    <a:pt x="15" y="226"/>
                    <a:pt x="17" y="227"/>
                  </a:cubicBezTo>
                  <a:cubicBezTo>
                    <a:pt x="22" y="222"/>
                    <a:pt x="30" y="221"/>
                    <a:pt x="38" y="224"/>
                  </a:cubicBezTo>
                  <a:cubicBezTo>
                    <a:pt x="45" y="226"/>
                    <a:pt x="53" y="231"/>
                    <a:pt x="64" y="239"/>
                  </a:cubicBezTo>
                  <a:cubicBezTo>
                    <a:pt x="67" y="242"/>
                    <a:pt x="71" y="244"/>
                    <a:pt x="74" y="241"/>
                  </a:cubicBezTo>
                  <a:cubicBezTo>
                    <a:pt x="77" y="238"/>
                    <a:pt x="76" y="235"/>
                    <a:pt x="73" y="231"/>
                  </a:cubicBezTo>
                  <a:cubicBezTo>
                    <a:pt x="68" y="224"/>
                    <a:pt x="63" y="216"/>
                    <a:pt x="59" y="201"/>
                  </a:cubicBezTo>
                  <a:cubicBezTo>
                    <a:pt x="57" y="195"/>
                    <a:pt x="60" y="189"/>
                    <a:pt x="63" y="186"/>
                  </a:cubicBezTo>
                  <a:cubicBezTo>
                    <a:pt x="63" y="186"/>
                    <a:pt x="62" y="183"/>
                    <a:pt x="62" y="180"/>
                  </a:cubicBezTo>
                  <a:cubicBezTo>
                    <a:pt x="62" y="175"/>
                    <a:pt x="63" y="172"/>
                    <a:pt x="63" y="172"/>
                  </a:cubicBezTo>
                  <a:cubicBezTo>
                    <a:pt x="63" y="172"/>
                    <a:pt x="68" y="172"/>
                    <a:pt x="70" y="175"/>
                  </a:cubicBezTo>
                  <a:cubicBezTo>
                    <a:pt x="73" y="177"/>
                    <a:pt x="75" y="181"/>
                    <a:pt x="75" y="181"/>
                  </a:cubicBezTo>
                  <a:cubicBezTo>
                    <a:pt x="75" y="181"/>
                    <a:pt x="86" y="179"/>
                    <a:pt x="92" y="189"/>
                  </a:cubicBezTo>
                  <a:cubicBezTo>
                    <a:pt x="103" y="210"/>
                    <a:pt x="101" y="227"/>
                    <a:pt x="100" y="233"/>
                  </a:cubicBezTo>
                  <a:cubicBezTo>
                    <a:pt x="109" y="250"/>
                    <a:pt x="117" y="257"/>
                    <a:pt x="128" y="267"/>
                  </a:cubicBezTo>
                  <a:cubicBezTo>
                    <a:pt x="133" y="273"/>
                    <a:pt x="143" y="278"/>
                    <a:pt x="154" y="284"/>
                  </a:cubicBezTo>
                  <a:cubicBezTo>
                    <a:pt x="162" y="272"/>
                    <a:pt x="172" y="261"/>
                    <a:pt x="185" y="249"/>
                  </a:cubicBezTo>
                  <a:cubicBezTo>
                    <a:pt x="200" y="234"/>
                    <a:pt x="211" y="227"/>
                    <a:pt x="222" y="217"/>
                  </a:cubicBezTo>
                  <a:cubicBezTo>
                    <a:pt x="235" y="205"/>
                    <a:pt x="242" y="192"/>
                    <a:pt x="242" y="192"/>
                  </a:cubicBezTo>
                  <a:cubicBezTo>
                    <a:pt x="242" y="192"/>
                    <a:pt x="219" y="185"/>
                    <a:pt x="195" y="193"/>
                  </a:cubicBezTo>
                  <a:cubicBezTo>
                    <a:pt x="192" y="188"/>
                    <a:pt x="187" y="179"/>
                    <a:pt x="191" y="173"/>
                  </a:cubicBezTo>
                  <a:cubicBezTo>
                    <a:pt x="209" y="166"/>
                    <a:pt x="236" y="167"/>
                    <a:pt x="248" y="170"/>
                  </a:cubicBezTo>
                  <a:cubicBezTo>
                    <a:pt x="252" y="164"/>
                    <a:pt x="261" y="149"/>
                    <a:pt x="251" y="140"/>
                  </a:cubicBezTo>
                  <a:cubicBezTo>
                    <a:pt x="238" y="130"/>
                    <a:pt x="207" y="127"/>
                    <a:pt x="184" y="139"/>
                  </a:cubicBezTo>
                  <a:cubicBezTo>
                    <a:pt x="179" y="136"/>
                    <a:pt x="171" y="125"/>
                    <a:pt x="176" y="113"/>
                  </a:cubicBezTo>
                  <a:cubicBezTo>
                    <a:pt x="164" y="100"/>
                    <a:pt x="172" y="95"/>
                    <a:pt x="176" y="93"/>
                  </a:cubicBezTo>
                  <a:cubicBezTo>
                    <a:pt x="190" y="87"/>
                    <a:pt x="202" y="90"/>
                    <a:pt x="215" y="89"/>
                  </a:cubicBezTo>
                  <a:cubicBezTo>
                    <a:pt x="215" y="84"/>
                    <a:pt x="215" y="81"/>
                    <a:pt x="218" y="75"/>
                  </a:cubicBezTo>
                  <a:cubicBezTo>
                    <a:pt x="224" y="59"/>
                    <a:pt x="263" y="64"/>
                    <a:pt x="278" y="64"/>
                  </a:cubicBezTo>
                  <a:cubicBezTo>
                    <a:pt x="288" y="64"/>
                    <a:pt x="296" y="62"/>
                    <a:pt x="305" y="61"/>
                  </a:cubicBezTo>
                  <a:cubicBezTo>
                    <a:pt x="317" y="58"/>
                    <a:pt x="317" y="70"/>
                    <a:pt x="314" y="74"/>
                  </a:cubicBezTo>
                  <a:lnTo>
                    <a:pt x="306" y="85"/>
                  </a:lnTo>
                  <a:cubicBezTo>
                    <a:pt x="318" y="89"/>
                    <a:pt x="330" y="97"/>
                    <a:pt x="335" y="109"/>
                  </a:cubicBezTo>
                  <a:cubicBezTo>
                    <a:pt x="338" y="119"/>
                    <a:pt x="336" y="130"/>
                    <a:pt x="338" y="139"/>
                  </a:cubicBezTo>
                  <a:cubicBezTo>
                    <a:pt x="341" y="149"/>
                    <a:pt x="346" y="153"/>
                    <a:pt x="351" y="161"/>
                  </a:cubicBezTo>
                  <a:cubicBezTo>
                    <a:pt x="358" y="174"/>
                    <a:pt x="359" y="184"/>
                    <a:pt x="361" y="198"/>
                  </a:cubicBezTo>
                  <a:cubicBezTo>
                    <a:pt x="362" y="210"/>
                    <a:pt x="351" y="210"/>
                    <a:pt x="346" y="206"/>
                  </a:cubicBezTo>
                  <a:cubicBezTo>
                    <a:pt x="344" y="204"/>
                    <a:pt x="337" y="195"/>
                    <a:pt x="329" y="196"/>
                  </a:cubicBezTo>
                  <a:cubicBezTo>
                    <a:pt x="324" y="197"/>
                    <a:pt x="320" y="204"/>
                    <a:pt x="318" y="209"/>
                  </a:cubicBezTo>
                  <a:cubicBezTo>
                    <a:pt x="318" y="209"/>
                    <a:pt x="329" y="228"/>
                    <a:pt x="333" y="245"/>
                  </a:cubicBezTo>
                  <a:cubicBezTo>
                    <a:pt x="336" y="260"/>
                    <a:pt x="335" y="272"/>
                    <a:pt x="333" y="284"/>
                  </a:cubicBezTo>
                  <a:cubicBezTo>
                    <a:pt x="332" y="295"/>
                    <a:pt x="320" y="292"/>
                    <a:pt x="317" y="288"/>
                  </a:cubicBezTo>
                  <a:cubicBezTo>
                    <a:pt x="314" y="284"/>
                    <a:pt x="310" y="275"/>
                    <a:pt x="303" y="274"/>
                  </a:cubicBezTo>
                  <a:cubicBezTo>
                    <a:pt x="294" y="272"/>
                    <a:pt x="287" y="281"/>
                    <a:pt x="286" y="291"/>
                  </a:cubicBezTo>
                  <a:cubicBezTo>
                    <a:pt x="285" y="301"/>
                    <a:pt x="286" y="309"/>
                    <a:pt x="292" y="317"/>
                  </a:cubicBezTo>
                  <a:cubicBezTo>
                    <a:pt x="316" y="352"/>
                    <a:pt x="425" y="286"/>
                    <a:pt x="472" y="323"/>
                  </a:cubicBezTo>
                  <a:cubicBezTo>
                    <a:pt x="475" y="311"/>
                    <a:pt x="477" y="297"/>
                    <a:pt x="474" y="286"/>
                  </a:cubicBezTo>
                  <a:cubicBezTo>
                    <a:pt x="468" y="260"/>
                    <a:pt x="425" y="248"/>
                    <a:pt x="404" y="219"/>
                  </a:cubicBezTo>
                  <a:lnTo>
                    <a:pt x="404" y="219"/>
                  </a:lnTo>
                  <a:cubicBezTo>
                    <a:pt x="400" y="213"/>
                    <a:pt x="397" y="207"/>
                    <a:pt x="395" y="200"/>
                  </a:cubicBezTo>
                  <a:cubicBezTo>
                    <a:pt x="387" y="166"/>
                    <a:pt x="410" y="119"/>
                    <a:pt x="421" y="98"/>
                  </a:cubicBezTo>
                  <a:cubicBezTo>
                    <a:pt x="412" y="83"/>
                    <a:pt x="417" y="55"/>
                    <a:pt x="422" y="43"/>
                  </a:cubicBezTo>
                  <a:cubicBezTo>
                    <a:pt x="428" y="28"/>
                    <a:pt x="433" y="20"/>
                    <a:pt x="440" y="10"/>
                  </a:cubicBezTo>
                  <a:cubicBezTo>
                    <a:pt x="447" y="0"/>
                    <a:pt x="466" y="1"/>
                    <a:pt x="466" y="7"/>
                  </a:cubicBezTo>
                  <a:cubicBezTo>
                    <a:pt x="466" y="7"/>
                    <a:pt x="445" y="32"/>
                    <a:pt x="452" y="40"/>
                  </a:cubicBezTo>
                  <a:cubicBezTo>
                    <a:pt x="460" y="48"/>
                    <a:pt x="498" y="21"/>
                    <a:pt x="470" y="81"/>
                  </a:cubicBezTo>
                  <a:cubicBezTo>
                    <a:pt x="460" y="102"/>
                    <a:pt x="447" y="108"/>
                    <a:pt x="436" y="107"/>
                  </a:cubicBezTo>
                  <a:cubicBezTo>
                    <a:pt x="424" y="130"/>
                    <a:pt x="410" y="166"/>
                    <a:pt x="417" y="193"/>
                  </a:cubicBezTo>
                  <a:cubicBezTo>
                    <a:pt x="419" y="204"/>
                    <a:pt x="426" y="212"/>
                    <a:pt x="435" y="219"/>
                  </a:cubicBezTo>
                  <a:lnTo>
                    <a:pt x="435" y="219"/>
                  </a:lnTo>
                  <a:cubicBezTo>
                    <a:pt x="457" y="238"/>
                    <a:pt x="491" y="250"/>
                    <a:pt x="498" y="283"/>
                  </a:cubicBezTo>
                  <a:cubicBezTo>
                    <a:pt x="502" y="302"/>
                    <a:pt x="496" y="329"/>
                    <a:pt x="490" y="348"/>
                  </a:cubicBezTo>
                  <a:cubicBezTo>
                    <a:pt x="499" y="367"/>
                    <a:pt x="499" y="388"/>
                    <a:pt x="504" y="406"/>
                  </a:cubicBezTo>
                  <a:cubicBezTo>
                    <a:pt x="507" y="413"/>
                    <a:pt x="512" y="424"/>
                    <a:pt x="520" y="423"/>
                  </a:cubicBezTo>
                  <a:cubicBezTo>
                    <a:pt x="528" y="422"/>
                    <a:pt x="532" y="414"/>
                    <a:pt x="535" y="410"/>
                  </a:cubicBezTo>
                  <a:cubicBezTo>
                    <a:pt x="539" y="404"/>
                    <a:pt x="550" y="403"/>
                    <a:pt x="551" y="415"/>
                  </a:cubicBezTo>
                  <a:cubicBezTo>
                    <a:pt x="553" y="427"/>
                    <a:pt x="558" y="438"/>
                    <a:pt x="558" y="451"/>
                  </a:cubicBezTo>
                  <a:cubicBezTo>
                    <a:pt x="557" y="502"/>
                    <a:pt x="541" y="542"/>
                    <a:pt x="528" y="574"/>
                  </a:cubicBezTo>
                  <a:cubicBezTo>
                    <a:pt x="528" y="574"/>
                    <a:pt x="543" y="577"/>
                    <a:pt x="563" y="591"/>
                  </a:cubicBezTo>
                  <a:cubicBezTo>
                    <a:pt x="577" y="601"/>
                    <a:pt x="573" y="609"/>
                    <a:pt x="573" y="613"/>
                  </a:cubicBezTo>
                  <a:cubicBezTo>
                    <a:pt x="575" y="615"/>
                    <a:pt x="576" y="617"/>
                    <a:pt x="577" y="619"/>
                  </a:cubicBezTo>
                  <a:cubicBezTo>
                    <a:pt x="578" y="622"/>
                    <a:pt x="579" y="625"/>
                    <a:pt x="580" y="628"/>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13" name="Google Shape;513;p23"/>
            <p:cNvSpPr/>
            <p:nvPr/>
          </p:nvSpPr>
          <p:spPr>
            <a:xfrm>
              <a:off x="345390" y="360859"/>
              <a:ext cx="23171" cy="15447"/>
            </a:xfrm>
            <a:custGeom>
              <a:avLst/>
              <a:gdLst/>
              <a:ahLst/>
              <a:cxnLst/>
              <a:rect l="l" t="t" r="r" b="b"/>
              <a:pathLst>
                <a:path w="81" h="50" extrusionOk="0">
                  <a:moveTo>
                    <a:pt x="17" y="38"/>
                  </a:moveTo>
                  <a:cubicBezTo>
                    <a:pt x="45" y="50"/>
                    <a:pt x="81" y="31"/>
                    <a:pt x="81" y="27"/>
                  </a:cubicBezTo>
                  <a:cubicBezTo>
                    <a:pt x="37" y="34"/>
                    <a:pt x="21" y="21"/>
                    <a:pt x="31" y="0"/>
                  </a:cubicBezTo>
                  <a:cubicBezTo>
                    <a:pt x="0" y="3"/>
                    <a:pt x="2" y="31"/>
                    <a:pt x="17" y="38"/>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14" name="Google Shape;514;p23"/>
            <p:cNvSpPr/>
            <p:nvPr/>
          </p:nvSpPr>
          <p:spPr>
            <a:xfrm>
              <a:off x="382721" y="646637"/>
              <a:ext cx="56641" cy="72088"/>
            </a:xfrm>
            <a:custGeom>
              <a:avLst/>
              <a:gdLst/>
              <a:ahLst/>
              <a:cxnLst/>
              <a:rect l="l" t="t" r="r" b="b"/>
              <a:pathLst>
                <a:path w="191" h="244" extrusionOk="0">
                  <a:moveTo>
                    <a:pt x="116" y="148"/>
                  </a:moveTo>
                  <a:cubicBezTo>
                    <a:pt x="131" y="139"/>
                    <a:pt x="150" y="129"/>
                    <a:pt x="160" y="120"/>
                  </a:cubicBezTo>
                  <a:cubicBezTo>
                    <a:pt x="173" y="110"/>
                    <a:pt x="191" y="86"/>
                    <a:pt x="191" y="77"/>
                  </a:cubicBezTo>
                  <a:cubicBezTo>
                    <a:pt x="171" y="54"/>
                    <a:pt x="175" y="31"/>
                    <a:pt x="173" y="10"/>
                  </a:cubicBezTo>
                  <a:cubicBezTo>
                    <a:pt x="173" y="5"/>
                    <a:pt x="167" y="0"/>
                    <a:pt x="159" y="4"/>
                  </a:cubicBezTo>
                  <a:cubicBezTo>
                    <a:pt x="135" y="15"/>
                    <a:pt x="108" y="23"/>
                    <a:pt x="108" y="23"/>
                  </a:cubicBezTo>
                  <a:cubicBezTo>
                    <a:pt x="108" y="23"/>
                    <a:pt x="103" y="57"/>
                    <a:pt x="110" y="65"/>
                  </a:cubicBezTo>
                  <a:cubicBezTo>
                    <a:pt x="118" y="73"/>
                    <a:pt x="136" y="70"/>
                    <a:pt x="134" y="82"/>
                  </a:cubicBezTo>
                  <a:cubicBezTo>
                    <a:pt x="133" y="90"/>
                    <a:pt x="122" y="103"/>
                    <a:pt x="115" y="109"/>
                  </a:cubicBezTo>
                  <a:cubicBezTo>
                    <a:pt x="102" y="119"/>
                    <a:pt x="87" y="127"/>
                    <a:pt x="79" y="131"/>
                  </a:cubicBezTo>
                  <a:cubicBezTo>
                    <a:pt x="79" y="131"/>
                    <a:pt x="57" y="123"/>
                    <a:pt x="26" y="126"/>
                  </a:cubicBezTo>
                  <a:cubicBezTo>
                    <a:pt x="13" y="127"/>
                    <a:pt x="13" y="137"/>
                    <a:pt x="13" y="137"/>
                  </a:cubicBezTo>
                  <a:cubicBezTo>
                    <a:pt x="13" y="137"/>
                    <a:pt x="9" y="137"/>
                    <a:pt x="6" y="138"/>
                  </a:cubicBezTo>
                  <a:cubicBezTo>
                    <a:pt x="2" y="140"/>
                    <a:pt x="0" y="143"/>
                    <a:pt x="0" y="143"/>
                  </a:cubicBezTo>
                  <a:cubicBezTo>
                    <a:pt x="0" y="143"/>
                    <a:pt x="2" y="146"/>
                    <a:pt x="6" y="148"/>
                  </a:cubicBezTo>
                  <a:cubicBezTo>
                    <a:pt x="9" y="149"/>
                    <a:pt x="13" y="149"/>
                    <a:pt x="13" y="149"/>
                  </a:cubicBezTo>
                  <a:cubicBezTo>
                    <a:pt x="14" y="153"/>
                    <a:pt x="18" y="158"/>
                    <a:pt x="25" y="159"/>
                  </a:cubicBezTo>
                  <a:cubicBezTo>
                    <a:pt x="40" y="161"/>
                    <a:pt x="50" y="160"/>
                    <a:pt x="58" y="158"/>
                  </a:cubicBezTo>
                  <a:cubicBezTo>
                    <a:pt x="63" y="156"/>
                    <a:pt x="66" y="157"/>
                    <a:pt x="68" y="161"/>
                  </a:cubicBezTo>
                  <a:cubicBezTo>
                    <a:pt x="69" y="165"/>
                    <a:pt x="65" y="167"/>
                    <a:pt x="62" y="169"/>
                  </a:cubicBezTo>
                  <a:cubicBezTo>
                    <a:pt x="50" y="176"/>
                    <a:pt x="42" y="181"/>
                    <a:pt x="37" y="187"/>
                  </a:cubicBezTo>
                  <a:cubicBezTo>
                    <a:pt x="33" y="193"/>
                    <a:pt x="30" y="201"/>
                    <a:pt x="32" y="207"/>
                  </a:cubicBezTo>
                  <a:cubicBezTo>
                    <a:pt x="31" y="209"/>
                    <a:pt x="30" y="211"/>
                    <a:pt x="29" y="214"/>
                  </a:cubicBezTo>
                  <a:cubicBezTo>
                    <a:pt x="28" y="218"/>
                    <a:pt x="28" y="221"/>
                    <a:pt x="29" y="224"/>
                  </a:cubicBezTo>
                  <a:cubicBezTo>
                    <a:pt x="31" y="224"/>
                    <a:pt x="33" y="224"/>
                    <a:pt x="36" y="223"/>
                  </a:cubicBezTo>
                  <a:cubicBezTo>
                    <a:pt x="38" y="222"/>
                    <a:pt x="41" y="221"/>
                    <a:pt x="43" y="218"/>
                  </a:cubicBezTo>
                  <a:cubicBezTo>
                    <a:pt x="49" y="220"/>
                    <a:pt x="57" y="218"/>
                    <a:pt x="63" y="210"/>
                  </a:cubicBezTo>
                  <a:cubicBezTo>
                    <a:pt x="68" y="203"/>
                    <a:pt x="74" y="190"/>
                    <a:pt x="75" y="185"/>
                  </a:cubicBezTo>
                  <a:cubicBezTo>
                    <a:pt x="77" y="179"/>
                    <a:pt x="79" y="178"/>
                    <a:pt x="82" y="179"/>
                  </a:cubicBezTo>
                  <a:cubicBezTo>
                    <a:pt x="85" y="180"/>
                    <a:pt x="87" y="181"/>
                    <a:pt x="85" y="189"/>
                  </a:cubicBezTo>
                  <a:cubicBezTo>
                    <a:pt x="84" y="195"/>
                    <a:pt x="84" y="208"/>
                    <a:pt x="85" y="214"/>
                  </a:cubicBezTo>
                  <a:cubicBezTo>
                    <a:pt x="89" y="234"/>
                    <a:pt x="100" y="233"/>
                    <a:pt x="100" y="233"/>
                  </a:cubicBezTo>
                  <a:cubicBezTo>
                    <a:pt x="100" y="233"/>
                    <a:pt x="101" y="236"/>
                    <a:pt x="103" y="239"/>
                  </a:cubicBezTo>
                  <a:cubicBezTo>
                    <a:pt x="106" y="242"/>
                    <a:pt x="109" y="244"/>
                    <a:pt x="111" y="244"/>
                  </a:cubicBezTo>
                  <a:cubicBezTo>
                    <a:pt x="113" y="242"/>
                    <a:pt x="114" y="238"/>
                    <a:pt x="113" y="234"/>
                  </a:cubicBezTo>
                  <a:cubicBezTo>
                    <a:pt x="113" y="231"/>
                    <a:pt x="112" y="228"/>
                    <a:pt x="112" y="228"/>
                  </a:cubicBezTo>
                  <a:cubicBezTo>
                    <a:pt x="115" y="226"/>
                    <a:pt x="118" y="222"/>
                    <a:pt x="116" y="214"/>
                  </a:cubicBezTo>
                  <a:cubicBezTo>
                    <a:pt x="113" y="199"/>
                    <a:pt x="108" y="192"/>
                    <a:pt x="103" y="185"/>
                  </a:cubicBezTo>
                  <a:cubicBezTo>
                    <a:pt x="101" y="181"/>
                    <a:pt x="102" y="178"/>
                    <a:pt x="104" y="176"/>
                  </a:cubicBezTo>
                  <a:cubicBezTo>
                    <a:pt x="107" y="174"/>
                    <a:pt x="111" y="175"/>
                    <a:pt x="114" y="180"/>
                  </a:cubicBezTo>
                  <a:cubicBezTo>
                    <a:pt x="118" y="185"/>
                    <a:pt x="124" y="193"/>
                    <a:pt x="134" y="198"/>
                  </a:cubicBezTo>
                  <a:cubicBezTo>
                    <a:pt x="141" y="201"/>
                    <a:pt x="147" y="200"/>
                    <a:pt x="150" y="197"/>
                  </a:cubicBezTo>
                  <a:cubicBezTo>
                    <a:pt x="150" y="197"/>
                    <a:pt x="153" y="199"/>
                    <a:pt x="156" y="200"/>
                  </a:cubicBezTo>
                  <a:cubicBezTo>
                    <a:pt x="159" y="201"/>
                    <a:pt x="162" y="201"/>
                    <a:pt x="165" y="201"/>
                  </a:cubicBezTo>
                  <a:cubicBezTo>
                    <a:pt x="164" y="198"/>
                    <a:pt x="163" y="195"/>
                    <a:pt x="162" y="193"/>
                  </a:cubicBezTo>
                  <a:cubicBezTo>
                    <a:pt x="161" y="190"/>
                    <a:pt x="160" y="188"/>
                    <a:pt x="158" y="186"/>
                  </a:cubicBezTo>
                  <a:cubicBezTo>
                    <a:pt x="158" y="182"/>
                    <a:pt x="157" y="175"/>
                    <a:pt x="154" y="172"/>
                  </a:cubicBezTo>
                  <a:cubicBezTo>
                    <a:pt x="142" y="160"/>
                    <a:pt x="116" y="148"/>
                    <a:pt x="116" y="148"/>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15" name="Google Shape;515;p23"/>
            <p:cNvSpPr/>
            <p:nvPr/>
          </p:nvSpPr>
          <p:spPr>
            <a:xfrm>
              <a:off x="304196" y="537218"/>
              <a:ext cx="178933" cy="180221"/>
            </a:xfrm>
            <a:custGeom>
              <a:avLst/>
              <a:gdLst/>
              <a:ahLst/>
              <a:cxnLst/>
              <a:rect l="l" t="t" r="r" b="b"/>
              <a:pathLst>
                <a:path w="606" h="613" extrusionOk="0">
                  <a:moveTo>
                    <a:pt x="290" y="52"/>
                  </a:moveTo>
                  <a:cubicBezTo>
                    <a:pt x="281" y="59"/>
                    <a:pt x="263" y="36"/>
                    <a:pt x="263" y="36"/>
                  </a:cubicBezTo>
                  <a:cubicBezTo>
                    <a:pt x="271" y="29"/>
                    <a:pt x="280" y="23"/>
                    <a:pt x="288" y="31"/>
                  </a:cubicBezTo>
                  <a:cubicBezTo>
                    <a:pt x="294" y="38"/>
                    <a:pt x="298" y="47"/>
                    <a:pt x="290" y="52"/>
                  </a:cubicBezTo>
                  <a:close/>
                  <a:moveTo>
                    <a:pt x="603" y="561"/>
                  </a:moveTo>
                  <a:cubicBezTo>
                    <a:pt x="602" y="558"/>
                    <a:pt x="601" y="557"/>
                    <a:pt x="599" y="555"/>
                  </a:cubicBezTo>
                  <a:cubicBezTo>
                    <a:pt x="599" y="551"/>
                    <a:pt x="603" y="542"/>
                    <a:pt x="589" y="533"/>
                  </a:cubicBezTo>
                  <a:cubicBezTo>
                    <a:pt x="569" y="519"/>
                    <a:pt x="554" y="515"/>
                    <a:pt x="554" y="515"/>
                  </a:cubicBezTo>
                  <a:cubicBezTo>
                    <a:pt x="567" y="484"/>
                    <a:pt x="583" y="444"/>
                    <a:pt x="584" y="393"/>
                  </a:cubicBezTo>
                  <a:cubicBezTo>
                    <a:pt x="584" y="380"/>
                    <a:pt x="579" y="368"/>
                    <a:pt x="577" y="357"/>
                  </a:cubicBezTo>
                  <a:cubicBezTo>
                    <a:pt x="576" y="345"/>
                    <a:pt x="565" y="346"/>
                    <a:pt x="561" y="352"/>
                  </a:cubicBezTo>
                  <a:cubicBezTo>
                    <a:pt x="558" y="356"/>
                    <a:pt x="554" y="364"/>
                    <a:pt x="546" y="365"/>
                  </a:cubicBezTo>
                  <a:cubicBezTo>
                    <a:pt x="538" y="366"/>
                    <a:pt x="533" y="354"/>
                    <a:pt x="530" y="347"/>
                  </a:cubicBezTo>
                  <a:cubicBezTo>
                    <a:pt x="526" y="333"/>
                    <a:pt x="525" y="318"/>
                    <a:pt x="521" y="302"/>
                  </a:cubicBezTo>
                  <a:cubicBezTo>
                    <a:pt x="535" y="299"/>
                    <a:pt x="547" y="291"/>
                    <a:pt x="558" y="282"/>
                  </a:cubicBezTo>
                  <a:cubicBezTo>
                    <a:pt x="577" y="266"/>
                    <a:pt x="576" y="240"/>
                    <a:pt x="565" y="220"/>
                  </a:cubicBezTo>
                  <a:cubicBezTo>
                    <a:pt x="557" y="204"/>
                    <a:pt x="546" y="197"/>
                    <a:pt x="495" y="178"/>
                  </a:cubicBezTo>
                  <a:cubicBezTo>
                    <a:pt x="474" y="171"/>
                    <a:pt x="459" y="162"/>
                    <a:pt x="449" y="150"/>
                  </a:cubicBezTo>
                  <a:cubicBezTo>
                    <a:pt x="445" y="146"/>
                    <a:pt x="441" y="140"/>
                    <a:pt x="438" y="134"/>
                  </a:cubicBezTo>
                  <a:cubicBezTo>
                    <a:pt x="433" y="123"/>
                    <a:pt x="437" y="111"/>
                    <a:pt x="446" y="103"/>
                  </a:cubicBezTo>
                  <a:cubicBezTo>
                    <a:pt x="448" y="101"/>
                    <a:pt x="453" y="98"/>
                    <a:pt x="458" y="94"/>
                  </a:cubicBezTo>
                  <a:cubicBezTo>
                    <a:pt x="474" y="106"/>
                    <a:pt x="517" y="100"/>
                    <a:pt x="533" y="94"/>
                  </a:cubicBezTo>
                  <a:cubicBezTo>
                    <a:pt x="553" y="87"/>
                    <a:pt x="567" y="78"/>
                    <a:pt x="581" y="70"/>
                  </a:cubicBezTo>
                  <a:cubicBezTo>
                    <a:pt x="595" y="62"/>
                    <a:pt x="593" y="46"/>
                    <a:pt x="585" y="46"/>
                  </a:cubicBezTo>
                  <a:cubicBezTo>
                    <a:pt x="585" y="46"/>
                    <a:pt x="535" y="67"/>
                    <a:pt x="526" y="59"/>
                  </a:cubicBezTo>
                  <a:cubicBezTo>
                    <a:pt x="519" y="52"/>
                    <a:pt x="536" y="24"/>
                    <a:pt x="483" y="48"/>
                  </a:cubicBezTo>
                  <a:cubicBezTo>
                    <a:pt x="464" y="56"/>
                    <a:pt x="449" y="68"/>
                    <a:pt x="450" y="79"/>
                  </a:cubicBezTo>
                  <a:cubicBezTo>
                    <a:pt x="432" y="89"/>
                    <a:pt x="414" y="106"/>
                    <a:pt x="416" y="128"/>
                  </a:cubicBezTo>
                  <a:cubicBezTo>
                    <a:pt x="417" y="135"/>
                    <a:pt x="421" y="144"/>
                    <a:pt x="426" y="151"/>
                  </a:cubicBezTo>
                  <a:lnTo>
                    <a:pt x="426" y="151"/>
                  </a:lnTo>
                  <a:cubicBezTo>
                    <a:pt x="441" y="172"/>
                    <a:pt x="470" y="188"/>
                    <a:pt x="501" y="198"/>
                  </a:cubicBezTo>
                  <a:cubicBezTo>
                    <a:pt x="532" y="208"/>
                    <a:pt x="543" y="214"/>
                    <a:pt x="549" y="234"/>
                  </a:cubicBezTo>
                  <a:cubicBezTo>
                    <a:pt x="556" y="260"/>
                    <a:pt x="541" y="276"/>
                    <a:pt x="512" y="281"/>
                  </a:cubicBezTo>
                  <a:cubicBezTo>
                    <a:pt x="509" y="274"/>
                    <a:pt x="505" y="269"/>
                    <a:pt x="501" y="265"/>
                  </a:cubicBezTo>
                  <a:cubicBezTo>
                    <a:pt x="460" y="223"/>
                    <a:pt x="342" y="294"/>
                    <a:pt x="318" y="259"/>
                  </a:cubicBezTo>
                  <a:cubicBezTo>
                    <a:pt x="312" y="251"/>
                    <a:pt x="311" y="242"/>
                    <a:pt x="312" y="232"/>
                  </a:cubicBezTo>
                  <a:cubicBezTo>
                    <a:pt x="313" y="223"/>
                    <a:pt x="320" y="214"/>
                    <a:pt x="329" y="215"/>
                  </a:cubicBezTo>
                  <a:cubicBezTo>
                    <a:pt x="336" y="216"/>
                    <a:pt x="340" y="226"/>
                    <a:pt x="343" y="229"/>
                  </a:cubicBezTo>
                  <a:cubicBezTo>
                    <a:pt x="346" y="234"/>
                    <a:pt x="358" y="237"/>
                    <a:pt x="359" y="225"/>
                  </a:cubicBezTo>
                  <a:cubicBezTo>
                    <a:pt x="361" y="213"/>
                    <a:pt x="362" y="202"/>
                    <a:pt x="359" y="187"/>
                  </a:cubicBezTo>
                  <a:cubicBezTo>
                    <a:pt x="355" y="170"/>
                    <a:pt x="344" y="150"/>
                    <a:pt x="344" y="150"/>
                  </a:cubicBezTo>
                  <a:cubicBezTo>
                    <a:pt x="346" y="145"/>
                    <a:pt x="350" y="138"/>
                    <a:pt x="355" y="138"/>
                  </a:cubicBezTo>
                  <a:cubicBezTo>
                    <a:pt x="363" y="137"/>
                    <a:pt x="370" y="146"/>
                    <a:pt x="372" y="148"/>
                  </a:cubicBezTo>
                  <a:cubicBezTo>
                    <a:pt x="377" y="151"/>
                    <a:pt x="388" y="151"/>
                    <a:pt x="387" y="139"/>
                  </a:cubicBezTo>
                  <a:cubicBezTo>
                    <a:pt x="385" y="126"/>
                    <a:pt x="384" y="116"/>
                    <a:pt x="377" y="103"/>
                  </a:cubicBezTo>
                  <a:cubicBezTo>
                    <a:pt x="372" y="94"/>
                    <a:pt x="367" y="91"/>
                    <a:pt x="364" y="81"/>
                  </a:cubicBezTo>
                  <a:cubicBezTo>
                    <a:pt x="362" y="72"/>
                    <a:pt x="364" y="61"/>
                    <a:pt x="361" y="51"/>
                  </a:cubicBezTo>
                  <a:cubicBezTo>
                    <a:pt x="356" y="38"/>
                    <a:pt x="344" y="31"/>
                    <a:pt x="332" y="26"/>
                  </a:cubicBezTo>
                  <a:lnTo>
                    <a:pt x="340" y="16"/>
                  </a:lnTo>
                  <a:cubicBezTo>
                    <a:pt x="343" y="11"/>
                    <a:pt x="343" y="0"/>
                    <a:pt x="331" y="2"/>
                  </a:cubicBezTo>
                  <a:cubicBezTo>
                    <a:pt x="322" y="4"/>
                    <a:pt x="314" y="6"/>
                    <a:pt x="304" y="6"/>
                  </a:cubicBezTo>
                  <a:cubicBezTo>
                    <a:pt x="289" y="6"/>
                    <a:pt x="250" y="1"/>
                    <a:pt x="244" y="16"/>
                  </a:cubicBezTo>
                  <a:cubicBezTo>
                    <a:pt x="241" y="22"/>
                    <a:pt x="241" y="25"/>
                    <a:pt x="241" y="31"/>
                  </a:cubicBezTo>
                  <a:cubicBezTo>
                    <a:pt x="228" y="31"/>
                    <a:pt x="216" y="29"/>
                    <a:pt x="202" y="35"/>
                  </a:cubicBezTo>
                  <a:cubicBezTo>
                    <a:pt x="198" y="37"/>
                    <a:pt x="190" y="41"/>
                    <a:pt x="202" y="55"/>
                  </a:cubicBezTo>
                  <a:cubicBezTo>
                    <a:pt x="197" y="67"/>
                    <a:pt x="205" y="78"/>
                    <a:pt x="210" y="81"/>
                  </a:cubicBezTo>
                  <a:cubicBezTo>
                    <a:pt x="233" y="69"/>
                    <a:pt x="264" y="71"/>
                    <a:pt x="277" y="82"/>
                  </a:cubicBezTo>
                  <a:cubicBezTo>
                    <a:pt x="287" y="90"/>
                    <a:pt x="278" y="106"/>
                    <a:pt x="274" y="112"/>
                  </a:cubicBezTo>
                  <a:cubicBezTo>
                    <a:pt x="262" y="108"/>
                    <a:pt x="235" y="107"/>
                    <a:pt x="217" y="115"/>
                  </a:cubicBezTo>
                  <a:cubicBezTo>
                    <a:pt x="213" y="121"/>
                    <a:pt x="218" y="130"/>
                    <a:pt x="221" y="134"/>
                  </a:cubicBezTo>
                  <a:cubicBezTo>
                    <a:pt x="245" y="127"/>
                    <a:pt x="268" y="134"/>
                    <a:pt x="268" y="134"/>
                  </a:cubicBezTo>
                  <a:cubicBezTo>
                    <a:pt x="268" y="134"/>
                    <a:pt x="261" y="147"/>
                    <a:pt x="248" y="159"/>
                  </a:cubicBezTo>
                  <a:cubicBezTo>
                    <a:pt x="236" y="169"/>
                    <a:pt x="226" y="176"/>
                    <a:pt x="211" y="190"/>
                  </a:cubicBezTo>
                  <a:cubicBezTo>
                    <a:pt x="196" y="205"/>
                    <a:pt x="185" y="217"/>
                    <a:pt x="177" y="231"/>
                  </a:cubicBezTo>
                  <a:cubicBezTo>
                    <a:pt x="159" y="226"/>
                    <a:pt x="141" y="221"/>
                    <a:pt x="132" y="214"/>
                  </a:cubicBezTo>
                  <a:cubicBezTo>
                    <a:pt x="120" y="206"/>
                    <a:pt x="110" y="200"/>
                    <a:pt x="99" y="186"/>
                  </a:cubicBezTo>
                  <a:cubicBezTo>
                    <a:pt x="99" y="179"/>
                    <a:pt x="98" y="162"/>
                    <a:pt x="84" y="144"/>
                  </a:cubicBezTo>
                  <a:cubicBezTo>
                    <a:pt x="76" y="134"/>
                    <a:pt x="65" y="138"/>
                    <a:pt x="65" y="138"/>
                  </a:cubicBezTo>
                  <a:cubicBezTo>
                    <a:pt x="65" y="138"/>
                    <a:pt x="63" y="135"/>
                    <a:pt x="60" y="133"/>
                  </a:cubicBezTo>
                  <a:cubicBezTo>
                    <a:pt x="57" y="131"/>
                    <a:pt x="52" y="131"/>
                    <a:pt x="52" y="131"/>
                  </a:cubicBezTo>
                  <a:cubicBezTo>
                    <a:pt x="52" y="131"/>
                    <a:pt x="51" y="134"/>
                    <a:pt x="52" y="139"/>
                  </a:cubicBezTo>
                  <a:cubicBezTo>
                    <a:pt x="53" y="142"/>
                    <a:pt x="55" y="145"/>
                    <a:pt x="55" y="145"/>
                  </a:cubicBezTo>
                  <a:cubicBezTo>
                    <a:pt x="52" y="148"/>
                    <a:pt x="50" y="155"/>
                    <a:pt x="53" y="160"/>
                  </a:cubicBezTo>
                  <a:cubicBezTo>
                    <a:pt x="59" y="174"/>
                    <a:pt x="66" y="182"/>
                    <a:pt x="72" y="188"/>
                  </a:cubicBezTo>
                  <a:cubicBezTo>
                    <a:pt x="76" y="191"/>
                    <a:pt x="77" y="194"/>
                    <a:pt x="74" y="197"/>
                  </a:cubicBezTo>
                  <a:cubicBezTo>
                    <a:pt x="72" y="200"/>
                    <a:pt x="68" y="199"/>
                    <a:pt x="64" y="198"/>
                  </a:cubicBezTo>
                  <a:cubicBezTo>
                    <a:pt x="52" y="191"/>
                    <a:pt x="43" y="187"/>
                    <a:pt x="36" y="186"/>
                  </a:cubicBezTo>
                  <a:cubicBezTo>
                    <a:pt x="28" y="185"/>
                    <a:pt x="20" y="187"/>
                    <a:pt x="16" y="193"/>
                  </a:cubicBezTo>
                  <a:cubicBezTo>
                    <a:pt x="14" y="193"/>
                    <a:pt x="11" y="193"/>
                    <a:pt x="8" y="194"/>
                  </a:cubicBezTo>
                  <a:cubicBezTo>
                    <a:pt x="5" y="195"/>
                    <a:pt x="2" y="196"/>
                    <a:pt x="0" y="199"/>
                  </a:cubicBezTo>
                  <a:cubicBezTo>
                    <a:pt x="1" y="201"/>
                    <a:pt x="3" y="203"/>
                    <a:pt x="5" y="204"/>
                  </a:cubicBezTo>
                  <a:cubicBezTo>
                    <a:pt x="7" y="206"/>
                    <a:pt x="9" y="207"/>
                    <a:pt x="13" y="207"/>
                  </a:cubicBezTo>
                  <a:cubicBezTo>
                    <a:pt x="15" y="213"/>
                    <a:pt x="20" y="219"/>
                    <a:pt x="31" y="220"/>
                  </a:cubicBezTo>
                  <a:cubicBezTo>
                    <a:pt x="39" y="220"/>
                    <a:pt x="53" y="218"/>
                    <a:pt x="58" y="217"/>
                  </a:cubicBezTo>
                  <a:cubicBezTo>
                    <a:pt x="64" y="215"/>
                    <a:pt x="66" y="217"/>
                    <a:pt x="67" y="219"/>
                  </a:cubicBezTo>
                  <a:cubicBezTo>
                    <a:pt x="68" y="222"/>
                    <a:pt x="67" y="225"/>
                    <a:pt x="60" y="228"/>
                  </a:cubicBezTo>
                  <a:cubicBezTo>
                    <a:pt x="54" y="230"/>
                    <a:pt x="44" y="237"/>
                    <a:pt x="40" y="241"/>
                  </a:cubicBezTo>
                  <a:cubicBezTo>
                    <a:pt x="24" y="255"/>
                    <a:pt x="31" y="264"/>
                    <a:pt x="31" y="264"/>
                  </a:cubicBezTo>
                  <a:cubicBezTo>
                    <a:pt x="31" y="264"/>
                    <a:pt x="29" y="266"/>
                    <a:pt x="28" y="270"/>
                  </a:cubicBezTo>
                  <a:cubicBezTo>
                    <a:pt x="27" y="273"/>
                    <a:pt x="27" y="277"/>
                    <a:pt x="27" y="280"/>
                  </a:cubicBezTo>
                  <a:cubicBezTo>
                    <a:pt x="30" y="279"/>
                    <a:pt x="34" y="278"/>
                    <a:pt x="37" y="276"/>
                  </a:cubicBezTo>
                  <a:cubicBezTo>
                    <a:pt x="40" y="273"/>
                    <a:pt x="41" y="271"/>
                    <a:pt x="41" y="271"/>
                  </a:cubicBezTo>
                  <a:cubicBezTo>
                    <a:pt x="44" y="272"/>
                    <a:pt x="50" y="273"/>
                    <a:pt x="56" y="267"/>
                  </a:cubicBezTo>
                  <a:cubicBezTo>
                    <a:pt x="67" y="257"/>
                    <a:pt x="70" y="248"/>
                    <a:pt x="73" y="241"/>
                  </a:cubicBezTo>
                  <a:cubicBezTo>
                    <a:pt x="75" y="236"/>
                    <a:pt x="78" y="235"/>
                    <a:pt x="81" y="237"/>
                  </a:cubicBezTo>
                  <a:cubicBezTo>
                    <a:pt x="84" y="238"/>
                    <a:pt x="86" y="241"/>
                    <a:pt x="84" y="247"/>
                  </a:cubicBezTo>
                  <a:cubicBezTo>
                    <a:pt x="81" y="253"/>
                    <a:pt x="78" y="262"/>
                    <a:pt x="79" y="274"/>
                  </a:cubicBezTo>
                  <a:cubicBezTo>
                    <a:pt x="80" y="281"/>
                    <a:pt x="84" y="286"/>
                    <a:pt x="88" y="287"/>
                  </a:cubicBezTo>
                  <a:cubicBezTo>
                    <a:pt x="88" y="287"/>
                    <a:pt x="88" y="290"/>
                    <a:pt x="89" y="293"/>
                  </a:cubicBezTo>
                  <a:cubicBezTo>
                    <a:pt x="90" y="296"/>
                    <a:pt x="91" y="299"/>
                    <a:pt x="93" y="301"/>
                  </a:cubicBezTo>
                  <a:cubicBezTo>
                    <a:pt x="95" y="299"/>
                    <a:pt x="97" y="297"/>
                    <a:pt x="99" y="294"/>
                  </a:cubicBezTo>
                  <a:cubicBezTo>
                    <a:pt x="100" y="292"/>
                    <a:pt x="101" y="290"/>
                    <a:pt x="101" y="287"/>
                  </a:cubicBezTo>
                  <a:cubicBezTo>
                    <a:pt x="105" y="285"/>
                    <a:pt x="111" y="281"/>
                    <a:pt x="112" y="276"/>
                  </a:cubicBezTo>
                  <a:cubicBezTo>
                    <a:pt x="115" y="261"/>
                    <a:pt x="112" y="248"/>
                    <a:pt x="111" y="242"/>
                  </a:cubicBezTo>
                  <a:cubicBezTo>
                    <a:pt x="127" y="258"/>
                    <a:pt x="152" y="278"/>
                    <a:pt x="165" y="283"/>
                  </a:cubicBezTo>
                  <a:cubicBezTo>
                    <a:pt x="166" y="284"/>
                    <a:pt x="167" y="284"/>
                    <a:pt x="167" y="284"/>
                  </a:cubicBezTo>
                  <a:cubicBezTo>
                    <a:pt x="170" y="306"/>
                    <a:pt x="180" y="327"/>
                    <a:pt x="187" y="336"/>
                  </a:cubicBezTo>
                  <a:cubicBezTo>
                    <a:pt x="202" y="354"/>
                    <a:pt x="215" y="362"/>
                    <a:pt x="222" y="367"/>
                  </a:cubicBezTo>
                  <a:cubicBezTo>
                    <a:pt x="228" y="371"/>
                    <a:pt x="233" y="373"/>
                    <a:pt x="230" y="391"/>
                  </a:cubicBezTo>
                  <a:cubicBezTo>
                    <a:pt x="227" y="406"/>
                    <a:pt x="220" y="422"/>
                    <a:pt x="210" y="435"/>
                  </a:cubicBezTo>
                  <a:cubicBezTo>
                    <a:pt x="198" y="452"/>
                    <a:pt x="161" y="477"/>
                    <a:pt x="161" y="477"/>
                  </a:cubicBezTo>
                  <a:cubicBezTo>
                    <a:pt x="161" y="477"/>
                    <a:pt x="134" y="466"/>
                    <a:pt x="103" y="471"/>
                  </a:cubicBezTo>
                  <a:cubicBezTo>
                    <a:pt x="91" y="472"/>
                    <a:pt x="89" y="482"/>
                    <a:pt x="89" y="482"/>
                  </a:cubicBezTo>
                  <a:cubicBezTo>
                    <a:pt x="89" y="482"/>
                    <a:pt x="85" y="482"/>
                    <a:pt x="82" y="483"/>
                  </a:cubicBezTo>
                  <a:cubicBezTo>
                    <a:pt x="78" y="485"/>
                    <a:pt x="76" y="488"/>
                    <a:pt x="76" y="488"/>
                  </a:cubicBezTo>
                  <a:cubicBezTo>
                    <a:pt x="76" y="488"/>
                    <a:pt x="78" y="491"/>
                    <a:pt x="82" y="493"/>
                  </a:cubicBezTo>
                  <a:cubicBezTo>
                    <a:pt x="85" y="494"/>
                    <a:pt x="89" y="494"/>
                    <a:pt x="89" y="494"/>
                  </a:cubicBezTo>
                  <a:cubicBezTo>
                    <a:pt x="90" y="498"/>
                    <a:pt x="95" y="503"/>
                    <a:pt x="101" y="504"/>
                  </a:cubicBezTo>
                  <a:cubicBezTo>
                    <a:pt x="116" y="506"/>
                    <a:pt x="126" y="505"/>
                    <a:pt x="135" y="503"/>
                  </a:cubicBezTo>
                  <a:cubicBezTo>
                    <a:pt x="139" y="501"/>
                    <a:pt x="143" y="502"/>
                    <a:pt x="144" y="506"/>
                  </a:cubicBezTo>
                  <a:cubicBezTo>
                    <a:pt x="145" y="510"/>
                    <a:pt x="142" y="512"/>
                    <a:pt x="139" y="514"/>
                  </a:cubicBezTo>
                  <a:cubicBezTo>
                    <a:pt x="127" y="521"/>
                    <a:pt x="118" y="526"/>
                    <a:pt x="114" y="532"/>
                  </a:cubicBezTo>
                  <a:cubicBezTo>
                    <a:pt x="109" y="538"/>
                    <a:pt x="106" y="546"/>
                    <a:pt x="109" y="552"/>
                  </a:cubicBezTo>
                  <a:cubicBezTo>
                    <a:pt x="107" y="554"/>
                    <a:pt x="106" y="556"/>
                    <a:pt x="105" y="559"/>
                  </a:cubicBezTo>
                  <a:cubicBezTo>
                    <a:pt x="104" y="563"/>
                    <a:pt x="104" y="566"/>
                    <a:pt x="105" y="569"/>
                  </a:cubicBezTo>
                  <a:cubicBezTo>
                    <a:pt x="107" y="569"/>
                    <a:pt x="110" y="569"/>
                    <a:pt x="112" y="568"/>
                  </a:cubicBezTo>
                  <a:cubicBezTo>
                    <a:pt x="115" y="567"/>
                    <a:pt x="117" y="566"/>
                    <a:pt x="119" y="563"/>
                  </a:cubicBezTo>
                  <a:cubicBezTo>
                    <a:pt x="125" y="565"/>
                    <a:pt x="133" y="563"/>
                    <a:pt x="139" y="555"/>
                  </a:cubicBezTo>
                  <a:cubicBezTo>
                    <a:pt x="144" y="548"/>
                    <a:pt x="150" y="535"/>
                    <a:pt x="152" y="530"/>
                  </a:cubicBezTo>
                  <a:cubicBezTo>
                    <a:pt x="153" y="525"/>
                    <a:pt x="155" y="523"/>
                    <a:pt x="158" y="524"/>
                  </a:cubicBezTo>
                  <a:cubicBezTo>
                    <a:pt x="161" y="525"/>
                    <a:pt x="163" y="526"/>
                    <a:pt x="162" y="535"/>
                  </a:cubicBezTo>
                  <a:cubicBezTo>
                    <a:pt x="161" y="540"/>
                    <a:pt x="161" y="553"/>
                    <a:pt x="162" y="559"/>
                  </a:cubicBezTo>
                  <a:cubicBezTo>
                    <a:pt x="165" y="579"/>
                    <a:pt x="176" y="578"/>
                    <a:pt x="176" y="578"/>
                  </a:cubicBezTo>
                  <a:cubicBezTo>
                    <a:pt x="176" y="578"/>
                    <a:pt x="177" y="581"/>
                    <a:pt x="180" y="584"/>
                  </a:cubicBezTo>
                  <a:cubicBezTo>
                    <a:pt x="182" y="587"/>
                    <a:pt x="185" y="589"/>
                    <a:pt x="188" y="590"/>
                  </a:cubicBezTo>
                  <a:cubicBezTo>
                    <a:pt x="189" y="587"/>
                    <a:pt x="190" y="583"/>
                    <a:pt x="190" y="579"/>
                  </a:cubicBezTo>
                  <a:cubicBezTo>
                    <a:pt x="189" y="576"/>
                    <a:pt x="188" y="574"/>
                    <a:pt x="188" y="574"/>
                  </a:cubicBezTo>
                  <a:cubicBezTo>
                    <a:pt x="191" y="571"/>
                    <a:pt x="195" y="567"/>
                    <a:pt x="193" y="559"/>
                  </a:cubicBezTo>
                  <a:cubicBezTo>
                    <a:pt x="190" y="544"/>
                    <a:pt x="184" y="537"/>
                    <a:pt x="180" y="531"/>
                  </a:cubicBezTo>
                  <a:cubicBezTo>
                    <a:pt x="177" y="526"/>
                    <a:pt x="178" y="523"/>
                    <a:pt x="181" y="521"/>
                  </a:cubicBezTo>
                  <a:cubicBezTo>
                    <a:pt x="183" y="519"/>
                    <a:pt x="187" y="520"/>
                    <a:pt x="191" y="525"/>
                  </a:cubicBezTo>
                  <a:cubicBezTo>
                    <a:pt x="195" y="530"/>
                    <a:pt x="200" y="538"/>
                    <a:pt x="211" y="543"/>
                  </a:cubicBezTo>
                  <a:cubicBezTo>
                    <a:pt x="218" y="546"/>
                    <a:pt x="223" y="545"/>
                    <a:pt x="227" y="542"/>
                  </a:cubicBezTo>
                  <a:cubicBezTo>
                    <a:pt x="227" y="542"/>
                    <a:pt x="230" y="544"/>
                    <a:pt x="232" y="545"/>
                  </a:cubicBezTo>
                  <a:cubicBezTo>
                    <a:pt x="235" y="546"/>
                    <a:pt x="238" y="546"/>
                    <a:pt x="241" y="546"/>
                  </a:cubicBezTo>
                  <a:cubicBezTo>
                    <a:pt x="241" y="543"/>
                    <a:pt x="240" y="540"/>
                    <a:pt x="239" y="538"/>
                  </a:cubicBezTo>
                  <a:cubicBezTo>
                    <a:pt x="237" y="535"/>
                    <a:pt x="236" y="533"/>
                    <a:pt x="234" y="532"/>
                  </a:cubicBezTo>
                  <a:cubicBezTo>
                    <a:pt x="235" y="528"/>
                    <a:pt x="233" y="520"/>
                    <a:pt x="230" y="517"/>
                  </a:cubicBezTo>
                  <a:cubicBezTo>
                    <a:pt x="222" y="506"/>
                    <a:pt x="206" y="499"/>
                    <a:pt x="202" y="497"/>
                  </a:cubicBezTo>
                  <a:cubicBezTo>
                    <a:pt x="202" y="497"/>
                    <a:pt x="223" y="487"/>
                    <a:pt x="252" y="450"/>
                  </a:cubicBezTo>
                  <a:cubicBezTo>
                    <a:pt x="268" y="430"/>
                    <a:pt x="279" y="398"/>
                    <a:pt x="286" y="391"/>
                  </a:cubicBezTo>
                  <a:cubicBezTo>
                    <a:pt x="303" y="374"/>
                    <a:pt x="327" y="378"/>
                    <a:pt x="357" y="370"/>
                  </a:cubicBezTo>
                  <a:cubicBezTo>
                    <a:pt x="456" y="346"/>
                    <a:pt x="433" y="324"/>
                    <a:pt x="461" y="329"/>
                  </a:cubicBezTo>
                  <a:cubicBezTo>
                    <a:pt x="478" y="333"/>
                    <a:pt x="476" y="371"/>
                    <a:pt x="488" y="395"/>
                  </a:cubicBezTo>
                  <a:cubicBezTo>
                    <a:pt x="498" y="415"/>
                    <a:pt x="526" y="410"/>
                    <a:pt x="530" y="431"/>
                  </a:cubicBezTo>
                  <a:cubicBezTo>
                    <a:pt x="533" y="451"/>
                    <a:pt x="526" y="487"/>
                    <a:pt x="520" y="501"/>
                  </a:cubicBezTo>
                  <a:cubicBezTo>
                    <a:pt x="512" y="499"/>
                    <a:pt x="490" y="491"/>
                    <a:pt x="466" y="494"/>
                  </a:cubicBezTo>
                  <a:cubicBezTo>
                    <a:pt x="454" y="496"/>
                    <a:pt x="454" y="505"/>
                    <a:pt x="454" y="505"/>
                  </a:cubicBezTo>
                  <a:cubicBezTo>
                    <a:pt x="454" y="505"/>
                    <a:pt x="450" y="505"/>
                    <a:pt x="446" y="507"/>
                  </a:cubicBezTo>
                  <a:cubicBezTo>
                    <a:pt x="443" y="508"/>
                    <a:pt x="441" y="512"/>
                    <a:pt x="441" y="512"/>
                  </a:cubicBezTo>
                  <a:cubicBezTo>
                    <a:pt x="441" y="512"/>
                    <a:pt x="443" y="515"/>
                    <a:pt x="447" y="516"/>
                  </a:cubicBezTo>
                  <a:cubicBezTo>
                    <a:pt x="450" y="518"/>
                    <a:pt x="454" y="517"/>
                    <a:pt x="454" y="517"/>
                  </a:cubicBezTo>
                  <a:cubicBezTo>
                    <a:pt x="455" y="522"/>
                    <a:pt x="459" y="527"/>
                    <a:pt x="465" y="527"/>
                  </a:cubicBezTo>
                  <a:cubicBezTo>
                    <a:pt x="481" y="530"/>
                    <a:pt x="491" y="528"/>
                    <a:pt x="499" y="526"/>
                  </a:cubicBezTo>
                  <a:cubicBezTo>
                    <a:pt x="504" y="525"/>
                    <a:pt x="507" y="525"/>
                    <a:pt x="509" y="529"/>
                  </a:cubicBezTo>
                  <a:cubicBezTo>
                    <a:pt x="510" y="533"/>
                    <a:pt x="506" y="536"/>
                    <a:pt x="503" y="538"/>
                  </a:cubicBezTo>
                  <a:cubicBezTo>
                    <a:pt x="491" y="545"/>
                    <a:pt x="483" y="550"/>
                    <a:pt x="478" y="556"/>
                  </a:cubicBezTo>
                  <a:cubicBezTo>
                    <a:pt x="473" y="562"/>
                    <a:pt x="471" y="569"/>
                    <a:pt x="473" y="576"/>
                  </a:cubicBezTo>
                  <a:cubicBezTo>
                    <a:pt x="472" y="577"/>
                    <a:pt x="470" y="580"/>
                    <a:pt x="470" y="583"/>
                  </a:cubicBezTo>
                  <a:cubicBezTo>
                    <a:pt x="469" y="586"/>
                    <a:pt x="469" y="589"/>
                    <a:pt x="470" y="593"/>
                  </a:cubicBezTo>
                  <a:cubicBezTo>
                    <a:pt x="472" y="593"/>
                    <a:pt x="474" y="592"/>
                    <a:pt x="477" y="591"/>
                  </a:cubicBezTo>
                  <a:cubicBezTo>
                    <a:pt x="479" y="590"/>
                    <a:pt x="482" y="589"/>
                    <a:pt x="484" y="586"/>
                  </a:cubicBezTo>
                  <a:cubicBezTo>
                    <a:pt x="490" y="588"/>
                    <a:pt x="498" y="587"/>
                    <a:pt x="504" y="578"/>
                  </a:cubicBezTo>
                  <a:cubicBezTo>
                    <a:pt x="509" y="571"/>
                    <a:pt x="515" y="558"/>
                    <a:pt x="516" y="553"/>
                  </a:cubicBezTo>
                  <a:cubicBezTo>
                    <a:pt x="518" y="548"/>
                    <a:pt x="520" y="547"/>
                    <a:pt x="523" y="547"/>
                  </a:cubicBezTo>
                  <a:cubicBezTo>
                    <a:pt x="526" y="548"/>
                    <a:pt x="528" y="550"/>
                    <a:pt x="526" y="558"/>
                  </a:cubicBezTo>
                  <a:cubicBezTo>
                    <a:pt x="525" y="564"/>
                    <a:pt x="525" y="576"/>
                    <a:pt x="526" y="582"/>
                  </a:cubicBezTo>
                  <a:cubicBezTo>
                    <a:pt x="530" y="602"/>
                    <a:pt x="541" y="601"/>
                    <a:pt x="541" y="601"/>
                  </a:cubicBezTo>
                  <a:cubicBezTo>
                    <a:pt x="541" y="601"/>
                    <a:pt x="542" y="605"/>
                    <a:pt x="544" y="607"/>
                  </a:cubicBezTo>
                  <a:cubicBezTo>
                    <a:pt x="547" y="610"/>
                    <a:pt x="550" y="612"/>
                    <a:pt x="552" y="613"/>
                  </a:cubicBezTo>
                  <a:cubicBezTo>
                    <a:pt x="554" y="610"/>
                    <a:pt x="555" y="606"/>
                    <a:pt x="554" y="603"/>
                  </a:cubicBezTo>
                  <a:cubicBezTo>
                    <a:pt x="554" y="599"/>
                    <a:pt x="553" y="597"/>
                    <a:pt x="553" y="597"/>
                  </a:cubicBezTo>
                  <a:cubicBezTo>
                    <a:pt x="555" y="595"/>
                    <a:pt x="559" y="590"/>
                    <a:pt x="557" y="582"/>
                  </a:cubicBezTo>
                  <a:cubicBezTo>
                    <a:pt x="554" y="567"/>
                    <a:pt x="549" y="560"/>
                    <a:pt x="544" y="554"/>
                  </a:cubicBezTo>
                  <a:cubicBezTo>
                    <a:pt x="542" y="550"/>
                    <a:pt x="543" y="546"/>
                    <a:pt x="545" y="544"/>
                  </a:cubicBezTo>
                  <a:cubicBezTo>
                    <a:pt x="548" y="543"/>
                    <a:pt x="552" y="543"/>
                    <a:pt x="555" y="548"/>
                  </a:cubicBezTo>
                  <a:cubicBezTo>
                    <a:pt x="559" y="554"/>
                    <a:pt x="565" y="561"/>
                    <a:pt x="575" y="566"/>
                  </a:cubicBezTo>
                  <a:cubicBezTo>
                    <a:pt x="582" y="570"/>
                    <a:pt x="588" y="569"/>
                    <a:pt x="591" y="566"/>
                  </a:cubicBezTo>
                  <a:cubicBezTo>
                    <a:pt x="591" y="566"/>
                    <a:pt x="594" y="568"/>
                    <a:pt x="597" y="569"/>
                  </a:cubicBezTo>
                  <a:cubicBezTo>
                    <a:pt x="600" y="569"/>
                    <a:pt x="603" y="570"/>
                    <a:pt x="606" y="569"/>
                  </a:cubicBezTo>
                  <a:cubicBezTo>
                    <a:pt x="605" y="567"/>
                    <a:pt x="604" y="564"/>
                    <a:pt x="603" y="561"/>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16" name="Google Shape;516;p23"/>
            <p:cNvSpPr/>
            <p:nvPr/>
          </p:nvSpPr>
          <p:spPr>
            <a:xfrm>
              <a:off x="345390" y="557815"/>
              <a:ext cx="23171" cy="14160"/>
            </a:xfrm>
            <a:custGeom>
              <a:avLst/>
              <a:gdLst/>
              <a:ahLst/>
              <a:cxnLst/>
              <a:rect l="l" t="t" r="r" b="b"/>
              <a:pathLst>
                <a:path w="81" h="50" extrusionOk="0">
                  <a:moveTo>
                    <a:pt x="17" y="38"/>
                  </a:moveTo>
                  <a:cubicBezTo>
                    <a:pt x="46" y="50"/>
                    <a:pt x="81" y="32"/>
                    <a:pt x="81" y="28"/>
                  </a:cubicBezTo>
                  <a:cubicBezTo>
                    <a:pt x="37" y="34"/>
                    <a:pt x="21" y="22"/>
                    <a:pt x="31" y="0"/>
                  </a:cubicBezTo>
                  <a:cubicBezTo>
                    <a:pt x="0" y="4"/>
                    <a:pt x="1" y="32"/>
                    <a:pt x="17" y="38"/>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17" name="Google Shape;517;p23"/>
            <p:cNvSpPr/>
            <p:nvPr/>
          </p:nvSpPr>
          <p:spPr>
            <a:xfrm>
              <a:off x="577102" y="394328"/>
              <a:ext cx="48917" cy="18022"/>
            </a:xfrm>
            <a:custGeom>
              <a:avLst/>
              <a:gdLst/>
              <a:ahLst/>
              <a:cxnLst/>
              <a:rect l="l" t="t" r="r" b="b"/>
              <a:pathLst>
                <a:path w="167" h="62" extrusionOk="0">
                  <a:moveTo>
                    <a:pt x="167" y="50"/>
                  </a:moveTo>
                  <a:cubicBezTo>
                    <a:pt x="166" y="37"/>
                    <a:pt x="156" y="30"/>
                    <a:pt x="111" y="39"/>
                  </a:cubicBezTo>
                  <a:cubicBezTo>
                    <a:pt x="56" y="47"/>
                    <a:pt x="27" y="25"/>
                    <a:pt x="43" y="0"/>
                  </a:cubicBezTo>
                  <a:cubicBezTo>
                    <a:pt x="2" y="3"/>
                    <a:pt x="0" y="59"/>
                    <a:pt x="45" y="60"/>
                  </a:cubicBezTo>
                  <a:cubicBezTo>
                    <a:pt x="90" y="62"/>
                    <a:pt x="117" y="43"/>
                    <a:pt x="167" y="50"/>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18" name="Google Shape;518;p23"/>
            <p:cNvSpPr/>
            <p:nvPr/>
          </p:nvSpPr>
          <p:spPr>
            <a:xfrm>
              <a:off x="528185" y="560389"/>
              <a:ext cx="119718" cy="142889"/>
            </a:xfrm>
            <a:custGeom>
              <a:avLst/>
              <a:gdLst/>
              <a:ahLst/>
              <a:cxnLst/>
              <a:rect l="l" t="t" r="r" b="b"/>
              <a:pathLst>
                <a:path w="409" h="486" extrusionOk="0">
                  <a:moveTo>
                    <a:pt x="391" y="10"/>
                  </a:moveTo>
                  <a:cubicBezTo>
                    <a:pt x="383" y="7"/>
                    <a:pt x="360" y="0"/>
                    <a:pt x="360" y="0"/>
                  </a:cubicBezTo>
                  <a:cubicBezTo>
                    <a:pt x="360" y="0"/>
                    <a:pt x="322" y="48"/>
                    <a:pt x="251" y="73"/>
                  </a:cubicBezTo>
                  <a:cubicBezTo>
                    <a:pt x="192" y="93"/>
                    <a:pt x="165" y="110"/>
                    <a:pt x="152" y="133"/>
                  </a:cubicBezTo>
                  <a:cubicBezTo>
                    <a:pt x="140" y="152"/>
                    <a:pt x="134" y="171"/>
                    <a:pt x="133" y="183"/>
                  </a:cubicBezTo>
                  <a:cubicBezTo>
                    <a:pt x="132" y="202"/>
                    <a:pt x="134" y="215"/>
                    <a:pt x="136" y="231"/>
                  </a:cubicBezTo>
                  <a:cubicBezTo>
                    <a:pt x="139" y="248"/>
                    <a:pt x="157" y="246"/>
                    <a:pt x="160" y="234"/>
                  </a:cubicBezTo>
                  <a:cubicBezTo>
                    <a:pt x="161" y="226"/>
                    <a:pt x="167" y="216"/>
                    <a:pt x="175" y="215"/>
                  </a:cubicBezTo>
                  <a:cubicBezTo>
                    <a:pt x="184" y="214"/>
                    <a:pt x="192" y="223"/>
                    <a:pt x="192" y="223"/>
                  </a:cubicBezTo>
                  <a:cubicBezTo>
                    <a:pt x="192" y="223"/>
                    <a:pt x="183" y="258"/>
                    <a:pt x="157" y="292"/>
                  </a:cubicBezTo>
                  <a:cubicBezTo>
                    <a:pt x="149" y="303"/>
                    <a:pt x="111" y="342"/>
                    <a:pt x="98" y="349"/>
                  </a:cubicBezTo>
                  <a:cubicBezTo>
                    <a:pt x="80" y="341"/>
                    <a:pt x="57" y="333"/>
                    <a:pt x="46" y="332"/>
                  </a:cubicBezTo>
                  <a:cubicBezTo>
                    <a:pt x="36" y="331"/>
                    <a:pt x="22" y="330"/>
                    <a:pt x="17" y="337"/>
                  </a:cubicBezTo>
                  <a:cubicBezTo>
                    <a:pt x="11" y="337"/>
                    <a:pt x="5" y="340"/>
                    <a:pt x="0" y="344"/>
                  </a:cubicBezTo>
                  <a:cubicBezTo>
                    <a:pt x="5" y="350"/>
                    <a:pt x="14" y="354"/>
                    <a:pt x="14" y="354"/>
                  </a:cubicBezTo>
                  <a:cubicBezTo>
                    <a:pt x="16" y="365"/>
                    <a:pt x="26" y="370"/>
                    <a:pt x="39" y="371"/>
                  </a:cubicBezTo>
                  <a:cubicBezTo>
                    <a:pt x="52" y="373"/>
                    <a:pt x="62" y="372"/>
                    <a:pt x="68" y="372"/>
                  </a:cubicBezTo>
                  <a:cubicBezTo>
                    <a:pt x="74" y="371"/>
                    <a:pt x="77" y="375"/>
                    <a:pt x="78" y="378"/>
                  </a:cubicBezTo>
                  <a:cubicBezTo>
                    <a:pt x="78" y="382"/>
                    <a:pt x="76" y="387"/>
                    <a:pt x="70" y="388"/>
                  </a:cubicBezTo>
                  <a:cubicBezTo>
                    <a:pt x="37" y="392"/>
                    <a:pt x="26" y="409"/>
                    <a:pt x="27" y="426"/>
                  </a:cubicBezTo>
                  <a:cubicBezTo>
                    <a:pt x="23" y="430"/>
                    <a:pt x="18" y="438"/>
                    <a:pt x="19" y="447"/>
                  </a:cubicBezTo>
                  <a:cubicBezTo>
                    <a:pt x="24" y="447"/>
                    <a:pt x="34" y="445"/>
                    <a:pt x="39" y="440"/>
                  </a:cubicBezTo>
                  <a:cubicBezTo>
                    <a:pt x="60" y="443"/>
                    <a:pt x="76" y="421"/>
                    <a:pt x="82" y="409"/>
                  </a:cubicBezTo>
                  <a:cubicBezTo>
                    <a:pt x="85" y="403"/>
                    <a:pt x="88" y="400"/>
                    <a:pt x="92" y="403"/>
                  </a:cubicBezTo>
                  <a:cubicBezTo>
                    <a:pt x="96" y="404"/>
                    <a:pt x="97" y="408"/>
                    <a:pt x="95" y="415"/>
                  </a:cubicBezTo>
                  <a:cubicBezTo>
                    <a:pt x="92" y="423"/>
                    <a:pt x="88" y="433"/>
                    <a:pt x="88" y="443"/>
                  </a:cubicBezTo>
                  <a:cubicBezTo>
                    <a:pt x="88" y="458"/>
                    <a:pt x="94" y="466"/>
                    <a:pt x="102" y="470"/>
                  </a:cubicBezTo>
                  <a:cubicBezTo>
                    <a:pt x="102" y="470"/>
                    <a:pt x="107" y="483"/>
                    <a:pt x="114" y="486"/>
                  </a:cubicBezTo>
                  <a:cubicBezTo>
                    <a:pt x="118" y="480"/>
                    <a:pt x="117" y="468"/>
                    <a:pt x="117" y="468"/>
                  </a:cubicBezTo>
                  <a:cubicBezTo>
                    <a:pt x="125" y="464"/>
                    <a:pt x="128" y="452"/>
                    <a:pt x="127" y="440"/>
                  </a:cubicBezTo>
                  <a:cubicBezTo>
                    <a:pt x="126" y="433"/>
                    <a:pt x="121" y="423"/>
                    <a:pt x="117" y="415"/>
                  </a:cubicBezTo>
                  <a:cubicBezTo>
                    <a:pt x="114" y="409"/>
                    <a:pt x="116" y="405"/>
                    <a:pt x="119" y="404"/>
                  </a:cubicBezTo>
                  <a:cubicBezTo>
                    <a:pt x="123" y="402"/>
                    <a:pt x="127" y="404"/>
                    <a:pt x="130" y="411"/>
                  </a:cubicBezTo>
                  <a:cubicBezTo>
                    <a:pt x="132" y="416"/>
                    <a:pt x="138" y="427"/>
                    <a:pt x="143" y="431"/>
                  </a:cubicBezTo>
                  <a:cubicBezTo>
                    <a:pt x="148" y="437"/>
                    <a:pt x="161" y="445"/>
                    <a:pt x="170" y="439"/>
                  </a:cubicBezTo>
                  <a:cubicBezTo>
                    <a:pt x="170" y="439"/>
                    <a:pt x="179" y="445"/>
                    <a:pt x="187" y="444"/>
                  </a:cubicBezTo>
                  <a:cubicBezTo>
                    <a:pt x="187" y="436"/>
                    <a:pt x="184" y="431"/>
                    <a:pt x="180" y="426"/>
                  </a:cubicBezTo>
                  <a:cubicBezTo>
                    <a:pt x="183" y="418"/>
                    <a:pt x="183" y="409"/>
                    <a:pt x="171" y="398"/>
                  </a:cubicBezTo>
                  <a:cubicBezTo>
                    <a:pt x="162" y="389"/>
                    <a:pt x="150" y="380"/>
                    <a:pt x="138" y="373"/>
                  </a:cubicBezTo>
                  <a:cubicBezTo>
                    <a:pt x="162" y="365"/>
                    <a:pt x="200" y="337"/>
                    <a:pt x="214" y="320"/>
                  </a:cubicBezTo>
                  <a:cubicBezTo>
                    <a:pt x="226" y="305"/>
                    <a:pt x="240" y="279"/>
                    <a:pt x="240" y="279"/>
                  </a:cubicBezTo>
                  <a:cubicBezTo>
                    <a:pt x="250" y="282"/>
                    <a:pt x="253" y="294"/>
                    <a:pt x="254" y="301"/>
                  </a:cubicBezTo>
                  <a:cubicBezTo>
                    <a:pt x="255" y="308"/>
                    <a:pt x="268" y="311"/>
                    <a:pt x="271" y="299"/>
                  </a:cubicBezTo>
                  <a:cubicBezTo>
                    <a:pt x="274" y="288"/>
                    <a:pt x="276" y="276"/>
                    <a:pt x="276" y="261"/>
                  </a:cubicBezTo>
                  <a:cubicBezTo>
                    <a:pt x="276" y="251"/>
                    <a:pt x="274" y="230"/>
                    <a:pt x="265" y="212"/>
                  </a:cubicBezTo>
                  <a:cubicBezTo>
                    <a:pt x="267" y="207"/>
                    <a:pt x="271" y="202"/>
                    <a:pt x="276" y="202"/>
                  </a:cubicBezTo>
                  <a:cubicBezTo>
                    <a:pt x="284" y="203"/>
                    <a:pt x="289" y="212"/>
                    <a:pt x="292" y="217"/>
                  </a:cubicBezTo>
                  <a:cubicBezTo>
                    <a:pt x="298" y="231"/>
                    <a:pt x="317" y="226"/>
                    <a:pt x="317" y="212"/>
                  </a:cubicBezTo>
                  <a:cubicBezTo>
                    <a:pt x="316" y="200"/>
                    <a:pt x="316" y="191"/>
                    <a:pt x="312" y="174"/>
                  </a:cubicBezTo>
                  <a:cubicBezTo>
                    <a:pt x="311" y="167"/>
                    <a:pt x="302" y="151"/>
                    <a:pt x="295" y="145"/>
                  </a:cubicBezTo>
                  <a:cubicBezTo>
                    <a:pt x="299" y="118"/>
                    <a:pt x="317" y="117"/>
                    <a:pt x="353" y="88"/>
                  </a:cubicBezTo>
                  <a:cubicBezTo>
                    <a:pt x="366" y="78"/>
                    <a:pt x="385" y="62"/>
                    <a:pt x="399" y="44"/>
                  </a:cubicBezTo>
                  <a:cubicBezTo>
                    <a:pt x="403" y="39"/>
                    <a:pt x="409" y="29"/>
                    <a:pt x="408" y="21"/>
                  </a:cubicBezTo>
                  <a:cubicBezTo>
                    <a:pt x="408" y="15"/>
                    <a:pt x="399" y="12"/>
                    <a:pt x="391" y="10"/>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19" name="Google Shape;519;p23"/>
            <p:cNvSpPr/>
            <p:nvPr/>
          </p:nvSpPr>
          <p:spPr>
            <a:xfrm>
              <a:off x="525611" y="363433"/>
              <a:ext cx="184082" cy="351430"/>
            </a:xfrm>
            <a:custGeom>
              <a:avLst/>
              <a:gdLst/>
              <a:ahLst/>
              <a:cxnLst/>
              <a:rect l="l" t="t" r="r" b="b"/>
              <a:pathLst>
                <a:path w="625" h="1196" extrusionOk="0">
                  <a:moveTo>
                    <a:pt x="342" y="59"/>
                  </a:moveTo>
                  <a:cubicBezTo>
                    <a:pt x="342" y="59"/>
                    <a:pt x="362" y="91"/>
                    <a:pt x="377" y="81"/>
                  </a:cubicBezTo>
                  <a:cubicBezTo>
                    <a:pt x="388" y="74"/>
                    <a:pt x="382" y="62"/>
                    <a:pt x="375" y="54"/>
                  </a:cubicBezTo>
                  <a:cubicBezTo>
                    <a:pt x="364" y="42"/>
                    <a:pt x="353" y="50"/>
                    <a:pt x="342" y="59"/>
                  </a:cubicBezTo>
                  <a:lnTo>
                    <a:pt x="342" y="59"/>
                  </a:lnTo>
                  <a:close/>
                  <a:moveTo>
                    <a:pt x="617" y="626"/>
                  </a:moveTo>
                  <a:cubicBezTo>
                    <a:pt x="611" y="658"/>
                    <a:pt x="586" y="679"/>
                    <a:pt x="553" y="693"/>
                  </a:cubicBezTo>
                  <a:cubicBezTo>
                    <a:pt x="555" y="754"/>
                    <a:pt x="517" y="783"/>
                    <a:pt x="517" y="805"/>
                  </a:cubicBezTo>
                  <a:cubicBezTo>
                    <a:pt x="516" y="820"/>
                    <a:pt x="530" y="825"/>
                    <a:pt x="546" y="846"/>
                  </a:cubicBezTo>
                  <a:cubicBezTo>
                    <a:pt x="561" y="867"/>
                    <a:pt x="567" y="901"/>
                    <a:pt x="563" y="927"/>
                  </a:cubicBezTo>
                  <a:cubicBezTo>
                    <a:pt x="559" y="947"/>
                    <a:pt x="555" y="957"/>
                    <a:pt x="547" y="971"/>
                  </a:cubicBezTo>
                  <a:cubicBezTo>
                    <a:pt x="540" y="985"/>
                    <a:pt x="523" y="979"/>
                    <a:pt x="524" y="969"/>
                  </a:cubicBezTo>
                  <a:cubicBezTo>
                    <a:pt x="527" y="939"/>
                    <a:pt x="505" y="949"/>
                    <a:pt x="505" y="949"/>
                  </a:cubicBezTo>
                  <a:cubicBezTo>
                    <a:pt x="505" y="949"/>
                    <a:pt x="506" y="981"/>
                    <a:pt x="484" y="1023"/>
                  </a:cubicBezTo>
                  <a:cubicBezTo>
                    <a:pt x="471" y="1049"/>
                    <a:pt x="434" y="1083"/>
                    <a:pt x="434" y="1083"/>
                  </a:cubicBezTo>
                  <a:cubicBezTo>
                    <a:pt x="434" y="1083"/>
                    <a:pt x="465" y="1087"/>
                    <a:pt x="474" y="1091"/>
                  </a:cubicBezTo>
                  <a:cubicBezTo>
                    <a:pt x="488" y="1098"/>
                    <a:pt x="491" y="1109"/>
                    <a:pt x="492" y="1118"/>
                  </a:cubicBezTo>
                  <a:cubicBezTo>
                    <a:pt x="497" y="1122"/>
                    <a:pt x="501" y="1126"/>
                    <a:pt x="504" y="1133"/>
                  </a:cubicBezTo>
                  <a:cubicBezTo>
                    <a:pt x="497" y="1136"/>
                    <a:pt x="486" y="1133"/>
                    <a:pt x="486" y="1133"/>
                  </a:cubicBezTo>
                  <a:cubicBezTo>
                    <a:pt x="486" y="1133"/>
                    <a:pt x="475" y="1143"/>
                    <a:pt x="456" y="1131"/>
                  </a:cubicBezTo>
                  <a:cubicBezTo>
                    <a:pt x="449" y="1127"/>
                    <a:pt x="443" y="1121"/>
                    <a:pt x="440" y="1117"/>
                  </a:cubicBezTo>
                  <a:cubicBezTo>
                    <a:pt x="435" y="1111"/>
                    <a:pt x="430" y="1111"/>
                    <a:pt x="427" y="1114"/>
                  </a:cubicBezTo>
                  <a:cubicBezTo>
                    <a:pt x="424" y="1116"/>
                    <a:pt x="424" y="1121"/>
                    <a:pt x="428" y="1125"/>
                  </a:cubicBezTo>
                  <a:cubicBezTo>
                    <a:pt x="434" y="1132"/>
                    <a:pt x="442" y="1143"/>
                    <a:pt x="445" y="1147"/>
                  </a:cubicBezTo>
                  <a:cubicBezTo>
                    <a:pt x="449" y="1155"/>
                    <a:pt x="451" y="1171"/>
                    <a:pt x="445" y="1177"/>
                  </a:cubicBezTo>
                  <a:cubicBezTo>
                    <a:pt x="445" y="1177"/>
                    <a:pt x="449" y="1189"/>
                    <a:pt x="447" y="1196"/>
                  </a:cubicBezTo>
                  <a:cubicBezTo>
                    <a:pt x="440" y="1195"/>
                    <a:pt x="431" y="1184"/>
                    <a:pt x="431" y="1184"/>
                  </a:cubicBezTo>
                  <a:cubicBezTo>
                    <a:pt x="421" y="1182"/>
                    <a:pt x="412" y="1173"/>
                    <a:pt x="410" y="1163"/>
                  </a:cubicBezTo>
                  <a:cubicBezTo>
                    <a:pt x="407" y="1151"/>
                    <a:pt x="409" y="1141"/>
                    <a:pt x="409" y="1132"/>
                  </a:cubicBezTo>
                  <a:cubicBezTo>
                    <a:pt x="409" y="1125"/>
                    <a:pt x="407" y="1121"/>
                    <a:pt x="402" y="1120"/>
                  </a:cubicBezTo>
                  <a:cubicBezTo>
                    <a:pt x="396" y="1120"/>
                    <a:pt x="394" y="1124"/>
                    <a:pt x="393" y="1130"/>
                  </a:cubicBezTo>
                  <a:cubicBezTo>
                    <a:pt x="392" y="1145"/>
                    <a:pt x="381" y="1170"/>
                    <a:pt x="360" y="1174"/>
                  </a:cubicBezTo>
                  <a:cubicBezTo>
                    <a:pt x="356" y="1180"/>
                    <a:pt x="348" y="1184"/>
                    <a:pt x="343" y="1186"/>
                  </a:cubicBezTo>
                  <a:cubicBezTo>
                    <a:pt x="340" y="1178"/>
                    <a:pt x="343" y="1168"/>
                    <a:pt x="345" y="1163"/>
                  </a:cubicBezTo>
                  <a:cubicBezTo>
                    <a:pt x="339" y="1147"/>
                    <a:pt x="346" y="1130"/>
                    <a:pt x="374" y="1114"/>
                  </a:cubicBezTo>
                  <a:cubicBezTo>
                    <a:pt x="378" y="1112"/>
                    <a:pt x="380" y="1107"/>
                    <a:pt x="378" y="1103"/>
                  </a:cubicBezTo>
                  <a:cubicBezTo>
                    <a:pt x="376" y="1100"/>
                    <a:pt x="373" y="1099"/>
                    <a:pt x="368" y="1101"/>
                  </a:cubicBezTo>
                  <a:cubicBezTo>
                    <a:pt x="362" y="1102"/>
                    <a:pt x="353" y="1105"/>
                    <a:pt x="340" y="1108"/>
                  </a:cubicBezTo>
                  <a:cubicBezTo>
                    <a:pt x="328" y="1110"/>
                    <a:pt x="316" y="1108"/>
                    <a:pt x="311" y="1098"/>
                  </a:cubicBezTo>
                  <a:cubicBezTo>
                    <a:pt x="311" y="1098"/>
                    <a:pt x="301" y="1098"/>
                    <a:pt x="295" y="1093"/>
                  </a:cubicBezTo>
                  <a:cubicBezTo>
                    <a:pt x="298" y="1087"/>
                    <a:pt x="303" y="1083"/>
                    <a:pt x="310" y="1081"/>
                  </a:cubicBezTo>
                  <a:cubicBezTo>
                    <a:pt x="312" y="1073"/>
                    <a:pt x="324" y="1067"/>
                    <a:pt x="334" y="1066"/>
                  </a:cubicBezTo>
                  <a:cubicBezTo>
                    <a:pt x="359" y="1063"/>
                    <a:pt x="392" y="1069"/>
                    <a:pt x="392" y="1069"/>
                  </a:cubicBezTo>
                  <a:cubicBezTo>
                    <a:pt x="392" y="1069"/>
                    <a:pt x="409" y="1053"/>
                    <a:pt x="425" y="1027"/>
                  </a:cubicBezTo>
                  <a:cubicBezTo>
                    <a:pt x="446" y="993"/>
                    <a:pt x="443" y="957"/>
                    <a:pt x="443" y="957"/>
                  </a:cubicBezTo>
                  <a:cubicBezTo>
                    <a:pt x="443" y="957"/>
                    <a:pt x="439" y="951"/>
                    <a:pt x="432" y="950"/>
                  </a:cubicBezTo>
                  <a:cubicBezTo>
                    <a:pt x="424" y="950"/>
                    <a:pt x="418" y="958"/>
                    <a:pt x="415" y="961"/>
                  </a:cubicBezTo>
                  <a:cubicBezTo>
                    <a:pt x="411" y="965"/>
                    <a:pt x="399" y="966"/>
                    <a:pt x="399" y="954"/>
                  </a:cubicBezTo>
                  <a:cubicBezTo>
                    <a:pt x="399" y="946"/>
                    <a:pt x="400" y="935"/>
                    <a:pt x="405" y="921"/>
                  </a:cubicBezTo>
                  <a:cubicBezTo>
                    <a:pt x="408" y="912"/>
                    <a:pt x="413" y="903"/>
                    <a:pt x="421" y="892"/>
                  </a:cubicBezTo>
                  <a:cubicBezTo>
                    <a:pt x="417" y="887"/>
                    <a:pt x="410" y="882"/>
                    <a:pt x="405" y="883"/>
                  </a:cubicBezTo>
                  <a:cubicBezTo>
                    <a:pt x="399" y="885"/>
                    <a:pt x="395" y="890"/>
                    <a:pt x="393" y="896"/>
                  </a:cubicBezTo>
                  <a:cubicBezTo>
                    <a:pt x="390" y="905"/>
                    <a:pt x="376" y="907"/>
                    <a:pt x="373" y="894"/>
                  </a:cubicBezTo>
                  <a:cubicBezTo>
                    <a:pt x="370" y="882"/>
                    <a:pt x="369" y="871"/>
                    <a:pt x="371" y="855"/>
                  </a:cubicBezTo>
                  <a:cubicBezTo>
                    <a:pt x="374" y="829"/>
                    <a:pt x="378" y="802"/>
                    <a:pt x="408" y="761"/>
                  </a:cubicBezTo>
                  <a:cubicBezTo>
                    <a:pt x="422" y="741"/>
                    <a:pt x="456" y="701"/>
                    <a:pt x="457" y="677"/>
                  </a:cubicBezTo>
                  <a:cubicBezTo>
                    <a:pt x="458" y="654"/>
                    <a:pt x="380" y="651"/>
                    <a:pt x="322" y="613"/>
                  </a:cubicBezTo>
                  <a:cubicBezTo>
                    <a:pt x="274" y="581"/>
                    <a:pt x="263" y="531"/>
                    <a:pt x="263" y="531"/>
                  </a:cubicBezTo>
                  <a:cubicBezTo>
                    <a:pt x="263" y="531"/>
                    <a:pt x="246" y="553"/>
                    <a:pt x="209" y="576"/>
                  </a:cubicBezTo>
                  <a:cubicBezTo>
                    <a:pt x="184" y="590"/>
                    <a:pt x="138" y="601"/>
                    <a:pt x="138" y="601"/>
                  </a:cubicBezTo>
                  <a:cubicBezTo>
                    <a:pt x="146" y="612"/>
                    <a:pt x="152" y="625"/>
                    <a:pt x="156" y="636"/>
                  </a:cubicBezTo>
                  <a:cubicBezTo>
                    <a:pt x="162" y="652"/>
                    <a:pt x="157" y="661"/>
                    <a:pt x="151" y="667"/>
                  </a:cubicBezTo>
                  <a:cubicBezTo>
                    <a:pt x="152" y="674"/>
                    <a:pt x="150" y="681"/>
                    <a:pt x="147" y="688"/>
                  </a:cubicBezTo>
                  <a:cubicBezTo>
                    <a:pt x="140" y="683"/>
                    <a:pt x="136" y="674"/>
                    <a:pt x="136" y="674"/>
                  </a:cubicBezTo>
                  <a:cubicBezTo>
                    <a:pt x="126" y="675"/>
                    <a:pt x="120" y="668"/>
                    <a:pt x="117" y="655"/>
                  </a:cubicBezTo>
                  <a:cubicBezTo>
                    <a:pt x="115" y="648"/>
                    <a:pt x="114" y="636"/>
                    <a:pt x="115" y="631"/>
                  </a:cubicBezTo>
                  <a:cubicBezTo>
                    <a:pt x="115" y="622"/>
                    <a:pt x="112" y="619"/>
                    <a:pt x="108" y="619"/>
                  </a:cubicBezTo>
                  <a:cubicBezTo>
                    <a:pt x="104" y="619"/>
                    <a:pt x="102" y="622"/>
                    <a:pt x="101" y="627"/>
                  </a:cubicBezTo>
                  <a:cubicBezTo>
                    <a:pt x="101" y="636"/>
                    <a:pt x="99" y="649"/>
                    <a:pt x="97" y="654"/>
                  </a:cubicBezTo>
                  <a:cubicBezTo>
                    <a:pt x="95" y="662"/>
                    <a:pt x="88" y="674"/>
                    <a:pt x="79" y="674"/>
                  </a:cubicBezTo>
                  <a:cubicBezTo>
                    <a:pt x="79" y="674"/>
                    <a:pt x="74" y="687"/>
                    <a:pt x="68" y="690"/>
                  </a:cubicBezTo>
                  <a:cubicBezTo>
                    <a:pt x="63" y="685"/>
                    <a:pt x="65" y="670"/>
                    <a:pt x="65" y="670"/>
                  </a:cubicBezTo>
                  <a:cubicBezTo>
                    <a:pt x="60" y="665"/>
                    <a:pt x="57" y="656"/>
                    <a:pt x="64" y="639"/>
                  </a:cubicBezTo>
                  <a:cubicBezTo>
                    <a:pt x="70" y="627"/>
                    <a:pt x="74" y="623"/>
                    <a:pt x="80" y="617"/>
                  </a:cubicBezTo>
                  <a:cubicBezTo>
                    <a:pt x="85" y="611"/>
                    <a:pt x="87" y="608"/>
                    <a:pt x="83" y="604"/>
                  </a:cubicBezTo>
                  <a:cubicBezTo>
                    <a:pt x="81" y="601"/>
                    <a:pt x="78" y="602"/>
                    <a:pt x="73" y="605"/>
                  </a:cubicBezTo>
                  <a:cubicBezTo>
                    <a:pt x="62" y="612"/>
                    <a:pt x="35" y="625"/>
                    <a:pt x="18" y="612"/>
                  </a:cubicBezTo>
                  <a:cubicBezTo>
                    <a:pt x="11" y="614"/>
                    <a:pt x="4" y="611"/>
                    <a:pt x="0" y="608"/>
                  </a:cubicBezTo>
                  <a:cubicBezTo>
                    <a:pt x="3" y="600"/>
                    <a:pt x="10" y="595"/>
                    <a:pt x="17" y="593"/>
                  </a:cubicBezTo>
                  <a:cubicBezTo>
                    <a:pt x="24" y="582"/>
                    <a:pt x="40" y="576"/>
                    <a:pt x="73" y="580"/>
                  </a:cubicBezTo>
                  <a:cubicBezTo>
                    <a:pt x="77" y="581"/>
                    <a:pt x="82" y="581"/>
                    <a:pt x="84" y="576"/>
                  </a:cubicBezTo>
                  <a:cubicBezTo>
                    <a:pt x="85" y="572"/>
                    <a:pt x="84" y="568"/>
                    <a:pt x="78" y="565"/>
                  </a:cubicBezTo>
                  <a:cubicBezTo>
                    <a:pt x="73" y="563"/>
                    <a:pt x="64" y="559"/>
                    <a:pt x="53" y="551"/>
                  </a:cubicBezTo>
                  <a:cubicBezTo>
                    <a:pt x="43" y="544"/>
                    <a:pt x="36" y="535"/>
                    <a:pt x="40" y="524"/>
                  </a:cubicBezTo>
                  <a:cubicBezTo>
                    <a:pt x="40" y="524"/>
                    <a:pt x="34" y="517"/>
                    <a:pt x="32" y="509"/>
                  </a:cubicBezTo>
                  <a:cubicBezTo>
                    <a:pt x="39" y="507"/>
                    <a:pt x="46" y="508"/>
                    <a:pt x="51" y="511"/>
                  </a:cubicBezTo>
                  <a:cubicBezTo>
                    <a:pt x="59" y="507"/>
                    <a:pt x="71" y="511"/>
                    <a:pt x="80" y="519"/>
                  </a:cubicBezTo>
                  <a:cubicBezTo>
                    <a:pt x="88" y="526"/>
                    <a:pt x="101" y="542"/>
                    <a:pt x="113" y="557"/>
                  </a:cubicBezTo>
                  <a:cubicBezTo>
                    <a:pt x="113" y="557"/>
                    <a:pt x="155" y="552"/>
                    <a:pt x="189" y="514"/>
                  </a:cubicBezTo>
                  <a:cubicBezTo>
                    <a:pt x="210" y="491"/>
                    <a:pt x="214" y="454"/>
                    <a:pt x="215" y="421"/>
                  </a:cubicBezTo>
                  <a:cubicBezTo>
                    <a:pt x="216" y="416"/>
                    <a:pt x="213" y="410"/>
                    <a:pt x="209" y="408"/>
                  </a:cubicBezTo>
                  <a:cubicBezTo>
                    <a:pt x="202" y="405"/>
                    <a:pt x="194" y="411"/>
                    <a:pt x="189" y="413"/>
                  </a:cubicBezTo>
                  <a:cubicBezTo>
                    <a:pt x="184" y="415"/>
                    <a:pt x="173" y="412"/>
                    <a:pt x="177" y="401"/>
                  </a:cubicBezTo>
                  <a:cubicBezTo>
                    <a:pt x="182" y="389"/>
                    <a:pt x="185" y="383"/>
                    <a:pt x="195" y="372"/>
                  </a:cubicBezTo>
                  <a:cubicBezTo>
                    <a:pt x="200" y="366"/>
                    <a:pt x="213" y="353"/>
                    <a:pt x="229" y="344"/>
                  </a:cubicBezTo>
                  <a:cubicBezTo>
                    <a:pt x="215" y="334"/>
                    <a:pt x="199" y="320"/>
                    <a:pt x="185" y="306"/>
                  </a:cubicBezTo>
                  <a:cubicBezTo>
                    <a:pt x="173" y="294"/>
                    <a:pt x="153" y="263"/>
                    <a:pt x="142" y="239"/>
                  </a:cubicBezTo>
                  <a:cubicBezTo>
                    <a:pt x="140" y="246"/>
                    <a:pt x="138" y="257"/>
                    <a:pt x="135" y="264"/>
                  </a:cubicBezTo>
                  <a:cubicBezTo>
                    <a:pt x="129" y="279"/>
                    <a:pt x="121" y="282"/>
                    <a:pt x="113" y="283"/>
                  </a:cubicBezTo>
                  <a:cubicBezTo>
                    <a:pt x="109" y="288"/>
                    <a:pt x="103" y="292"/>
                    <a:pt x="96" y="295"/>
                  </a:cubicBezTo>
                  <a:cubicBezTo>
                    <a:pt x="94" y="288"/>
                    <a:pt x="98" y="277"/>
                    <a:pt x="98" y="277"/>
                  </a:cubicBezTo>
                  <a:cubicBezTo>
                    <a:pt x="89" y="270"/>
                    <a:pt x="91" y="260"/>
                    <a:pt x="95" y="249"/>
                  </a:cubicBezTo>
                  <a:cubicBezTo>
                    <a:pt x="99" y="240"/>
                    <a:pt x="105" y="234"/>
                    <a:pt x="108" y="230"/>
                  </a:cubicBezTo>
                  <a:cubicBezTo>
                    <a:pt x="114" y="224"/>
                    <a:pt x="115" y="220"/>
                    <a:pt x="111" y="217"/>
                  </a:cubicBezTo>
                  <a:cubicBezTo>
                    <a:pt x="108" y="214"/>
                    <a:pt x="104" y="215"/>
                    <a:pt x="100" y="219"/>
                  </a:cubicBezTo>
                  <a:cubicBezTo>
                    <a:pt x="95" y="226"/>
                    <a:pt x="84" y="235"/>
                    <a:pt x="80" y="238"/>
                  </a:cubicBezTo>
                  <a:cubicBezTo>
                    <a:pt x="73" y="242"/>
                    <a:pt x="57" y="244"/>
                    <a:pt x="51" y="239"/>
                  </a:cubicBezTo>
                  <a:cubicBezTo>
                    <a:pt x="51" y="239"/>
                    <a:pt x="39" y="244"/>
                    <a:pt x="32" y="243"/>
                  </a:cubicBezTo>
                  <a:cubicBezTo>
                    <a:pt x="33" y="236"/>
                    <a:pt x="43" y="226"/>
                    <a:pt x="43" y="226"/>
                  </a:cubicBezTo>
                  <a:cubicBezTo>
                    <a:pt x="44" y="217"/>
                    <a:pt x="45" y="213"/>
                    <a:pt x="62" y="204"/>
                  </a:cubicBezTo>
                  <a:cubicBezTo>
                    <a:pt x="69" y="200"/>
                    <a:pt x="82" y="198"/>
                    <a:pt x="90" y="198"/>
                  </a:cubicBezTo>
                  <a:cubicBezTo>
                    <a:pt x="99" y="198"/>
                    <a:pt x="103" y="194"/>
                    <a:pt x="103" y="190"/>
                  </a:cubicBezTo>
                  <a:cubicBezTo>
                    <a:pt x="103" y="186"/>
                    <a:pt x="99" y="183"/>
                    <a:pt x="92" y="183"/>
                  </a:cubicBezTo>
                  <a:cubicBezTo>
                    <a:pt x="77" y="184"/>
                    <a:pt x="51" y="175"/>
                    <a:pt x="46" y="154"/>
                  </a:cubicBezTo>
                  <a:cubicBezTo>
                    <a:pt x="40" y="151"/>
                    <a:pt x="37" y="144"/>
                    <a:pt x="35" y="140"/>
                  </a:cubicBezTo>
                  <a:cubicBezTo>
                    <a:pt x="43" y="136"/>
                    <a:pt x="52" y="137"/>
                    <a:pt x="57" y="139"/>
                  </a:cubicBezTo>
                  <a:cubicBezTo>
                    <a:pt x="73" y="132"/>
                    <a:pt x="90" y="138"/>
                    <a:pt x="108" y="165"/>
                  </a:cubicBezTo>
                  <a:cubicBezTo>
                    <a:pt x="113" y="172"/>
                    <a:pt x="126" y="169"/>
                    <a:pt x="121" y="158"/>
                  </a:cubicBezTo>
                  <a:cubicBezTo>
                    <a:pt x="119" y="153"/>
                    <a:pt x="116" y="143"/>
                    <a:pt x="112" y="131"/>
                  </a:cubicBezTo>
                  <a:cubicBezTo>
                    <a:pt x="109" y="119"/>
                    <a:pt x="110" y="107"/>
                    <a:pt x="120" y="101"/>
                  </a:cubicBezTo>
                  <a:cubicBezTo>
                    <a:pt x="120" y="101"/>
                    <a:pt x="120" y="91"/>
                    <a:pt x="124" y="84"/>
                  </a:cubicBezTo>
                  <a:cubicBezTo>
                    <a:pt x="130" y="88"/>
                    <a:pt x="135" y="92"/>
                    <a:pt x="137" y="98"/>
                  </a:cubicBezTo>
                  <a:cubicBezTo>
                    <a:pt x="145" y="100"/>
                    <a:pt x="152" y="112"/>
                    <a:pt x="155" y="122"/>
                  </a:cubicBezTo>
                  <a:cubicBezTo>
                    <a:pt x="157" y="132"/>
                    <a:pt x="159" y="150"/>
                    <a:pt x="155" y="173"/>
                  </a:cubicBezTo>
                  <a:cubicBezTo>
                    <a:pt x="161" y="195"/>
                    <a:pt x="176" y="213"/>
                    <a:pt x="187" y="225"/>
                  </a:cubicBezTo>
                  <a:cubicBezTo>
                    <a:pt x="206" y="246"/>
                    <a:pt x="245" y="271"/>
                    <a:pt x="272" y="286"/>
                  </a:cubicBezTo>
                  <a:cubicBezTo>
                    <a:pt x="275" y="283"/>
                    <a:pt x="279" y="280"/>
                    <a:pt x="282" y="276"/>
                  </a:cubicBezTo>
                  <a:cubicBezTo>
                    <a:pt x="285" y="273"/>
                    <a:pt x="284" y="269"/>
                    <a:pt x="283" y="265"/>
                  </a:cubicBezTo>
                  <a:cubicBezTo>
                    <a:pt x="279" y="259"/>
                    <a:pt x="269" y="258"/>
                    <a:pt x="264" y="257"/>
                  </a:cubicBezTo>
                  <a:cubicBezTo>
                    <a:pt x="258" y="256"/>
                    <a:pt x="252" y="248"/>
                    <a:pt x="262" y="241"/>
                  </a:cubicBezTo>
                  <a:cubicBezTo>
                    <a:pt x="272" y="234"/>
                    <a:pt x="283" y="230"/>
                    <a:pt x="297" y="226"/>
                  </a:cubicBezTo>
                  <a:cubicBezTo>
                    <a:pt x="307" y="224"/>
                    <a:pt x="326" y="221"/>
                    <a:pt x="348" y="227"/>
                  </a:cubicBezTo>
                  <a:cubicBezTo>
                    <a:pt x="348" y="227"/>
                    <a:pt x="360" y="213"/>
                    <a:pt x="354" y="208"/>
                  </a:cubicBezTo>
                  <a:cubicBezTo>
                    <a:pt x="332" y="191"/>
                    <a:pt x="289" y="202"/>
                    <a:pt x="289" y="202"/>
                  </a:cubicBezTo>
                  <a:cubicBezTo>
                    <a:pt x="273" y="179"/>
                    <a:pt x="287" y="173"/>
                    <a:pt x="311" y="173"/>
                  </a:cubicBezTo>
                  <a:cubicBezTo>
                    <a:pt x="330" y="172"/>
                    <a:pt x="351" y="175"/>
                    <a:pt x="374" y="183"/>
                  </a:cubicBezTo>
                  <a:cubicBezTo>
                    <a:pt x="389" y="171"/>
                    <a:pt x="384" y="136"/>
                    <a:pt x="363" y="126"/>
                  </a:cubicBezTo>
                  <a:cubicBezTo>
                    <a:pt x="318" y="105"/>
                    <a:pt x="283" y="127"/>
                    <a:pt x="283" y="127"/>
                  </a:cubicBezTo>
                  <a:cubicBezTo>
                    <a:pt x="273" y="125"/>
                    <a:pt x="263" y="120"/>
                    <a:pt x="258" y="109"/>
                  </a:cubicBezTo>
                  <a:cubicBezTo>
                    <a:pt x="253" y="97"/>
                    <a:pt x="257" y="83"/>
                    <a:pt x="257" y="83"/>
                  </a:cubicBezTo>
                  <a:cubicBezTo>
                    <a:pt x="246" y="76"/>
                    <a:pt x="246" y="52"/>
                    <a:pt x="315" y="57"/>
                  </a:cubicBezTo>
                  <a:cubicBezTo>
                    <a:pt x="315" y="57"/>
                    <a:pt x="308" y="38"/>
                    <a:pt x="313" y="22"/>
                  </a:cubicBezTo>
                  <a:cubicBezTo>
                    <a:pt x="320" y="2"/>
                    <a:pt x="395" y="13"/>
                    <a:pt x="412" y="9"/>
                  </a:cubicBezTo>
                  <a:cubicBezTo>
                    <a:pt x="416" y="8"/>
                    <a:pt x="424" y="5"/>
                    <a:pt x="429" y="4"/>
                  </a:cubicBezTo>
                  <a:cubicBezTo>
                    <a:pt x="439" y="0"/>
                    <a:pt x="443" y="11"/>
                    <a:pt x="440" y="17"/>
                  </a:cubicBezTo>
                  <a:cubicBezTo>
                    <a:pt x="434" y="27"/>
                    <a:pt x="432" y="40"/>
                    <a:pt x="432" y="40"/>
                  </a:cubicBezTo>
                  <a:cubicBezTo>
                    <a:pt x="432" y="40"/>
                    <a:pt x="460" y="47"/>
                    <a:pt x="484" y="77"/>
                  </a:cubicBezTo>
                  <a:cubicBezTo>
                    <a:pt x="497" y="93"/>
                    <a:pt x="502" y="118"/>
                    <a:pt x="504" y="130"/>
                  </a:cubicBezTo>
                  <a:cubicBezTo>
                    <a:pt x="507" y="142"/>
                    <a:pt x="495" y="143"/>
                    <a:pt x="490" y="139"/>
                  </a:cubicBezTo>
                  <a:cubicBezTo>
                    <a:pt x="486" y="136"/>
                    <a:pt x="480" y="129"/>
                    <a:pt x="472" y="131"/>
                  </a:cubicBezTo>
                  <a:cubicBezTo>
                    <a:pt x="467" y="131"/>
                    <a:pt x="462" y="139"/>
                    <a:pt x="460" y="144"/>
                  </a:cubicBezTo>
                  <a:cubicBezTo>
                    <a:pt x="488" y="159"/>
                    <a:pt x="497" y="192"/>
                    <a:pt x="500" y="205"/>
                  </a:cubicBezTo>
                  <a:cubicBezTo>
                    <a:pt x="502" y="220"/>
                    <a:pt x="501" y="232"/>
                    <a:pt x="500" y="244"/>
                  </a:cubicBezTo>
                  <a:cubicBezTo>
                    <a:pt x="498" y="256"/>
                    <a:pt x="486" y="253"/>
                    <a:pt x="483" y="248"/>
                  </a:cubicBezTo>
                  <a:cubicBezTo>
                    <a:pt x="481" y="244"/>
                    <a:pt x="477" y="235"/>
                    <a:pt x="469" y="234"/>
                  </a:cubicBezTo>
                  <a:cubicBezTo>
                    <a:pt x="462" y="233"/>
                    <a:pt x="457" y="239"/>
                    <a:pt x="454" y="245"/>
                  </a:cubicBezTo>
                  <a:cubicBezTo>
                    <a:pt x="464" y="261"/>
                    <a:pt x="468" y="280"/>
                    <a:pt x="469" y="290"/>
                  </a:cubicBezTo>
                  <a:cubicBezTo>
                    <a:pt x="471" y="305"/>
                    <a:pt x="470" y="316"/>
                    <a:pt x="468" y="328"/>
                  </a:cubicBezTo>
                  <a:cubicBezTo>
                    <a:pt x="466" y="340"/>
                    <a:pt x="454" y="337"/>
                    <a:pt x="452" y="332"/>
                  </a:cubicBezTo>
                  <a:cubicBezTo>
                    <a:pt x="449" y="328"/>
                    <a:pt x="445" y="319"/>
                    <a:pt x="438" y="317"/>
                  </a:cubicBezTo>
                  <a:cubicBezTo>
                    <a:pt x="430" y="316"/>
                    <a:pt x="424" y="325"/>
                    <a:pt x="421" y="331"/>
                  </a:cubicBezTo>
                  <a:cubicBezTo>
                    <a:pt x="437" y="348"/>
                    <a:pt x="443" y="373"/>
                    <a:pt x="445" y="384"/>
                  </a:cubicBezTo>
                  <a:cubicBezTo>
                    <a:pt x="447" y="398"/>
                    <a:pt x="446" y="410"/>
                    <a:pt x="445" y="422"/>
                  </a:cubicBezTo>
                  <a:cubicBezTo>
                    <a:pt x="443" y="434"/>
                    <a:pt x="431" y="433"/>
                    <a:pt x="428" y="426"/>
                  </a:cubicBezTo>
                  <a:cubicBezTo>
                    <a:pt x="426" y="421"/>
                    <a:pt x="423" y="413"/>
                    <a:pt x="415" y="411"/>
                  </a:cubicBezTo>
                  <a:cubicBezTo>
                    <a:pt x="410" y="411"/>
                    <a:pt x="404" y="415"/>
                    <a:pt x="401" y="419"/>
                  </a:cubicBezTo>
                  <a:cubicBezTo>
                    <a:pt x="398" y="435"/>
                    <a:pt x="402" y="450"/>
                    <a:pt x="405" y="465"/>
                  </a:cubicBezTo>
                  <a:cubicBezTo>
                    <a:pt x="410" y="490"/>
                    <a:pt x="423" y="514"/>
                    <a:pt x="455" y="537"/>
                  </a:cubicBezTo>
                  <a:cubicBezTo>
                    <a:pt x="490" y="563"/>
                    <a:pt x="534" y="604"/>
                    <a:pt x="548" y="655"/>
                  </a:cubicBezTo>
                  <a:cubicBezTo>
                    <a:pt x="578" y="642"/>
                    <a:pt x="606" y="613"/>
                    <a:pt x="571" y="564"/>
                  </a:cubicBezTo>
                  <a:cubicBezTo>
                    <a:pt x="537" y="518"/>
                    <a:pt x="510" y="503"/>
                    <a:pt x="495" y="448"/>
                  </a:cubicBezTo>
                  <a:cubicBezTo>
                    <a:pt x="487" y="416"/>
                    <a:pt x="492" y="382"/>
                    <a:pt x="520" y="347"/>
                  </a:cubicBezTo>
                  <a:cubicBezTo>
                    <a:pt x="516" y="341"/>
                    <a:pt x="514" y="334"/>
                    <a:pt x="514" y="326"/>
                  </a:cubicBezTo>
                  <a:cubicBezTo>
                    <a:pt x="513" y="312"/>
                    <a:pt x="514" y="292"/>
                    <a:pt x="528" y="270"/>
                  </a:cubicBezTo>
                  <a:cubicBezTo>
                    <a:pt x="540" y="249"/>
                    <a:pt x="562" y="223"/>
                    <a:pt x="594" y="208"/>
                  </a:cubicBezTo>
                  <a:cubicBezTo>
                    <a:pt x="602" y="213"/>
                    <a:pt x="603" y="228"/>
                    <a:pt x="601" y="232"/>
                  </a:cubicBezTo>
                  <a:cubicBezTo>
                    <a:pt x="591" y="251"/>
                    <a:pt x="554" y="278"/>
                    <a:pt x="553" y="289"/>
                  </a:cubicBezTo>
                  <a:cubicBezTo>
                    <a:pt x="553" y="295"/>
                    <a:pt x="568" y="305"/>
                    <a:pt x="573" y="303"/>
                  </a:cubicBezTo>
                  <a:cubicBezTo>
                    <a:pt x="584" y="299"/>
                    <a:pt x="595" y="272"/>
                    <a:pt x="599" y="266"/>
                  </a:cubicBezTo>
                  <a:cubicBezTo>
                    <a:pt x="603" y="262"/>
                    <a:pt x="616" y="262"/>
                    <a:pt x="615" y="274"/>
                  </a:cubicBezTo>
                  <a:cubicBezTo>
                    <a:pt x="614" y="286"/>
                    <a:pt x="612" y="298"/>
                    <a:pt x="606" y="312"/>
                  </a:cubicBezTo>
                  <a:cubicBezTo>
                    <a:pt x="601" y="325"/>
                    <a:pt x="583" y="353"/>
                    <a:pt x="547" y="358"/>
                  </a:cubicBezTo>
                  <a:cubicBezTo>
                    <a:pt x="543" y="359"/>
                    <a:pt x="540" y="358"/>
                    <a:pt x="537" y="358"/>
                  </a:cubicBezTo>
                  <a:cubicBezTo>
                    <a:pt x="515" y="387"/>
                    <a:pt x="518" y="417"/>
                    <a:pt x="521" y="434"/>
                  </a:cubicBezTo>
                  <a:cubicBezTo>
                    <a:pt x="528" y="470"/>
                    <a:pt x="552" y="490"/>
                    <a:pt x="583" y="530"/>
                  </a:cubicBezTo>
                  <a:cubicBezTo>
                    <a:pt x="611" y="566"/>
                    <a:pt x="625" y="586"/>
                    <a:pt x="617" y="626"/>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20" name="Google Shape;520;p23"/>
            <p:cNvSpPr/>
            <p:nvPr/>
          </p:nvSpPr>
          <p:spPr>
            <a:xfrm>
              <a:off x="530760" y="284909"/>
              <a:ext cx="28320" cy="29607"/>
            </a:xfrm>
            <a:custGeom>
              <a:avLst/>
              <a:gdLst/>
              <a:ahLst/>
              <a:cxnLst/>
              <a:rect l="l" t="t" r="r" b="b"/>
              <a:pathLst>
                <a:path w="99" h="99" extrusionOk="0">
                  <a:moveTo>
                    <a:pt x="49" y="99"/>
                  </a:moveTo>
                  <a:cubicBezTo>
                    <a:pt x="39" y="82"/>
                    <a:pt x="25" y="66"/>
                    <a:pt x="13" y="49"/>
                  </a:cubicBezTo>
                  <a:cubicBezTo>
                    <a:pt x="0" y="30"/>
                    <a:pt x="2" y="6"/>
                    <a:pt x="25" y="1"/>
                  </a:cubicBezTo>
                  <a:cubicBezTo>
                    <a:pt x="32" y="0"/>
                    <a:pt x="41" y="3"/>
                    <a:pt x="48" y="10"/>
                  </a:cubicBezTo>
                  <a:cubicBezTo>
                    <a:pt x="49" y="11"/>
                    <a:pt x="50" y="11"/>
                    <a:pt x="51" y="10"/>
                  </a:cubicBezTo>
                  <a:cubicBezTo>
                    <a:pt x="57" y="3"/>
                    <a:pt x="67" y="0"/>
                    <a:pt x="74" y="1"/>
                  </a:cubicBezTo>
                  <a:cubicBezTo>
                    <a:pt x="97" y="6"/>
                    <a:pt x="99" y="30"/>
                    <a:pt x="86" y="49"/>
                  </a:cubicBezTo>
                  <a:cubicBezTo>
                    <a:pt x="74" y="66"/>
                    <a:pt x="60" y="82"/>
                    <a:pt x="49" y="99"/>
                  </a:cubicBezTo>
                  <a:lnTo>
                    <a:pt x="49" y="99"/>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21" name="Google Shape;521;p23"/>
            <p:cNvSpPr/>
            <p:nvPr/>
          </p:nvSpPr>
          <p:spPr>
            <a:xfrm>
              <a:off x="530760" y="749621"/>
              <a:ext cx="28320" cy="28320"/>
            </a:xfrm>
            <a:custGeom>
              <a:avLst/>
              <a:gdLst/>
              <a:ahLst/>
              <a:cxnLst/>
              <a:rect l="l" t="t" r="r" b="b"/>
              <a:pathLst>
                <a:path w="99" h="99" extrusionOk="0">
                  <a:moveTo>
                    <a:pt x="49" y="99"/>
                  </a:moveTo>
                  <a:cubicBezTo>
                    <a:pt x="39" y="82"/>
                    <a:pt x="25" y="66"/>
                    <a:pt x="13" y="49"/>
                  </a:cubicBezTo>
                  <a:cubicBezTo>
                    <a:pt x="0" y="30"/>
                    <a:pt x="2" y="6"/>
                    <a:pt x="25" y="1"/>
                  </a:cubicBezTo>
                  <a:cubicBezTo>
                    <a:pt x="32" y="0"/>
                    <a:pt x="41" y="3"/>
                    <a:pt x="48" y="10"/>
                  </a:cubicBezTo>
                  <a:cubicBezTo>
                    <a:pt x="49" y="11"/>
                    <a:pt x="50" y="11"/>
                    <a:pt x="51" y="10"/>
                  </a:cubicBezTo>
                  <a:cubicBezTo>
                    <a:pt x="57" y="3"/>
                    <a:pt x="67" y="0"/>
                    <a:pt x="74" y="1"/>
                  </a:cubicBezTo>
                  <a:cubicBezTo>
                    <a:pt x="97" y="6"/>
                    <a:pt x="99" y="30"/>
                    <a:pt x="86" y="49"/>
                  </a:cubicBezTo>
                  <a:cubicBezTo>
                    <a:pt x="74" y="66"/>
                    <a:pt x="60" y="82"/>
                    <a:pt x="49" y="99"/>
                  </a:cubicBezTo>
                  <a:lnTo>
                    <a:pt x="49" y="99"/>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22" name="Google Shape;522;p23"/>
            <p:cNvSpPr/>
            <p:nvPr/>
          </p:nvSpPr>
          <p:spPr>
            <a:xfrm>
              <a:off x="579677" y="726449"/>
              <a:ext cx="29607" cy="28320"/>
            </a:xfrm>
            <a:custGeom>
              <a:avLst/>
              <a:gdLst/>
              <a:ahLst/>
              <a:cxnLst/>
              <a:rect l="l" t="t" r="r" b="b"/>
              <a:pathLst>
                <a:path w="100" h="99" extrusionOk="0">
                  <a:moveTo>
                    <a:pt x="50" y="99"/>
                  </a:moveTo>
                  <a:cubicBezTo>
                    <a:pt x="39" y="83"/>
                    <a:pt x="25" y="66"/>
                    <a:pt x="13" y="49"/>
                  </a:cubicBezTo>
                  <a:cubicBezTo>
                    <a:pt x="0" y="30"/>
                    <a:pt x="2" y="6"/>
                    <a:pt x="25" y="2"/>
                  </a:cubicBezTo>
                  <a:cubicBezTo>
                    <a:pt x="32" y="0"/>
                    <a:pt x="42" y="3"/>
                    <a:pt x="49" y="10"/>
                  </a:cubicBezTo>
                  <a:cubicBezTo>
                    <a:pt x="49" y="11"/>
                    <a:pt x="50" y="11"/>
                    <a:pt x="51" y="10"/>
                  </a:cubicBezTo>
                  <a:cubicBezTo>
                    <a:pt x="58" y="3"/>
                    <a:pt x="67" y="0"/>
                    <a:pt x="74" y="2"/>
                  </a:cubicBezTo>
                  <a:cubicBezTo>
                    <a:pt x="97" y="6"/>
                    <a:pt x="100" y="30"/>
                    <a:pt x="87" y="49"/>
                  </a:cubicBezTo>
                  <a:cubicBezTo>
                    <a:pt x="75" y="66"/>
                    <a:pt x="61" y="83"/>
                    <a:pt x="50" y="99"/>
                  </a:cubicBezTo>
                  <a:lnTo>
                    <a:pt x="50" y="99"/>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23" name="Google Shape;523;p23"/>
            <p:cNvSpPr/>
            <p:nvPr/>
          </p:nvSpPr>
          <p:spPr>
            <a:xfrm>
              <a:off x="530760" y="466417"/>
              <a:ext cx="28320" cy="28320"/>
            </a:xfrm>
            <a:custGeom>
              <a:avLst/>
              <a:gdLst/>
              <a:ahLst/>
              <a:cxnLst/>
              <a:rect l="l" t="t" r="r" b="b"/>
              <a:pathLst>
                <a:path w="99" h="99" extrusionOk="0">
                  <a:moveTo>
                    <a:pt x="49" y="99"/>
                  </a:moveTo>
                  <a:cubicBezTo>
                    <a:pt x="39" y="82"/>
                    <a:pt x="25" y="66"/>
                    <a:pt x="13" y="49"/>
                  </a:cubicBezTo>
                  <a:cubicBezTo>
                    <a:pt x="0" y="30"/>
                    <a:pt x="2" y="6"/>
                    <a:pt x="25" y="1"/>
                  </a:cubicBezTo>
                  <a:cubicBezTo>
                    <a:pt x="32" y="0"/>
                    <a:pt x="41" y="3"/>
                    <a:pt x="48" y="10"/>
                  </a:cubicBezTo>
                  <a:cubicBezTo>
                    <a:pt x="49" y="10"/>
                    <a:pt x="50" y="10"/>
                    <a:pt x="51" y="10"/>
                  </a:cubicBezTo>
                  <a:cubicBezTo>
                    <a:pt x="57" y="3"/>
                    <a:pt x="67" y="0"/>
                    <a:pt x="74" y="1"/>
                  </a:cubicBezTo>
                  <a:cubicBezTo>
                    <a:pt x="97" y="6"/>
                    <a:pt x="99" y="30"/>
                    <a:pt x="86" y="49"/>
                  </a:cubicBezTo>
                  <a:cubicBezTo>
                    <a:pt x="74" y="66"/>
                    <a:pt x="60" y="82"/>
                    <a:pt x="49" y="99"/>
                  </a:cubicBezTo>
                  <a:lnTo>
                    <a:pt x="49" y="99"/>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24" name="Google Shape;524;p23"/>
            <p:cNvSpPr/>
            <p:nvPr/>
          </p:nvSpPr>
          <p:spPr>
            <a:xfrm>
              <a:off x="579677" y="311942"/>
              <a:ext cx="29607" cy="28320"/>
            </a:xfrm>
            <a:custGeom>
              <a:avLst/>
              <a:gdLst/>
              <a:ahLst/>
              <a:cxnLst/>
              <a:rect l="l" t="t" r="r" b="b"/>
              <a:pathLst>
                <a:path w="100" h="99" extrusionOk="0">
                  <a:moveTo>
                    <a:pt x="50" y="99"/>
                  </a:moveTo>
                  <a:cubicBezTo>
                    <a:pt x="39" y="83"/>
                    <a:pt x="25" y="66"/>
                    <a:pt x="13" y="49"/>
                  </a:cubicBezTo>
                  <a:cubicBezTo>
                    <a:pt x="0" y="30"/>
                    <a:pt x="2" y="6"/>
                    <a:pt x="25" y="2"/>
                  </a:cubicBezTo>
                  <a:cubicBezTo>
                    <a:pt x="32" y="0"/>
                    <a:pt x="42" y="3"/>
                    <a:pt x="49" y="10"/>
                  </a:cubicBezTo>
                  <a:cubicBezTo>
                    <a:pt x="49" y="11"/>
                    <a:pt x="50" y="11"/>
                    <a:pt x="51" y="10"/>
                  </a:cubicBezTo>
                  <a:cubicBezTo>
                    <a:pt x="58" y="3"/>
                    <a:pt x="67" y="0"/>
                    <a:pt x="74" y="2"/>
                  </a:cubicBezTo>
                  <a:cubicBezTo>
                    <a:pt x="97" y="6"/>
                    <a:pt x="100" y="30"/>
                    <a:pt x="87" y="49"/>
                  </a:cubicBezTo>
                  <a:cubicBezTo>
                    <a:pt x="75" y="66"/>
                    <a:pt x="61" y="83"/>
                    <a:pt x="50" y="99"/>
                  </a:cubicBezTo>
                  <a:lnTo>
                    <a:pt x="50" y="99"/>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25" name="Google Shape;525;p23"/>
            <p:cNvSpPr/>
            <p:nvPr/>
          </p:nvSpPr>
          <p:spPr>
            <a:xfrm>
              <a:off x="583538" y="546229"/>
              <a:ext cx="28320" cy="28320"/>
            </a:xfrm>
            <a:custGeom>
              <a:avLst/>
              <a:gdLst/>
              <a:ahLst/>
              <a:cxnLst/>
              <a:rect l="l" t="t" r="r" b="b"/>
              <a:pathLst>
                <a:path w="99" h="99" extrusionOk="0">
                  <a:moveTo>
                    <a:pt x="50" y="99"/>
                  </a:moveTo>
                  <a:cubicBezTo>
                    <a:pt x="39" y="83"/>
                    <a:pt x="25" y="67"/>
                    <a:pt x="13" y="49"/>
                  </a:cubicBezTo>
                  <a:cubicBezTo>
                    <a:pt x="0" y="31"/>
                    <a:pt x="2" y="6"/>
                    <a:pt x="25" y="2"/>
                  </a:cubicBezTo>
                  <a:cubicBezTo>
                    <a:pt x="32" y="0"/>
                    <a:pt x="42" y="3"/>
                    <a:pt x="49" y="10"/>
                  </a:cubicBezTo>
                  <a:cubicBezTo>
                    <a:pt x="49" y="11"/>
                    <a:pt x="50" y="11"/>
                    <a:pt x="51" y="10"/>
                  </a:cubicBezTo>
                  <a:cubicBezTo>
                    <a:pt x="58" y="3"/>
                    <a:pt x="67" y="0"/>
                    <a:pt x="74" y="2"/>
                  </a:cubicBezTo>
                  <a:cubicBezTo>
                    <a:pt x="97" y="6"/>
                    <a:pt x="99" y="31"/>
                    <a:pt x="86" y="49"/>
                  </a:cubicBezTo>
                  <a:cubicBezTo>
                    <a:pt x="75" y="67"/>
                    <a:pt x="60" y="83"/>
                    <a:pt x="50" y="99"/>
                  </a:cubicBezTo>
                  <a:lnTo>
                    <a:pt x="50" y="99"/>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26" name="Google Shape;526;p23"/>
            <p:cNvSpPr/>
            <p:nvPr/>
          </p:nvSpPr>
          <p:spPr>
            <a:xfrm>
              <a:off x="499865" y="282334"/>
              <a:ext cx="7724" cy="496894"/>
            </a:xfrm>
            <a:custGeom>
              <a:avLst/>
              <a:gdLst/>
              <a:ahLst/>
              <a:cxnLst/>
              <a:rect l="l" t="t" r="r" b="b"/>
              <a:pathLst>
                <a:path w="28" h="1693" extrusionOk="0">
                  <a:moveTo>
                    <a:pt x="14" y="0"/>
                  </a:moveTo>
                  <a:cubicBezTo>
                    <a:pt x="14" y="0"/>
                    <a:pt x="23" y="1"/>
                    <a:pt x="28" y="3"/>
                  </a:cubicBezTo>
                  <a:lnTo>
                    <a:pt x="28" y="1690"/>
                  </a:lnTo>
                  <a:cubicBezTo>
                    <a:pt x="18" y="1693"/>
                    <a:pt x="14" y="1693"/>
                    <a:pt x="14" y="1693"/>
                  </a:cubicBezTo>
                  <a:cubicBezTo>
                    <a:pt x="14" y="1693"/>
                    <a:pt x="10" y="1693"/>
                    <a:pt x="0" y="1690"/>
                  </a:cubicBezTo>
                  <a:lnTo>
                    <a:pt x="0" y="3"/>
                  </a:lnTo>
                  <a:cubicBezTo>
                    <a:pt x="4" y="1"/>
                    <a:pt x="14" y="0"/>
                    <a:pt x="14" y="0"/>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27" name="Google Shape;527;p23"/>
            <p:cNvSpPr/>
            <p:nvPr/>
          </p:nvSpPr>
          <p:spPr>
            <a:xfrm>
              <a:off x="232108" y="611881"/>
              <a:ext cx="52779" cy="55353"/>
            </a:xfrm>
            <a:custGeom>
              <a:avLst/>
              <a:gdLst/>
              <a:ahLst/>
              <a:cxnLst/>
              <a:rect l="l" t="t" r="r" b="b"/>
              <a:pathLst>
                <a:path w="178" h="189" extrusionOk="0">
                  <a:moveTo>
                    <a:pt x="150" y="88"/>
                  </a:moveTo>
                  <a:cubicBezTo>
                    <a:pt x="148" y="82"/>
                    <a:pt x="146" y="77"/>
                    <a:pt x="145" y="71"/>
                  </a:cubicBezTo>
                  <a:lnTo>
                    <a:pt x="103" y="84"/>
                  </a:lnTo>
                  <a:lnTo>
                    <a:pt x="107" y="98"/>
                  </a:lnTo>
                  <a:cubicBezTo>
                    <a:pt x="111" y="110"/>
                    <a:pt x="125" y="113"/>
                    <a:pt x="135" y="109"/>
                  </a:cubicBezTo>
                  <a:cubicBezTo>
                    <a:pt x="145" y="106"/>
                    <a:pt x="154" y="100"/>
                    <a:pt x="150" y="88"/>
                  </a:cubicBezTo>
                  <a:close/>
                  <a:moveTo>
                    <a:pt x="91" y="105"/>
                  </a:moveTo>
                  <a:lnTo>
                    <a:pt x="87" y="90"/>
                  </a:lnTo>
                  <a:lnTo>
                    <a:pt x="46" y="103"/>
                  </a:lnTo>
                  <a:cubicBezTo>
                    <a:pt x="38" y="105"/>
                    <a:pt x="38" y="109"/>
                    <a:pt x="41" y="120"/>
                  </a:cubicBezTo>
                  <a:cubicBezTo>
                    <a:pt x="46" y="134"/>
                    <a:pt x="57" y="144"/>
                    <a:pt x="74" y="138"/>
                  </a:cubicBezTo>
                  <a:cubicBezTo>
                    <a:pt x="88" y="134"/>
                    <a:pt x="96" y="120"/>
                    <a:pt x="91" y="105"/>
                  </a:cubicBezTo>
                  <a:close/>
                  <a:moveTo>
                    <a:pt x="29" y="137"/>
                  </a:moveTo>
                  <a:cubicBezTo>
                    <a:pt x="24" y="122"/>
                    <a:pt x="20" y="107"/>
                    <a:pt x="15" y="92"/>
                  </a:cubicBezTo>
                  <a:lnTo>
                    <a:pt x="0" y="46"/>
                  </a:lnTo>
                  <a:lnTo>
                    <a:pt x="14" y="41"/>
                  </a:lnTo>
                  <a:lnTo>
                    <a:pt x="24" y="66"/>
                  </a:lnTo>
                  <a:lnTo>
                    <a:pt x="132" y="32"/>
                  </a:lnTo>
                  <a:lnTo>
                    <a:pt x="122" y="5"/>
                  </a:lnTo>
                  <a:lnTo>
                    <a:pt x="137" y="0"/>
                  </a:lnTo>
                  <a:cubicBezTo>
                    <a:pt x="148" y="28"/>
                    <a:pt x="159" y="57"/>
                    <a:pt x="168" y="86"/>
                  </a:cubicBezTo>
                  <a:cubicBezTo>
                    <a:pt x="178" y="117"/>
                    <a:pt x="171" y="144"/>
                    <a:pt x="149" y="151"/>
                  </a:cubicBezTo>
                  <a:cubicBezTo>
                    <a:pt x="135" y="155"/>
                    <a:pt x="121" y="147"/>
                    <a:pt x="112" y="136"/>
                  </a:cubicBezTo>
                  <a:cubicBezTo>
                    <a:pt x="112" y="155"/>
                    <a:pt x="106" y="174"/>
                    <a:pt x="87" y="180"/>
                  </a:cubicBezTo>
                  <a:cubicBezTo>
                    <a:pt x="58" y="189"/>
                    <a:pt x="37" y="162"/>
                    <a:pt x="29" y="137"/>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28" name="Google Shape;528;p23"/>
            <p:cNvSpPr/>
            <p:nvPr/>
          </p:nvSpPr>
          <p:spPr>
            <a:xfrm>
              <a:off x="253992" y="665947"/>
              <a:ext cx="55353" cy="64365"/>
            </a:xfrm>
            <a:custGeom>
              <a:avLst/>
              <a:gdLst/>
              <a:ahLst/>
              <a:cxnLst/>
              <a:rect l="l" t="t" r="r" b="b"/>
              <a:pathLst>
                <a:path w="191" h="218" extrusionOk="0">
                  <a:moveTo>
                    <a:pt x="150" y="77"/>
                  </a:moveTo>
                  <a:lnTo>
                    <a:pt x="146" y="69"/>
                  </a:lnTo>
                  <a:lnTo>
                    <a:pt x="96" y="95"/>
                  </a:lnTo>
                  <a:lnTo>
                    <a:pt x="100" y="101"/>
                  </a:lnTo>
                  <a:cubicBezTo>
                    <a:pt x="108" y="117"/>
                    <a:pt x="124" y="118"/>
                    <a:pt x="137" y="111"/>
                  </a:cubicBezTo>
                  <a:cubicBezTo>
                    <a:pt x="149" y="105"/>
                    <a:pt x="159" y="93"/>
                    <a:pt x="150" y="77"/>
                  </a:cubicBezTo>
                  <a:close/>
                  <a:moveTo>
                    <a:pt x="60" y="218"/>
                  </a:moveTo>
                  <a:lnTo>
                    <a:pt x="52" y="192"/>
                  </a:lnTo>
                  <a:cubicBezTo>
                    <a:pt x="44" y="170"/>
                    <a:pt x="80" y="124"/>
                    <a:pt x="91" y="106"/>
                  </a:cubicBezTo>
                  <a:lnTo>
                    <a:pt x="87" y="100"/>
                  </a:lnTo>
                  <a:lnTo>
                    <a:pt x="46" y="122"/>
                  </a:lnTo>
                  <a:lnTo>
                    <a:pt x="52" y="139"/>
                  </a:lnTo>
                  <a:lnTo>
                    <a:pt x="39" y="146"/>
                  </a:lnTo>
                  <a:lnTo>
                    <a:pt x="21" y="111"/>
                  </a:lnTo>
                  <a:lnTo>
                    <a:pt x="0" y="72"/>
                  </a:lnTo>
                  <a:lnTo>
                    <a:pt x="13" y="65"/>
                  </a:lnTo>
                  <a:lnTo>
                    <a:pt x="26" y="86"/>
                  </a:lnTo>
                  <a:lnTo>
                    <a:pt x="126" y="33"/>
                  </a:lnTo>
                  <a:lnTo>
                    <a:pt x="112" y="8"/>
                  </a:lnTo>
                  <a:lnTo>
                    <a:pt x="126" y="0"/>
                  </a:lnTo>
                  <a:cubicBezTo>
                    <a:pt x="134" y="14"/>
                    <a:pt x="144" y="31"/>
                    <a:pt x="150" y="41"/>
                  </a:cubicBezTo>
                  <a:cubicBezTo>
                    <a:pt x="152" y="44"/>
                    <a:pt x="164" y="64"/>
                    <a:pt x="167" y="71"/>
                  </a:cubicBezTo>
                  <a:cubicBezTo>
                    <a:pt x="191" y="116"/>
                    <a:pt x="183" y="137"/>
                    <a:pt x="161" y="149"/>
                  </a:cubicBezTo>
                  <a:cubicBezTo>
                    <a:pt x="141" y="159"/>
                    <a:pt x="124" y="156"/>
                    <a:pt x="110" y="138"/>
                  </a:cubicBezTo>
                  <a:cubicBezTo>
                    <a:pt x="107" y="144"/>
                    <a:pt x="72" y="196"/>
                    <a:pt x="72" y="201"/>
                  </a:cubicBezTo>
                  <a:cubicBezTo>
                    <a:pt x="72" y="208"/>
                    <a:pt x="73" y="207"/>
                    <a:pt x="75" y="215"/>
                  </a:cubicBezTo>
                  <a:lnTo>
                    <a:pt x="60" y="218"/>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29" name="Google Shape;529;p23"/>
            <p:cNvSpPr/>
            <p:nvPr/>
          </p:nvSpPr>
          <p:spPr>
            <a:xfrm>
              <a:off x="282312" y="727737"/>
              <a:ext cx="54066" cy="50204"/>
            </a:xfrm>
            <a:custGeom>
              <a:avLst/>
              <a:gdLst/>
              <a:ahLst/>
              <a:cxnLst/>
              <a:rect l="l" t="t" r="r" b="b"/>
              <a:pathLst>
                <a:path w="183" h="169" extrusionOk="0">
                  <a:moveTo>
                    <a:pt x="134" y="26"/>
                  </a:moveTo>
                  <a:lnTo>
                    <a:pt x="88" y="40"/>
                  </a:lnTo>
                  <a:lnTo>
                    <a:pt x="109" y="65"/>
                  </a:lnTo>
                  <a:lnTo>
                    <a:pt x="134" y="26"/>
                  </a:lnTo>
                  <a:close/>
                  <a:moveTo>
                    <a:pt x="85" y="144"/>
                  </a:moveTo>
                  <a:lnTo>
                    <a:pt x="55" y="107"/>
                  </a:lnTo>
                  <a:lnTo>
                    <a:pt x="66" y="98"/>
                  </a:lnTo>
                  <a:lnTo>
                    <a:pt x="81" y="113"/>
                  </a:lnTo>
                  <a:lnTo>
                    <a:pt x="100" y="82"/>
                  </a:lnTo>
                  <a:lnTo>
                    <a:pt x="70" y="44"/>
                  </a:lnTo>
                  <a:lnTo>
                    <a:pt x="35" y="55"/>
                  </a:lnTo>
                  <a:lnTo>
                    <a:pt x="49" y="77"/>
                  </a:lnTo>
                  <a:lnTo>
                    <a:pt x="38" y="86"/>
                  </a:lnTo>
                  <a:lnTo>
                    <a:pt x="17" y="59"/>
                  </a:lnTo>
                  <a:lnTo>
                    <a:pt x="0" y="39"/>
                  </a:lnTo>
                  <a:lnTo>
                    <a:pt x="11" y="30"/>
                  </a:lnTo>
                  <a:lnTo>
                    <a:pt x="21" y="39"/>
                  </a:lnTo>
                  <a:lnTo>
                    <a:pt x="155" y="0"/>
                  </a:lnTo>
                  <a:cubicBezTo>
                    <a:pt x="162" y="5"/>
                    <a:pt x="172" y="8"/>
                    <a:pt x="179" y="10"/>
                  </a:cubicBezTo>
                  <a:lnTo>
                    <a:pt x="183" y="15"/>
                  </a:lnTo>
                  <a:lnTo>
                    <a:pt x="108" y="147"/>
                  </a:lnTo>
                  <a:lnTo>
                    <a:pt x="115" y="160"/>
                  </a:lnTo>
                  <a:lnTo>
                    <a:pt x="104" y="169"/>
                  </a:lnTo>
                  <a:lnTo>
                    <a:pt x="85" y="144"/>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30" name="Google Shape;530;p23"/>
            <p:cNvSpPr/>
            <p:nvPr/>
          </p:nvSpPr>
          <p:spPr>
            <a:xfrm>
              <a:off x="328655" y="752195"/>
              <a:ext cx="60502" cy="60502"/>
            </a:xfrm>
            <a:custGeom>
              <a:avLst/>
              <a:gdLst/>
              <a:ahLst/>
              <a:cxnLst/>
              <a:rect l="l" t="t" r="r" b="b"/>
              <a:pathLst>
                <a:path w="206" h="205" extrusionOk="0">
                  <a:moveTo>
                    <a:pt x="178" y="118"/>
                  </a:moveTo>
                  <a:lnTo>
                    <a:pt x="129" y="177"/>
                  </a:lnTo>
                  <a:cubicBezTo>
                    <a:pt x="106" y="205"/>
                    <a:pt x="74" y="204"/>
                    <a:pt x="41" y="177"/>
                  </a:cubicBezTo>
                  <a:cubicBezTo>
                    <a:pt x="10" y="151"/>
                    <a:pt x="0" y="115"/>
                    <a:pt x="19" y="93"/>
                  </a:cubicBezTo>
                  <a:lnTo>
                    <a:pt x="72" y="29"/>
                  </a:lnTo>
                  <a:lnTo>
                    <a:pt x="54" y="12"/>
                  </a:lnTo>
                  <a:lnTo>
                    <a:pt x="63" y="0"/>
                  </a:lnTo>
                  <a:lnTo>
                    <a:pt x="97" y="29"/>
                  </a:lnTo>
                  <a:lnTo>
                    <a:pt x="134" y="59"/>
                  </a:lnTo>
                  <a:lnTo>
                    <a:pt x="124" y="70"/>
                  </a:lnTo>
                  <a:lnTo>
                    <a:pt x="104" y="56"/>
                  </a:lnTo>
                  <a:lnTo>
                    <a:pt x="55" y="115"/>
                  </a:lnTo>
                  <a:cubicBezTo>
                    <a:pt x="37" y="136"/>
                    <a:pt x="47" y="156"/>
                    <a:pt x="57" y="164"/>
                  </a:cubicBezTo>
                  <a:cubicBezTo>
                    <a:pt x="67" y="172"/>
                    <a:pt x="94" y="184"/>
                    <a:pt x="112" y="163"/>
                  </a:cubicBezTo>
                  <a:lnTo>
                    <a:pt x="161" y="104"/>
                  </a:lnTo>
                  <a:lnTo>
                    <a:pt x="144" y="87"/>
                  </a:lnTo>
                  <a:lnTo>
                    <a:pt x="154" y="76"/>
                  </a:lnTo>
                  <a:lnTo>
                    <a:pt x="179" y="97"/>
                  </a:lnTo>
                  <a:lnTo>
                    <a:pt x="206" y="119"/>
                  </a:lnTo>
                  <a:lnTo>
                    <a:pt x="197" y="131"/>
                  </a:lnTo>
                  <a:lnTo>
                    <a:pt x="178" y="118"/>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31" name="Google Shape;531;p23"/>
            <p:cNvSpPr/>
            <p:nvPr/>
          </p:nvSpPr>
          <p:spPr>
            <a:xfrm>
              <a:off x="380146" y="792102"/>
              <a:ext cx="65651" cy="59215"/>
            </a:xfrm>
            <a:custGeom>
              <a:avLst/>
              <a:gdLst/>
              <a:ahLst/>
              <a:cxnLst/>
              <a:rect l="l" t="t" r="r" b="b"/>
              <a:pathLst>
                <a:path w="223" h="201" extrusionOk="0">
                  <a:moveTo>
                    <a:pt x="196" y="80"/>
                  </a:moveTo>
                  <a:lnTo>
                    <a:pt x="142" y="201"/>
                  </a:lnTo>
                  <a:lnTo>
                    <a:pt x="119" y="191"/>
                  </a:lnTo>
                  <a:lnTo>
                    <a:pt x="83" y="60"/>
                  </a:lnTo>
                  <a:lnTo>
                    <a:pt x="48" y="139"/>
                  </a:lnTo>
                  <a:lnTo>
                    <a:pt x="68" y="150"/>
                  </a:lnTo>
                  <a:lnTo>
                    <a:pt x="61" y="164"/>
                  </a:lnTo>
                  <a:lnTo>
                    <a:pt x="33" y="150"/>
                  </a:lnTo>
                  <a:lnTo>
                    <a:pt x="0" y="136"/>
                  </a:lnTo>
                  <a:lnTo>
                    <a:pt x="6" y="123"/>
                  </a:lnTo>
                  <a:lnTo>
                    <a:pt x="27" y="130"/>
                  </a:lnTo>
                  <a:lnTo>
                    <a:pt x="72" y="30"/>
                  </a:lnTo>
                  <a:cubicBezTo>
                    <a:pt x="70" y="24"/>
                    <a:pt x="64" y="20"/>
                    <a:pt x="50" y="14"/>
                  </a:cubicBezTo>
                  <a:lnTo>
                    <a:pt x="56" y="0"/>
                  </a:lnTo>
                  <a:lnTo>
                    <a:pt x="111" y="25"/>
                  </a:lnTo>
                  <a:lnTo>
                    <a:pt x="145" y="143"/>
                  </a:lnTo>
                  <a:lnTo>
                    <a:pt x="176" y="72"/>
                  </a:lnTo>
                  <a:lnTo>
                    <a:pt x="156" y="61"/>
                  </a:lnTo>
                  <a:lnTo>
                    <a:pt x="162" y="47"/>
                  </a:lnTo>
                  <a:lnTo>
                    <a:pt x="191" y="60"/>
                  </a:lnTo>
                  <a:lnTo>
                    <a:pt x="223" y="74"/>
                  </a:lnTo>
                  <a:lnTo>
                    <a:pt x="217" y="88"/>
                  </a:lnTo>
                  <a:lnTo>
                    <a:pt x="196" y="80"/>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32" name="Google Shape;532;p23"/>
            <p:cNvSpPr/>
            <p:nvPr/>
          </p:nvSpPr>
          <p:spPr>
            <a:xfrm>
              <a:off x="452235" y="816560"/>
              <a:ext cx="37331" cy="47629"/>
            </a:xfrm>
            <a:custGeom>
              <a:avLst/>
              <a:gdLst/>
              <a:ahLst/>
              <a:cxnLst/>
              <a:rect l="l" t="t" r="r" b="b"/>
              <a:pathLst>
                <a:path w="130" h="164" extrusionOk="0">
                  <a:moveTo>
                    <a:pt x="55" y="158"/>
                  </a:moveTo>
                  <a:cubicBezTo>
                    <a:pt x="42" y="156"/>
                    <a:pt x="33" y="153"/>
                    <a:pt x="16" y="146"/>
                  </a:cubicBezTo>
                  <a:lnTo>
                    <a:pt x="15" y="151"/>
                  </a:lnTo>
                  <a:lnTo>
                    <a:pt x="0" y="148"/>
                  </a:lnTo>
                  <a:lnTo>
                    <a:pt x="3" y="138"/>
                  </a:lnTo>
                  <a:lnTo>
                    <a:pt x="10" y="104"/>
                  </a:lnTo>
                  <a:lnTo>
                    <a:pt x="25" y="106"/>
                  </a:lnTo>
                  <a:cubicBezTo>
                    <a:pt x="22" y="126"/>
                    <a:pt x="34" y="139"/>
                    <a:pt x="50" y="142"/>
                  </a:cubicBezTo>
                  <a:cubicBezTo>
                    <a:pt x="66" y="144"/>
                    <a:pt x="75" y="137"/>
                    <a:pt x="76" y="125"/>
                  </a:cubicBezTo>
                  <a:cubicBezTo>
                    <a:pt x="79" y="112"/>
                    <a:pt x="57" y="100"/>
                    <a:pt x="40" y="83"/>
                  </a:cubicBezTo>
                  <a:cubicBezTo>
                    <a:pt x="27" y="70"/>
                    <a:pt x="16" y="55"/>
                    <a:pt x="19" y="38"/>
                  </a:cubicBezTo>
                  <a:cubicBezTo>
                    <a:pt x="23" y="12"/>
                    <a:pt x="46" y="0"/>
                    <a:pt x="79" y="6"/>
                  </a:cubicBezTo>
                  <a:cubicBezTo>
                    <a:pt x="88" y="7"/>
                    <a:pt x="106" y="12"/>
                    <a:pt x="113" y="14"/>
                  </a:cubicBezTo>
                  <a:lnTo>
                    <a:pt x="116" y="8"/>
                  </a:lnTo>
                  <a:lnTo>
                    <a:pt x="130" y="10"/>
                  </a:lnTo>
                  <a:lnTo>
                    <a:pt x="123" y="55"/>
                  </a:lnTo>
                  <a:lnTo>
                    <a:pt x="108" y="53"/>
                  </a:lnTo>
                  <a:cubicBezTo>
                    <a:pt x="108" y="35"/>
                    <a:pt x="101" y="25"/>
                    <a:pt x="85" y="22"/>
                  </a:cubicBezTo>
                  <a:cubicBezTo>
                    <a:pt x="68" y="20"/>
                    <a:pt x="62" y="32"/>
                    <a:pt x="61" y="39"/>
                  </a:cubicBezTo>
                  <a:cubicBezTo>
                    <a:pt x="59" y="52"/>
                    <a:pt x="76" y="63"/>
                    <a:pt x="92" y="77"/>
                  </a:cubicBezTo>
                  <a:cubicBezTo>
                    <a:pt x="107" y="91"/>
                    <a:pt x="121" y="107"/>
                    <a:pt x="118" y="126"/>
                  </a:cubicBezTo>
                  <a:cubicBezTo>
                    <a:pt x="114" y="154"/>
                    <a:pt x="89" y="164"/>
                    <a:pt x="55" y="158"/>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33" name="Google Shape;533;p23"/>
            <p:cNvSpPr/>
            <p:nvPr/>
          </p:nvSpPr>
          <p:spPr>
            <a:xfrm>
              <a:off x="501152" y="816560"/>
              <a:ext cx="45055" cy="48917"/>
            </a:xfrm>
            <a:custGeom>
              <a:avLst/>
              <a:gdLst/>
              <a:ahLst/>
              <a:cxnLst/>
              <a:rect l="l" t="t" r="r" b="b"/>
              <a:pathLst>
                <a:path w="155" h="167" extrusionOk="0">
                  <a:moveTo>
                    <a:pt x="97" y="162"/>
                  </a:moveTo>
                  <a:cubicBezTo>
                    <a:pt x="47" y="167"/>
                    <a:pt x="8" y="139"/>
                    <a:pt x="4" y="94"/>
                  </a:cubicBezTo>
                  <a:cubicBezTo>
                    <a:pt x="0" y="55"/>
                    <a:pt x="27" y="14"/>
                    <a:pt x="80" y="9"/>
                  </a:cubicBezTo>
                  <a:cubicBezTo>
                    <a:pt x="105" y="6"/>
                    <a:pt x="109" y="7"/>
                    <a:pt x="125" y="8"/>
                  </a:cubicBezTo>
                  <a:lnTo>
                    <a:pt x="125" y="2"/>
                  </a:lnTo>
                  <a:lnTo>
                    <a:pt x="140" y="0"/>
                  </a:lnTo>
                  <a:lnTo>
                    <a:pt x="141" y="14"/>
                  </a:lnTo>
                  <a:lnTo>
                    <a:pt x="145" y="50"/>
                  </a:lnTo>
                  <a:lnTo>
                    <a:pt x="131" y="51"/>
                  </a:lnTo>
                  <a:cubicBezTo>
                    <a:pt x="127" y="29"/>
                    <a:pt x="108" y="23"/>
                    <a:pt x="86" y="25"/>
                  </a:cubicBezTo>
                  <a:cubicBezTo>
                    <a:pt x="63" y="27"/>
                    <a:pt x="44" y="53"/>
                    <a:pt x="47" y="88"/>
                  </a:cubicBezTo>
                  <a:cubicBezTo>
                    <a:pt x="50" y="122"/>
                    <a:pt x="77" y="147"/>
                    <a:pt x="100" y="145"/>
                  </a:cubicBezTo>
                  <a:cubicBezTo>
                    <a:pt x="123" y="143"/>
                    <a:pt x="135" y="136"/>
                    <a:pt x="135" y="136"/>
                  </a:cubicBezTo>
                  <a:cubicBezTo>
                    <a:pt x="136" y="131"/>
                    <a:pt x="136" y="111"/>
                    <a:pt x="136" y="107"/>
                  </a:cubicBezTo>
                  <a:lnTo>
                    <a:pt x="151" y="106"/>
                  </a:lnTo>
                  <a:lnTo>
                    <a:pt x="155" y="145"/>
                  </a:lnTo>
                  <a:cubicBezTo>
                    <a:pt x="133" y="154"/>
                    <a:pt x="127" y="160"/>
                    <a:pt x="97" y="162"/>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34" name="Google Shape;534;p23"/>
            <p:cNvSpPr/>
            <p:nvPr/>
          </p:nvSpPr>
          <p:spPr>
            <a:xfrm>
              <a:off x="553931" y="794676"/>
              <a:ext cx="72088" cy="61790"/>
            </a:xfrm>
            <a:custGeom>
              <a:avLst/>
              <a:gdLst/>
              <a:ahLst/>
              <a:cxnLst/>
              <a:rect l="l" t="t" r="r" b="b"/>
              <a:pathLst>
                <a:path w="56" h="48" extrusionOk="0">
                  <a:moveTo>
                    <a:pt x="46" y="34"/>
                  </a:moveTo>
                  <a:lnTo>
                    <a:pt x="37" y="38"/>
                  </a:lnTo>
                  <a:lnTo>
                    <a:pt x="35" y="35"/>
                  </a:lnTo>
                  <a:lnTo>
                    <a:pt x="40" y="33"/>
                  </a:lnTo>
                  <a:lnTo>
                    <a:pt x="36" y="22"/>
                  </a:lnTo>
                  <a:lnTo>
                    <a:pt x="21" y="29"/>
                  </a:lnTo>
                  <a:lnTo>
                    <a:pt x="25" y="39"/>
                  </a:lnTo>
                  <a:lnTo>
                    <a:pt x="31" y="37"/>
                  </a:lnTo>
                  <a:lnTo>
                    <a:pt x="32" y="40"/>
                  </a:lnTo>
                  <a:lnTo>
                    <a:pt x="22" y="44"/>
                  </a:lnTo>
                  <a:lnTo>
                    <a:pt x="13" y="48"/>
                  </a:lnTo>
                  <a:lnTo>
                    <a:pt x="12" y="45"/>
                  </a:lnTo>
                  <a:lnTo>
                    <a:pt x="16" y="43"/>
                  </a:lnTo>
                  <a:lnTo>
                    <a:pt x="7" y="19"/>
                  </a:lnTo>
                  <a:lnTo>
                    <a:pt x="1" y="20"/>
                  </a:lnTo>
                  <a:lnTo>
                    <a:pt x="0" y="17"/>
                  </a:lnTo>
                  <a:lnTo>
                    <a:pt x="10" y="13"/>
                  </a:lnTo>
                  <a:lnTo>
                    <a:pt x="19" y="9"/>
                  </a:lnTo>
                  <a:lnTo>
                    <a:pt x="20" y="12"/>
                  </a:lnTo>
                  <a:lnTo>
                    <a:pt x="15" y="15"/>
                  </a:lnTo>
                  <a:lnTo>
                    <a:pt x="19" y="25"/>
                  </a:lnTo>
                  <a:lnTo>
                    <a:pt x="34" y="19"/>
                  </a:lnTo>
                  <a:lnTo>
                    <a:pt x="30" y="9"/>
                  </a:lnTo>
                  <a:lnTo>
                    <a:pt x="25" y="11"/>
                  </a:lnTo>
                  <a:lnTo>
                    <a:pt x="24" y="7"/>
                  </a:lnTo>
                  <a:lnTo>
                    <a:pt x="33" y="4"/>
                  </a:lnTo>
                  <a:lnTo>
                    <a:pt x="43" y="0"/>
                  </a:lnTo>
                  <a:lnTo>
                    <a:pt x="44" y="3"/>
                  </a:lnTo>
                  <a:lnTo>
                    <a:pt x="39" y="5"/>
                  </a:lnTo>
                  <a:lnTo>
                    <a:pt x="49" y="29"/>
                  </a:lnTo>
                  <a:lnTo>
                    <a:pt x="54" y="27"/>
                  </a:lnTo>
                  <a:lnTo>
                    <a:pt x="56" y="30"/>
                  </a:lnTo>
                  <a:lnTo>
                    <a:pt x="46" y="3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35" name="Google Shape;535;p23"/>
            <p:cNvSpPr/>
            <p:nvPr/>
          </p:nvSpPr>
          <p:spPr>
            <a:xfrm>
              <a:off x="617008" y="744471"/>
              <a:ext cx="66939" cy="65651"/>
            </a:xfrm>
            <a:custGeom>
              <a:avLst/>
              <a:gdLst/>
              <a:ahLst/>
              <a:cxnLst/>
              <a:rect l="l" t="t" r="r" b="b"/>
              <a:pathLst>
                <a:path w="52" h="51" extrusionOk="0">
                  <a:moveTo>
                    <a:pt x="41" y="5"/>
                  </a:moveTo>
                  <a:lnTo>
                    <a:pt x="52" y="36"/>
                  </a:lnTo>
                  <a:lnTo>
                    <a:pt x="47" y="39"/>
                  </a:lnTo>
                  <a:lnTo>
                    <a:pt x="33" y="32"/>
                  </a:lnTo>
                  <a:lnTo>
                    <a:pt x="39" y="47"/>
                  </a:lnTo>
                  <a:lnTo>
                    <a:pt x="34" y="51"/>
                  </a:lnTo>
                  <a:lnTo>
                    <a:pt x="5" y="36"/>
                  </a:lnTo>
                  <a:lnTo>
                    <a:pt x="2" y="38"/>
                  </a:lnTo>
                  <a:lnTo>
                    <a:pt x="0" y="35"/>
                  </a:lnTo>
                  <a:lnTo>
                    <a:pt x="5" y="31"/>
                  </a:lnTo>
                  <a:lnTo>
                    <a:pt x="11" y="25"/>
                  </a:lnTo>
                  <a:lnTo>
                    <a:pt x="14" y="28"/>
                  </a:lnTo>
                  <a:lnTo>
                    <a:pt x="12" y="30"/>
                  </a:lnTo>
                  <a:lnTo>
                    <a:pt x="32" y="40"/>
                  </a:lnTo>
                  <a:lnTo>
                    <a:pt x="28" y="30"/>
                  </a:lnTo>
                  <a:lnTo>
                    <a:pt x="18" y="25"/>
                  </a:lnTo>
                  <a:lnTo>
                    <a:pt x="16" y="26"/>
                  </a:lnTo>
                  <a:lnTo>
                    <a:pt x="14" y="23"/>
                  </a:lnTo>
                  <a:lnTo>
                    <a:pt x="19" y="19"/>
                  </a:lnTo>
                  <a:lnTo>
                    <a:pt x="26" y="13"/>
                  </a:lnTo>
                  <a:lnTo>
                    <a:pt x="28" y="15"/>
                  </a:lnTo>
                  <a:lnTo>
                    <a:pt x="25" y="18"/>
                  </a:lnTo>
                  <a:lnTo>
                    <a:pt x="45" y="29"/>
                  </a:lnTo>
                  <a:lnTo>
                    <a:pt x="37" y="8"/>
                  </a:lnTo>
                  <a:lnTo>
                    <a:pt x="34" y="11"/>
                  </a:lnTo>
                  <a:lnTo>
                    <a:pt x="31" y="8"/>
                  </a:lnTo>
                  <a:lnTo>
                    <a:pt x="37" y="4"/>
                  </a:lnTo>
                  <a:lnTo>
                    <a:pt x="41" y="0"/>
                  </a:lnTo>
                  <a:lnTo>
                    <a:pt x="43" y="2"/>
                  </a:lnTo>
                  <a:lnTo>
                    <a:pt x="41" y="5"/>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36" name="Google Shape;536;p23"/>
            <p:cNvSpPr/>
            <p:nvPr/>
          </p:nvSpPr>
          <p:spPr>
            <a:xfrm>
              <a:off x="673648" y="704566"/>
              <a:ext cx="57928" cy="57928"/>
            </a:xfrm>
            <a:custGeom>
              <a:avLst/>
              <a:gdLst/>
              <a:ahLst/>
              <a:cxnLst/>
              <a:rect l="l" t="t" r="r" b="b"/>
              <a:pathLst>
                <a:path w="198" h="197" extrusionOk="0">
                  <a:moveTo>
                    <a:pt x="159" y="140"/>
                  </a:moveTo>
                  <a:lnTo>
                    <a:pt x="147" y="157"/>
                  </a:lnTo>
                  <a:lnTo>
                    <a:pt x="119" y="197"/>
                  </a:lnTo>
                  <a:lnTo>
                    <a:pt x="107" y="188"/>
                  </a:lnTo>
                  <a:lnTo>
                    <a:pt x="120" y="165"/>
                  </a:lnTo>
                  <a:lnTo>
                    <a:pt x="28" y="99"/>
                  </a:lnTo>
                  <a:lnTo>
                    <a:pt x="12" y="118"/>
                  </a:lnTo>
                  <a:lnTo>
                    <a:pt x="0" y="109"/>
                  </a:lnTo>
                  <a:lnTo>
                    <a:pt x="27" y="72"/>
                  </a:lnTo>
                  <a:lnTo>
                    <a:pt x="45" y="46"/>
                  </a:lnTo>
                  <a:lnTo>
                    <a:pt x="65" y="18"/>
                  </a:lnTo>
                  <a:lnTo>
                    <a:pt x="59" y="12"/>
                  </a:lnTo>
                  <a:lnTo>
                    <a:pt x="68" y="0"/>
                  </a:lnTo>
                  <a:lnTo>
                    <a:pt x="77" y="7"/>
                  </a:lnTo>
                  <a:lnTo>
                    <a:pt x="107" y="27"/>
                  </a:lnTo>
                  <a:lnTo>
                    <a:pt x="99" y="39"/>
                  </a:lnTo>
                  <a:lnTo>
                    <a:pt x="78" y="30"/>
                  </a:lnTo>
                  <a:lnTo>
                    <a:pt x="53" y="66"/>
                  </a:lnTo>
                  <a:lnTo>
                    <a:pt x="90" y="93"/>
                  </a:lnTo>
                  <a:lnTo>
                    <a:pt x="109" y="66"/>
                  </a:lnTo>
                  <a:lnTo>
                    <a:pt x="97" y="54"/>
                  </a:lnTo>
                  <a:lnTo>
                    <a:pt x="105" y="42"/>
                  </a:lnTo>
                  <a:lnTo>
                    <a:pt x="148" y="72"/>
                  </a:lnTo>
                  <a:lnTo>
                    <a:pt x="139" y="84"/>
                  </a:lnTo>
                  <a:lnTo>
                    <a:pt x="124" y="76"/>
                  </a:lnTo>
                  <a:lnTo>
                    <a:pt x="104" y="103"/>
                  </a:lnTo>
                  <a:lnTo>
                    <a:pt x="139" y="128"/>
                  </a:lnTo>
                  <a:cubicBezTo>
                    <a:pt x="141" y="129"/>
                    <a:pt x="143" y="131"/>
                    <a:pt x="144" y="131"/>
                  </a:cubicBezTo>
                  <a:cubicBezTo>
                    <a:pt x="146" y="128"/>
                    <a:pt x="148" y="126"/>
                    <a:pt x="152" y="120"/>
                  </a:cubicBezTo>
                  <a:cubicBezTo>
                    <a:pt x="158" y="112"/>
                    <a:pt x="167" y="100"/>
                    <a:pt x="168" y="99"/>
                  </a:cubicBezTo>
                  <a:cubicBezTo>
                    <a:pt x="170" y="96"/>
                    <a:pt x="174" y="90"/>
                    <a:pt x="174" y="89"/>
                  </a:cubicBezTo>
                  <a:cubicBezTo>
                    <a:pt x="174" y="88"/>
                    <a:pt x="160" y="76"/>
                    <a:pt x="157" y="74"/>
                  </a:cubicBezTo>
                  <a:lnTo>
                    <a:pt x="166" y="61"/>
                  </a:lnTo>
                  <a:lnTo>
                    <a:pt x="198" y="84"/>
                  </a:lnTo>
                  <a:lnTo>
                    <a:pt x="159" y="140"/>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37" name="Google Shape;537;p23"/>
            <p:cNvSpPr/>
            <p:nvPr/>
          </p:nvSpPr>
          <p:spPr>
            <a:xfrm>
              <a:off x="703257" y="667234"/>
              <a:ext cx="50204" cy="43768"/>
            </a:xfrm>
            <a:custGeom>
              <a:avLst/>
              <a:gdLst/>
              <a:ahLst/>
              <a:cxnLst/>
              <a:rect l="l" t="t" r="r" b="b"/>
              <a:pathLst>
                <a:path w="39" h="34" extrusionOk="0">
                  <a:moveTo>
                    <a:pt x="35" y="24"/>
                  </a:moveTo>
                  <a:lnTo>
                    <a:pt x="30" y="34"/>
                  </a:lnTo>
                  <a:lnTo>
                    <a:pt x="27" y="32"/>
                  </a:lnTo>
                  <a:lnTo>
                    <a:pt x="29" y="27"/>
                  </a:lnTo>
                  <a:lnTo>
                    <a:pt x="6" y="16"/>
                  </a:lnTo>
                  <a:lnTo>
                    <a:pt x="3" y="20"/>
                  </a:lnTo>
                  <a:lnTo>
                    <a:pt x="0" y="19"/>
                  </a:lnTo>
                  <a:lnTo>
                    <a:pt x="5" y="10"/>
                  </a:lnTo>
                  <a:lnTo>
                    <a:pt x="9" y="0"/>
                  </a:lnTo>
                  <a:lnTo>
                    <a:pt x="13" y="2"/>
                  </a:lnTo>
                  <a:lnTo>
                    <a:pt x="10" y="7"/>
                  </a:lnTo>
                  <a:lnTo>
                    <a:pt x="34" y="19"/>
                  </a:lnTo>
                  <a:lnTo>
                    <a:pt x="37" y="14"/>
                  </a:lnTo>
                  <a:lnTo>
                    <a:pt x="39" y="15"/>
                  </a:lnTo>
                  <a:lnTo>
                    <a:pt x="35" y="2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38" name="Google Shape;538;p23"/>
            <p:cNvSpPr/>
            <p:nvPr/>
          </p:nvSpPr>
          <p:spPr>
            <a:xfrm>
              <a:off x="721279" y="615742"/>
              <a:ext cx="54066" cy="52779"/>
            </a:xfrm>
            <a:custGeom>
              <a:avLst/>
              <a:gdLst/>
              <a:ahLst/>
              <a:cxnLst/>
              <a:rect l="l" t="t" r="r" b="b"/>
              <a:pathLst>
                <a:path w="182" h="181" extrusionOk="0">
                  <a:moveTo>
                    <a:pt x="132" y="25"/>
                  </a:moveTo>
                  <a:cubicBezTo>
                    <a:pt x="136" y="26"/>
                    <a:pt x="142" y="28"/>
                    <a:pt x="149" y="31"/>
                  </a:cubicBezTo>
                  <a:lnTo>
                    <a:pt x="154" y="32"/>
                  </a:lnTo>
                  <a:cubicBezTo>
                    <a:pt x="164" y="35"/>
                    <a:pt x="174" y="37"/>
                    <a:pt x="182" y="34"/>
                  </a:cubicBezTo>
                  <a:cubicBezTo>
                    <a:pt x="176" y="52"/>
                    <a:pt x="177" y="51"/>
                    <a:pt x="174" y="66"/>
                  </a:cubicBezTo>
                  <a:cubicBezTo>
                    <a:pt x="172" y="82"/>
                    <a:pt x="172" y="88"/>
                    <a:pt x="166" y="107"/>
                  </a:cubicBezTo>
                  <a:cubicBezTo>
                    <a:pt x="147" y="168"/>
                    <a:pt x="103" y="181"/>
                    <a:pt x="65" y="169"/>
                  </a:cubicBezTo>
                  <a:cubicBezTo>
                    <a:pt x="30" y="158"/>
                    <a:pt x="0" y="120"/>
                    <a:pt x="17" y="64"/>
                  </a:cubicBezTo>
                  <a:cubicBezTo>
                    <a:pt x="22" y="48"/>
                    <a:pt x="30" y="30"/>
                    <a:pt x="35" y="20"/>
                  </a:cubicBezTo>
                  <a:lnTo>
                    <a:pt x="29" y="16"/>
                  </a:lnTo>
                  <a:lnTo>
                    <a:pt x="33" y="3"/>
                  </a:lnTo>
                  <a:lnTo>
                    <a:pt x="43" y="6"/>
                  </a:lnTo>
                  <a:lnTo>
                    <a:pt x="81" y="17"/>
                  </a:lnTo>
                  <a:lnTo>
                    <a:pt x="77" y="31"/>
                  </a:lnTo>
                  <a:cubicBezTo>
                    <a:pt x="55" y="27"/>
                    <a:pt x="42" y="42"/>
                    <a:pt x="34" y="66"/>
                  </a:cubicBezTo>
                  <a:cubicBezTo>
                    <a:pt x="28" y="85"/>
                    <a:pt x="45" y="117"/>
                    <a:pt x="78" y="127"/>
                  </a:cubicBezTo>
                  <a:cubicBezTo>
                    <a:pt x="112" y="138"/>
                    <a:pt x="143" y="121"/>
                    <a:pt x="150" y="100"/>
                  </a:cubicBezTo>
                  <a:cubicBezTo>
                    <a:pt x="153" y="90"/>
                    <a:pt x="154" y="82"/>
                    <a:pt x="153" y="74"/>
                  </a:cubicBezTo>
                  <a:lnTo>
                    <a:pt x="120" y="64"/>
                  </a:lnTo>
                  <a:lnTo>
                    <a:pt x="110" y="87"/>
                  </a:lnTo>
                  <a:lnTo>
                    <a:pt x="96" y="83"/>
                  </a:lnTo>
                  <a:lnTo>
                    <a:pt x="111" y="38"/>
                  </a:lnTo>
                  <a:lnTo>
                    <a:pt x="122" y="0"/>
                  </a:lnTo>
                  <a:lnTo>
                    <a:pt x="136" y="4"/>
                  </a:lnTo>
                  <a:lnTo>
                    <a:pt x="132" y="25"/>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39" name="Google Shape;539;p23"/>
            <p:cNvSpPr/>
            <p:nvPr/>
          </p:nvSpPr>
          <p:spPr>
            <a:xfrm>
              <a:off x="220522" y="519196"/>
              <a:ext cx="46342" cy="43768"/>
            </a:xfrm>
            <a:custGeom>
              <a:avLst/>
              <a:gdLst/>
              <a:ahLst/>
              <a:cxnLst/>
              <a:rect l="l" t="t" r="r" b="b"/>
              <a:pathLst>
                <a:path w="160" h="148" extrusionOk="0">
                  <a:moveTo>
                    <a:pt x="159" y="59"/>
                  </a:moveTo>
                  <a:cubicBezTo>
                    <a:pt x="160" y="109"/>
                    <a:pt x="129" y="146"/>
                    <a:pt x="84" y="147"/>
                  </a:cubicBezTo>
                  <a:cubicBezTo>
                    <a:pt x="45" y="148"/>
                    <a:pt x="5" y="118"/>
                    <a:pt x="4" y="65"/>
                  </a:cubicBezTo>
                  <a:cubicBezTo>
                    <a:pt x="4" y="40"/>
                    <a:pt x="4" y="36"/>
                    <a:pt x="6" y="20"/>
                  </a:cubicBezTo>
                  <a:lnTo>
                    <a:pt x="0" y="19"/>
                  </a:lnTo>
                  <a:lnTo>
                    <a:pt x="0" y="4"/>
                  </a:lnTo>
                  <a:lnTo>
                    <a:pt x="14" y="4"/>
                  </a:lnTo>
                  <a:lnTo>
                    <a:pt x="50" y="2"/>
                  </a:lnTo>
                  <a:lnTo>
                    <a:pt x="50" y="17"/>
                  </a:lnTo>
                  <a:cubicBezTo>
                    <a:pt x="27" y="19"/>
                    <a:pt x="21" y="38"/>
                    <a:pt x="21" y="60"/>
                  </a:cubicBezTo>
                  <a:cubicBezTo>
                    <a:pt x="22" y="83"/>
                    <a:pt x="46" y="104"/>
                    <a:pt x="81" y="103"/>
                  </a:cubicBezTo>
                  <a:cubicBezTo>
                    <a:pt x="115" y="103"/>
                    <a:pt x="142" y="78"/>
                    <a:pt x="142" y="54"/>
                  </a:cubicBezTo>
                  <a:cubicBezTo>
                    <a:pt x="141" y="31"/>
                    <a:pt x="135" y="19"/>
                    <a:pt x="135" y="19"/>
                  </a:cubicBezTo>
                  <a:cubicBezTo>
                    <a:pt x="130" y="17"/>
                    <a:pt x="110" y="16"/>
                    <a:pt x="106" y="15"/>
                  </a:cubicBezTo>
                  <a:lnTo>
                    <a:pt x="106" y="1"/>
                  </a:lnTo>
                  <a:lnTo>
                    <a:pt x="146" y="0"/>
                  </a:lnTo>
                  <a:cubicBezTo>
                    <a:pt x="153" y="22"/>
                    <a:pt x="158" y="29"/>
                    <a:pt x="159" y="59"/>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40" name="Google Shape;540;p23"/>
            <p:cNvSpPr/>
            <p:nvPr/>
          </p:nvSpPr>
          <p:spPr>
            <a:xfrm>
              <a:off x="221810" y="459980"/>
              <a:ext cx="48917" cy="50204"/>
            </a:xfrm>
            <a:custGeom>
              <a:avLst/>
              <a:gdLst/>
              <a:ahLst/>
              <a:cxnLst/>
              <a:rect l="l" t="t" r="r" b="b"/>
              <a:pathLst>
                <a:path w="167" h="168" extrusionOk="0">
                  <a:moveTo>
                    <a:pt x="43" y="80"/>
                  </a:moveTo>
                  <a:lnTo>
                    <a:pt x="85" y="103"/>
                  </a:lnTo>
                  <a:lnTo>
                    <a:pt x="89" y="71"/>
                  </a:lnTo>
                  <a:lnTo>
                    <a:pt x="43" y="80"/>
                  </a:lnTo>
                  <a:close/>
                  <a:moveTo>
                    <a:pt x="162" y="33"/>
                  </a:moveTo>
                  <a:lnTo>
                    <a:pt x="157" y="80"/>
                  </a:lnTo>
                  <a:lnTo>
                    <a:pt x="142" y="79"/>
                  </a:lnTo>
                  <a:lnTo>
                    <a:pt x="143" y="57"/>
                  </a:lnTo>
                  <a:lnTo>
                    <a:pt x="107" y="66"/>
                  </a:lnTo>
                  <a:lnTo>
                    <a:pt x="101" y="114"/>
                  </a:lnTo>
                  <a:lnTo>
                    <a:pt x="133" y="131"/>
                  </a:lnTo>
                  <a:lnTo>
                    <a:pt x="138" y="106"/>
                  </a:lnTo>
                  <a:lnTo>
                    <a:pt x="153" y="108"/>
                  </a:lnTo>
                  <a:lnTo>
                    <a:pt x="148" y="141"/>
                  </a:lnTo>
                  <a:lnTo>
                    <a:pt x="146" y="168"/>
                  </a:lnTo>
                  <a:lnTo>
                    <a:pt x="131" y="166"/>
                  </a:lnTo>
                  <a:lnTo>
                    <a:pt x="131" y="152"/>
                  </a:lnTo>
                  <a:lnTo>
                    <a:pt x="10" y="83"/>
                  </a:lnTo>
                  <a:cubicBezTo>
                    <a:pt x="9" y="74"/>
                    <a:pt x="4" y="66"/>
                    <a:pt x="0" y="59"/>
                  </a:cubicBezTo>
                  <a:lnTo>
                    <a:pt x="1" y="53"/>
                  </a:lnTo>
                  <a:lnTo>
                    <a:pt x="148" y="15"/>
                  </a:lnTo>
                  <a:lnTo>
                    <a:pt x="152" y="0"/>
                  </a:lnTo>
                  <a:lnTo>
                    <a:pt x="167" y="2"/>
                  </a:lnTo>
                  <a:lnTo>
                    <a:pt x="162" y="33"/>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41" name="Google Shape;541;p23"/>
            <p:cNvSpPr/>
            <p:nvPr/>
          </p:nvSpPr>
          <p:spPr>
            <a:xfrm>
              <a:off x="233395" y="399477"/>
              <a:ext cx="57928" cy="51492"/>
            </a:xfrm>
            <a:custGeom>
              <a:avLst/>
              <a:gdLst/>
              <a:ahLst/>
              <a:cxnLst/>
              <a:rect l="l" t="t" r="r" b="b"/>
              <a:pathLst>
                <a:path w="199" h="176" extrusionOk="0">
                  <a:moveTo>
                    <a:pt x="35" y="67"/>
                  </a:moveTo>
                  <a:lnTo>
                    <a:pt x="33" y="75"/>
                  </a:lnTo>
                  <a:lnTo>
                    <a:pt x="87" y="91"/>
                  </a:lnTo>
                  <a:lnTo>
                    <a:pt x="89" y="84"/>
                  </a:lnTo>
                  <a:cubicBezTo>
                    <a:pt x="94" y="67"/>
                    <a:pt x="83" y="55"/>
                    <a:pt x="69" y="51"/>
                  </a:cubicBezTo>
                  <a:cubicBezTo>
                    <a:pt x="56" y="47"/>
                    <a:pt x="41" y="49"/>
                    <a:pt x="35" y="67"/>
                  </a:cubicBezTo>
                  <a:close/>
                  <a:moveTo>
                    <a:pt x="199" y="28"/>
                  </a:moveTo>
                  <a:lnTo>
                    <a:pt x="187" y="53"/>
                  </a:lnTo>
                  <a:cubicBezTo>
                    <a:pt x="177" y="74"/>
                    <a:pt x="119" y="82"/>
                    <a:pt x="99" y="87"/>
                  </a:cubicBezTo>
                  <a:lnTo>
                    <a:pt x="97" y="94"/>
                  </a:lnTo>
                  <a:lnTo>
                    <a:pt x="142" y="108"/>
                  </a:lnTo>
                  <a:lnTo>
                    <a:pt x="149" y="91"/>
                  </a:lnTo>
                  <a:lnTo>
                    <a:pt x="164" y="95"/>
                  </a:lnTo>
                  <a:lnTo>
                    <a:pt x="152" y="133"/>
                  </a:lnTo>
                  <a:lnTo>
                    <a:pt x="140" y="176"/>
                  </a:lnTo>
                  <a:lnTo>
                    <a:pt x="125" y="171"/>
                  </a:lnTo>
                  <a:lnTo>
                    <a:pt x="130" y="147"/>
                  </a:lnTo>
                  <a:lnTo>
                    <a:pt x="22" y="115"/>
                  </a:lnTo>
                  <a:lnTo>
                    <a:pt x="14" y="143"/>
                  </a:lnTo>
                  <a:lnTo>
                    <a:pt x="0" y="139"/>
                  </a:lnTo>
                  <a:cubicBezTo>
                    <a:pt x="3" y="123"/>
                    <a:pt x="8" y="104"/>
                    <a:pt x="10" y="93"/>
                  </a:cubicBezTo>
                  <a:cubicBezTo>
                    <a:pt x="11" y="89"/>
                    <a:pt x="17" y="67"/>
                    <a:pt x="19" y="59"/>
                  </a:cubicBezTo>
                  <a:cubicBezTo>
                    <a:pt x="34" y="10"/>
                    <a:pt x="54" y="0"/>
                    <a:pt x="78" y="7"/>
                  </a:cubicBezTo>
                  <a:cubicBezTo>
                    <a:pt x="100" y="14"/>
                    <a:pt x="110" y="28"/>
                    <a:pt x="107" y="50"/>
                  </a:cubicBezTo>
                  <a:cubicBezTo>
                    <a:pt x="113" y="48"/>
                    <a:pt x="175" y="36"/>
                    <a:pt x="178" y="32"/>
                  </a:cubicBezTo>
                  <a:cubicBezTo>
                    <a:pt x="183" y="27"/>
                    <a:pt x="183" y="27"/>
                    <a:pt x="186" y="20"/>
                  </a:cubicBezTo>
                  <a:lnTo>
                    <a:pt x="199" y="28"/>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42" name="Google Shape;542;p23"/>
            <p:cNvSpPr/>
            <p:nvPr/>
          </p:nvSpPr>
          <p:spPr>
            <a:xfrm>
              <a:off x="253992" y="340262"/>
              <a:ext cx="55353" cy="54066"/>
            </a:xfrm>
            <a:custGeom>
              <a:avLst/>
              <a:gdLst/>
              <a:ahLst/>
              <a:cxnLst/>
              <a:rect l="l" t="t" r="r" b="b"/>
              <a:pathLst>
                <a:path w="190" h="183" extrusionOk="0">
                  <a:moveTo>
                    <a:pt x="41" y="63"/>
                  </a:moveTo>
                  <a:cubicBezTo>
                    <a:pt x="28" y="88"/>
                    <a:pt x="49" y="113"/>
                    <a:pt x="77" y="127"/>
                  </a:cubicBezTo>
                  <a:cubicBezTo>
                    <a:pt x="103" y="140"/>
                    <a:pt x="137" y="143"/>
                    <a:pt x="149" y="119"/>
                  </a:cubicBezTo>
                  <a:cubicBezTo>
                    <a:pt x="162" y="94"/>
                    <a:pt x="138" y="69"/>
                    <a:pt x="112" y="56"/>
                  </a:cubicBezTo>
                  <a:cubicBezTo>
                    <a:pt x="87" y="43"/>
                    <a:pt x="53" y="39"/>
                    <a:pt x="41" y="63"/>
                  </a:cubicBezTo>
                  <a:close/>
                  <a:moveTo>
                    <a:pt x="164" y="126"/>
                  </a:moveTo>
                  <a:cubicBezTo>
                    <a:pt x="138" y="177"/>
                    <a:pt x="90" y="183"/>
                    <a:pt x="57" y="166"/>
                  </a:cubicBezTo>
                  <a:cubicBezTo>
                    <a:pt x="23" y="149"/>
                    <a:pt x="0" y="107"/>
                    <a:pt x="26" y="56"/>
                  </a:cubicBezTo>
                  <a:cubicBezTo>
                    <a:pt x="52" y="5"/>
                    <a:pt x="99" y="0"/>
                    <a:pt x="132" y="17"/>
                  </a:cubicBezTo>
                  <a:cubicBezTo>
                    <a:pt x="165" y="34"/>
                    <a:pt x="190" y="76"/>
                    <a:pt x="164" y="126"/>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43" name="Google Shape;543;p23"/>
            <p:cNvSpPr/>
            <p:nvPr/>
          </p:nvSpPr>
          <p:spPr>
            <a:xfrm>
              <a:off x="282312" y="300356"/>
              <a:ext cx="57928" cy="47629"/>
            </a:xfrm>
            <a:custGeom>
              <a:avLst/>
              <a:gdLst/>
              <a:ahLst/>
              <a:cxnLst/>
              <a:rect l="l" t="t" r="r" b="b"/>
              <a:pathLst>
                <a:path w="197" h="161" extrusionOk="0">
                  <a:moveTo>
                    <a:pt x="197" y="56"/>
                  </a:moveTo>
                  <a:lnTo>
                    <a:pt x="158" y="107"/>
                  </a:lnTo>
                  <a:lnTo>
                    <a:pt x="145" y="124"/>
                  </a:lnTo>
                  <a:lnTo>
                    <a:pt x="117" y="161"/>
                  </a:lnTo>
                  <a:lnTo>
                    <a:pt x="105" y="152"/>
                  </a:lnTo>
                  <a:lnTo>
                    <a:pt x="119" y="131"/>
                  </a:lnTo>
                  <a:lnTo>
                    <a:pt x="29" y="63"/>
                  </a:lnTo>
                  <a:lnTo>
                    <a:pt x="12" y="81"/>
                  </a:lnTo>
                  <a:lnTo>
                    <a:pt x="0" y="72"/>
                  </a:lnTo>
                  <a:lnTo>
                    <a:pt x="29" y="36"/>
                  </a:lnTo>
                  <a:lnTo>
                    <a:pt x="55" y="0"/>
                  </a:lnTo>
                  <a:lnTo>
                    <a:pt x="67" y="9"/>
                  </a:lnTo>
                  <a:lnTo>
                    <a:pt x="54" y="30"/>
                  </a:lnTo>
                  <a:lnTo>
                    <a:pt x="145" y="99"/>
                  </a:lnTo>
                  <a:cubicBezTo>
                    <a:pt x="146" y="97"/>
                    <a:pt x="165" y="71"/>
                    <a:pt x="166" y="70"/>
                  </a:cubicBezTo>
                  <a:cubicBezTo>
                    <a:pt x="169" y="67"/>
                    <a:pt x="173" y="60"/>
                    <a:pt x="172" y="59"/>
                  </a:cubicBezTo>
                  <a:cubicBezTo>
                    <a:pt x="172" y="58"/>
                    <a:pt x="159" y="39"/>
                    <a:pt x="157" y="36"/>
                  </a:cubicBezTo>
                  <a:lnTo>
                    <a:pt x="166" y="24"/>
                  </a:lnTo>
                  <a:lnTo>
                    <a:pt x="197" y="56"/>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44" name="Google Shape;544;p23"/>
            <p:cNvSpPr/>
            <p:nvPr/>
          </p:nvSpPr>
          <p:spPr>
            <a:xfrm>
              <a:off x="320931" y="251439"/>
              <a:ext cx="55353" cy="56641"/>
            </a:xfrm>
            <a:custGeom>
              <a:avLst/>
              <a:gdLst/>
              <a:ahLst/>
              <a:cxnLst/>
              <a:rect l="l" t="t" r="r" b="b"/>
              <a:pathLst>
                <a:path w="188" h="191" extrusionOk="0">
                  <a:moveTo>
                    <a:pt x="54" y="50"/>
                  </a:moveTo>
                  <a:cubicBezTo>
                    <a:pt x="33" y="68"/>
                    <a:pt x="44" y="99"/>
                    <a:pt x="64" y="122"/>
                  </a:cubicBezTo>
                  <a:cubicBezTo>
                    <a:pt x="84" y="144"/>
                    <a:pt x="114" y="159"/>
                    <a:pt x="135" y="141"/>
                  </a:cubicBezTo>
                  <a:cubicBezTo>
                    <a:pt x="155" y="123"/>
                    <a:pt x="143" y="91"/>
                    <a:pt x="123" y="69"/>
                  </a:cubicBezTo>
                  <a:cubicBezTo>
                    <a:pt x="104" y="47"/>
                    <a:pt x="74" y="32"/>
                    <a:pt x="54" y="50"/>
                  </a:cubicBezTo>
                  <a:close/>
                  <a:moveTo>
                    <a:pt x="146" y="153"/>
                  </a:moveTo>
                  <a:cubicBezTo>
                    <a:pt x="103" y="191"/>
                    <a:pt x="57" y="179"/>
                    <a:pt x="32" y="151"/>
                  </a:cubicBezTo>
                  <a:cubicBezTo>
                    <a:pt x="7" y="123"/>
                    <a:pt x="0" y="76"/>
                    <a:pt x="43" y="38"/>
                  </a:cubicBezTo>
                  <a:cubicBezTo>
                    <a:pt x="85" y="0"/>
                    <a:pt x="131" y="12"/>
                    <a:pt x="156" y="40"/>
                  </a:cubicBezTo>
                  <a:cubicBezTo>
                    <a:pt x="181" y="67"/>
                    <a:pt x="188" y="115"/>
                    <a:pt x="146" y="153"/>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45" name="Google Shape;545;p23"/>
            <p:cNvSpPr/>
            <p:nvPr/>
          </p:nvSpPr>
          <p:spPr>
            <a:xfrm>
              <a:off x="374997" y="241141"/>
              <a:ext cx="24458" cy="20597"/>
            </a:xfrm>
            <a:custGeom>
              <a:avLst/>
              <a:gdLst/>
              <a:ahLst/>
              <a:cxnLst/>
              <a:rect l="l" t="t" r="r" b="b"/>
              <a:pathLst>
                <a:path w="19" h="16" extrusionOk="0">
                  <a:moveTo>
                    <a:pt x="4" y="16"/>
                  </a:moveTo>
                  <a:lnTo>
                    <a:pt x="0" y="9"/>
                  </a:lnTo>
                  <a:lnTo>
                    <a:pt x="15" y="0"/>
                  </a:lnTo>
                  <a:lnTo>
                    <a:pt x="19" y="7"/>
                  </a:lnTo>
                  <a:lnTo>
                    <a:pt x="4" y="16"/>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46" name="Google Shape;546;p23"/>
            <p:cNvSpPr/>
            <p:nvPr/>
          </p:nvSpPr>
          <p:spPr>
            <a:xfrm>
              <a:off x="391732" y="197373"/>
              <a:ext cx="68226" cy="57928"/>
            </a:xfrm>
            <a:custGeom>
              <a:avLst/>
              <a:gdLst/>
              <a:ahLst/>
              <a:cxnLst/>
              <a:rect l="l" t="t" r="r" b="b"/>
              <a:pathLst>
                <a:path w="53" h="45" extrusionOk="0">
                  <a:moveTo>
                    <a:pt x="50" y="5"/>
                  </a:moveTo>
                  <a:lnTo>
                    <a:pt x="48" y="38"/>
                  </a:lnTo>
                  <a:lnTo>
                    <a:pt x="43" y="40"/>
                  </a:lnTo>
                  <a:lnTo>
                    <a:pt x="32" y="28"/>
                  </a:lnTo>
                  <a:lnTo>
                    <a:pt x="32" y="44"/>
                  </a:lnTo>
                  <a:lnTo>
                    <a:pt x="26" y="45"/>
                  </a:lnTo>
                  <a:lnTo>
                    <a:pt x="4" y="21"/>
                  </a:lnTo>
                  <a:lnTo>
                    <a:pt x="1" y="22"/>
                  </a:lnTo>
                  <a:lnTo>
                    <a:pt x="0" y="18"/>
                  </a:lnTo>
                  <a:lnTo>
                    <a:pt x="7" y="16"/>
                  </a:lnTo>
                  <a:lnTo>
                    <a:pt x="15" y="13"/>
                  </a:lnTo>
                  <a:lnTo>
                    <a:pt x="16" y="17"/>
                  </a:lnTo>
                  <a:lnTo>
                    <a:pt x="13" y="18"/>
                  </a:lnTo>
                  <a:lnTo>
                    <a:pt x="28" y="35"/>
                  </a:lnTo>
                  <a:lnTo>
                    <a:pt x="28" y="23"/>
                  </a:lnTo>
                  <a:lnTo>
                    <a:pt x="21" y="15"/>
                  </a:lnTo>
                  <a:lnTo>
                    <a:pt x="18" y="16"/>
                  </a:lnTo>
                  <a:lnTo>
                    <a:pt x="17" y="12"/>
                  </a:lnTo>
                  <a:lnTo>
                    <a:pt x="24" y="10"/>
                  </a:lnTo>
                  <a:lnTo>
                    <a:pt x="33" y="7"/>
                  </a:lnTo>
                  <a:lnTo>
                    <a:pt x="34" y="10"/>
                  </a:lnTo>
                  <a:lnTo>
                    <a:pt x="30" y="12"/>
                  </a:lnTo>
                  <a:lnTo>
                    <a:pt x="45" y="29"/>
                  </a:lnTo>
                  <a:lnTo>
                    <a:pt x="45" y="7"/>
                  </a:lnTo>
                  <a:lnTo>
                    <a:pt x="41" y="8"/>
                  </a:lnTo>
                  <a:lnTo>
                    <a:pt x="40" y="5"/>
                  </a:lnTo>
                  <a:lnTo>
                    <a:pt x="46" y="2"/>
                  </a:lnTo>
                  <a:lnTo>
                    <a:pt x="52" y="0"/>
                  </a:lnTo>
                  <a:lnTo>
                    <a:pt x="53" y="4"/>
                  </a:lnTo>
                  <a:lnTo>
                    <a:pt x="50" y="5"/>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47" name="Google Shape;547;p23"/>
            <p:cNvSpPr/>
            <p:nvPr/>
          </p:nvSpPr>
          <p:spPr>
            <a:xfrm>
              <a:off x="472831" y="196085"/>
              <a:ext cx="29607" cy="45055"/>
            </a:xfrm>
            <a:custGeom>
              <a:avLst/>
              <a:gdLst/>
              <a:ahLst/>
              <a:cxnLst/>
              <a:rect l="l" t="t" r="r" b="b"/>
              <a:pathLst>
                <a:path w="23" h="35" extrusionOk="0">
                  <a:moveTo>
                    <a:pt x="13" y="34"/>
                  </a:moveTo>
                  <a:lnTo>
                    <a:pt x="2" y="35"/>
                  </a:lnTo>
                  <a:lnTo>
                    <a:pt x="2" y="31"/>
                  </a:lnTo>
                  <a:lnTo>
                    <a:pt x="8" y="31"/>
                  </a:lnTo>
                  <a:lnTo>
                    <a:pt x="6" y="5"/>
                  </a:lnTo>
                  <a:lnTo>
                    <a:pt x="0" y="5"/>
                  </a:lnTo>
                  <a:lnTo>
                    <a:pt x="0" y="1"/>
                  </a:lnTo>
                  <a:lnTo>
                    <a:pt x="11" y="1"/>
                  </a:lnTo>
                  <a:lnTo>
                    <a:pt x="21" y="0"/>
                  </a:lnTo>
                  <a:lnTo>
                    <a:pt x="21" y="3"/>
                  </a:lnTo>
                  <a:lnTo>
                    <a:pt x="15" y="4"/>
                  </a:lnTo>
                  <a:lnTo>
                    <a:pt x="17" y="30"/>
                  </a:lnTo>
                  <a:lnTo>
                    <a:pt x="23" y="30"/>
                  </a:lnTo>
                  <a:lnTo>
                    <a:pt x="23" y="33"/>
                  </a:lnTo>
                  <a:lnTo>
                    <a:pt x="13" y="3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48" name="Google Shape;548;p23"/>
            <p:cNvSpPr/>
            <p:nvPr/>
          </p:nvSpPr>
          <p:spPr>
            <a:xfrm>
              <a:off x="515312" y="196085"/>
              <a:ext cx="42480" cy="48917"/>
            </a:xfrm>
            <a:custGeom>
              <a:avLst/>
              <a:gdLst/>
              <a:ahLst/>
              <a:cxnLst/>
              <a:rect l="l" t="t" r="r" b="b"/>
              <a:pathLst>
                <a:path w="143" h="166" extrusionOk="0">
                  <a:moveTo>
                    <a:pt x="130" y="166"/>
                  </a:moveTo>
                  <a:lnTo>
                    <a:pt x="66" y="156"/>
                  </a:lnTo>
                  <a:lnTo>
                    <a:pt x="46" y="152"/>
                  </a:lnTo>
                  <a:lnTo>
                    <a:pt x="0" y="145"/>
                  </a:lnTo>
                  <a:lnTo>
                    <a:pt x="2" y="130"/>
                  </a:lnTo>
                  <a:lnTo>
                    <a:pt x="27" y="132"/>
                  </a:lnTo>
                  <a:lnTo>
                    <a:pt x="45" y="21"/>
                  </a:lnTo>
                  <a:lnTo>
                    <a:pt x="21" y="15"/>
                  </a:lnTo>
                  <a:lnTo>
                    <a:pt x="23" y="0"/>
                  </a:lnTo>
                  <a:lnTo>
                    <a:pt x="69" y="8"/>
                  </a:lnTo>
                  <a:lnTo>
                    <a:pt x="113" y="15"/>
                  </a:lnTo>
                  <a:lnTo>
                    <a:pt x="110" y="29"/>
                  </a:lnTo>
                  <a:lnTo>
                    <a:pt x="86" y="27"/>
                  </a:lnTo>
                  <a:lnTo>
                    <a:pt x="67" y="140"/>
                  </a:lnTo>
                  <a:cubicBezTo>
                    <a:pt x="70" y="141"/>
                    <a:pt x="102" y="145"/>
                    <a:pt x="103" y="146"/>
                  </a:cubicBezTo>
                  <a:cubicBezTo>
                    <a:pt x="107" y="146"/>
                    <a:pt x="115" y="147"/>
                    <a:pt x="116" y="146"/>
                  </a:cubicBezTo>
                  <a:cubicBezTo>
                    <a:pt x="116" y="145"/>
                    <a:pt x="127" y="124"/>
                    <a:pt x="128" y="121"/>
                  </a:cubicBezTo>
                  <a:lnTo>
                    <a:pt x="143" y="123"/>
                  </a:lnTo>
                  <a:lnTo>
                    <a:pt x="130" y="166"/>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49" name="Google Shape;549;p23"/>
            <p:cNvSpPr/>
            <p:nvPr/>
          </p:nvSpPr>
          <p:spPr>
            <a:xfrm>
              <a:off x="564229" y="207671"/>
              <a:ext cx="72088" cy="64365"/>
            </a:xfrm>
            <a:custGeom>
              <a:avLst/>
              <a:gdLst/>
              <a:ahLst/>
              <a:cxnLst/>
              <a:rect l="l" t="t" r="r" b="b"/>
              <a:pathLst>
                <a:path w="56" h="50" extrusionOk="0">
                  <a:moveTo>
                    <a:pt x="32" y="46"/>
                  </a:moveTo>
                  <a:lnTo>
                    <a:pt x="23" y="42"/>
                  </a:lnTo>
                  <a:lnTo>
                    <a:pt x="24" y="38"/>
                  </a:lnTo>
                  <a:lnTo>
                    <a:pt x="29" y="40"/>
                  </a:lnTo>
                  <a:lnTo>
                    <a:pt x="34" y="30"/>
                  </a:lnTo>
                  <a:lnTo>
                    <a:pt x="19" y="23"/>
                  </a:lnTo>
                  <a:lnTo>
                    <a:pt x="15" y="33"/>
                  </a:lnTo>
                  <a:lnTo>
                    <a:pt x="20" y="36"/>
                  </a:lnTo>
                  <a:lnTo>
                    <a:pt x="18" y="39"/>
                  </a:lnTo>
                  <a:lnTo>
                    <a:pt x="9" y="35"/>
                  </a:lnTo>
                  <a:lnTo>
                    <a:pt x="0" y="30"/>
                  </a:lnTo>
                  <a:lnTo>
                    <a:pt x="1" y="27"/>
                  </a:lnTo>
                  <a:lnTo>
                    <a:pt x="6" y="29"/>
                  </a:lnTo>
                  <a:lnTo>
                    <a:pt x="17" y="6"/>
                  </a:lnTo>
                  <a:lnTo>
                    <a:pt x="13" y="3"/>
                  </a:lnTo>
                  <a:lnTo>
                    <a:pt x="14" y="0"/>
                  </a:lnTo>
                  <a:lnTo>
                    <a:pt x="23" y="5"/>
                  </a:lnTo>
                  <a:lnTo>
                    <a:pt x="33" y="9"/>
                  </a:lnTo>
                  <a:lnTo>
                    <a:pt x="31" y="12"/>
                  </a:lnTo>
                  <a:lnTo>
                    <a:pt x="26" y="10"/>
                  </a:lnTo>
                  <a:lnTo>
                    <a:pt x="21" y="20"/>
                  </a:lnTo>
                  <a:lnTo>
                    <a:pt x="36" y="27"/>
                  </a:lnTo>
                  <a:lnTo>
                    <a:pt x="41" y="17"/>
                  </a:lnTo>
                  <a:lnTo>
                    <a:pt x="36" y="14"/>
                  </a:lnTo>
                  <a:lnTo>
                    <a:pt x="37" y="11"/>
                  </a:lnTo>
                  <a:lnTo>
                    <a:pt x="46" y="16"/>
                  </a:lnTo>
                  <a:lnTo>
                    <a:pt x="56" y="20"/>
                  </a:lnTo>
                  <a:lnTo>
                    <a:pt x="54" y="23"/>
                  </a:lnTo>
                  <a:lnTo>
                    <a:pt x="49" y="21"/>
                  </a:lnTo>
                  <a:lnTo>
                    <a:pt x="38" y="45"/>
                  </a:lnTo>
                  <a:lnTo>
                    <a:pt x="43" y="47"/>
                  </a:lnTo>
                  <a:lnTo>
                    <a:pt x="41" y="50"/>
                  </a:lnTo>
                  <a:lnTo>
                    <a:pt x="32" y="46"/>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50" name="Google Shape;550;p23"/>
            <p:cNvSpPr/>
            <p:nvPr/>
          </p:nvSpPr>
          <p:spPr>
            <a:xfrm>
              <a:off x="623445" y="245002"/>
              <a:ext cx="59215" cy="59215"/>
            </a:xfrm>
            <a:custGeom>
              <a:avLst/>
              <a:gdLst/>
              <a:ahLst/>
              <a:cxnLst/>
              <a:rect l="l" t="t" r="r" b="b"/>
              <a:pathLst>
                <a:path w="200" h="201" extrusionOk="0">
                  <a:moveTo>
                    <a:pt x="53" y="156"/>
                  </a:moveTo>
                  <a:lnTo>
                    <a:pt x="37" y="143"/>
                  </a:lnTo>
                  <a:lnTo>
                    <a:pt x="0" y="112"/>
                  </a:lnTo>
                  <a:lnTo>
                    <a:pt x="9" y="100"/>
                  </a:lnTo>
                  <a:lnTo>
                    <a:pt x="31" y="116"/>
                  </a:lnTo>
                  <a:lnTo>
                    <a:pt x="104" y="29"/>
                  </a:lnTo>
                  <a:lnTo>
                    <a:pt x="87" y="12"/>
                  </a:lnTo>
                  <a:lnTo>
                    <a:pt x="97" y="0"/>
                  </a:lnTo>
                  <a:lnTo>
                    <a:pt x="132" y="31"/>
                  </a:lnTo>
                  <a:lnTo>
                    <a:pt x="156" y="51"/>
                  </a:lnTo>
                  <a:lnTo>
                    <a:pt x="182" y="73"/>
                  </a:lnTo>
                  <a:lnTo>
                    <a:pt x="189" y="68"/>
                  </a:lnTo>
                  <a:lnTo>
                    <a:pt x="200" y="77"/>
                  </a:lnTo>
                  <a:lnTo>
                    <a:pt x="193" y="87"/>
                  </a:lnTo>
                  <a:lnTo>
                    <a:pt x="170" y="115"/>
                  </a:lnTo>
                  <a:lnTo>
                    <a:pt x="159" y="105"/>
                  </a:lnTo>
                  <a:lnTo>
                    <a:pt x="170" y="86"/>
                  </a:lnTo>
                  <a:lnTo>
                    <a:pt x="135" y="57"/>
                  </a:lnTo>
                  <a:lnTo>
                    <a:pt x="106" y="92"/>
                  </a:lnTo>
                  <a:lnTo>
                    <a:pt x="131" y="113"/>
                  </a:lnTo>
                  <a:lnTo>
                    <a:pt x="144" y="102"/>
                  </a:lnTo>
                  <a:lnTo>
                    <a:pt x="155" y="112"/>
                  </a:lnTo>
                  <a:lnTo>
                    <a:pt x="121" y="151"/>
                  </a:lnTo>
                  <a:lnTo>
                    <a:pt x="110" y="142"/>
                  </a:lnTo>
                  <a:lnTo>
                    <a:pt x="120" y="127"/>
                  </a:lnTo>
                  <a:lnTo>
                    <a:pt x="94" y="105"/>
                  </a:lnTo>
                  <a:lnTo>
                    <a:pt x="66" y="138"/>
                  </a:lnTo>
                  <a:cubicBezTo>
                    <a:pt x="65" y="140"/>
                    <a:pt x="63" y="142"/>
                    <a:pt x="63" y="142"/>
                  </a:cubicBezTo>
                  <a:cubicBezTo>
                    <a:pt x="66" y="144"/>
                    <a:pt x="67" y="147"/>
                    <a:pt x="73" y="152"/>
                  </a:cubicBezTo>
                  <a:cubicBezTo>
                    <a:pt x="81" y="158"/>
                    <a:pt x="92" y="168"/>
                    <a:pt x="93" y="169"/>
                  </a:cubicBezTo>
                  <a:cubicBezTo>
                    <a:pt x="96" y="171"/>
                    <a:pt x="102" y="176"/>
                    <a:pt x="102" y="176"/>
                  </a:cubicBezTo>
                  <a:cubicBezTo>
                    <a:pt x="103" y="176"/>
                    <a:pt x="117" y="163"/>
                    <a:pt x="119" y="161"/>
                  </a:cubicBezTo>
                  <a:lnTo>
                    <a:pt x="131" y="170"/>
                  </a:lnTo>
                  <a:lnTo>
                    <a:pt x="105" y="201"/>
                  </a:lnTo>
                  <a:lnTo>
                    <a:pt x="53" y="156"/>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51" name="Google Shape;551;p23"/>
            <p:cNvSpPr/>
            <p:nvPr/>
          </p:nvSpPr>
          <p:spPr>
            <a:xfrm>
              <a:off x="662063" y="284909"/>
              <a:ext cx="50204" cy="57928"/>
            </a:xfrm>
            <a:custGeom>
              <a:avLst/>
              <a:gdLst/>
              <a:ahLst/>
              <a:cxnLst/>
              <a:rect l="l" t="t" r="r" b="b"/>
              <a:pathLst>
                <a:path w="171" h="195" extrusionOk="0">
                  <a:moveTo>
                    <a:pt x="82" y="195"/>
                  </a:moveTo>
                  <a:lnTo>
                    <a:pt x="42" y="144"/>
                  </a:lnTo>
                  <a:lnTo>
                    <a:pt x="29" y="128"/>
                  </a:lnTo>
                  <a:lnTo>
                    <a:pt x="0" y="92"/>
                  </a:lnTo>
                  <a:lnTo>
                    <a:pt x="11" y="83"/>
                  </a:lnTo>
                  <a:lnTo>
                    <a:pt x="28" y="100"/>
                  </a:lnTo>
                  <a:lnTo>
                    <a:pt x="117" y="30"/>
                  </a:lnTo>
                  <a:lnTo>
                    <a:pt x="103" y="9"/>
                  </a:lnTo>
                  <a:lnTo>
                    <a:pt x="114" y="0"/>
                  </a:lnTo>
                  <a:lnTo>
                    <a:pt x="143" y="36"/>
                  </a:lnTo>
                  <a:lnTo>
                    <a:pt x="171" y="71"/>
                  </a:lnTo>
                  <a:lnTo>
                    <a:pt x="159" y="80"/>
                  </a:lnTo>
                  <a:lnTo>
                    <a:pt x="143" y="62"/>
                  </a:lnTo>
                  <a:lnTo>
                    <a:pt x="53" y="134"/>
                  </a:lnTo>
                  <a:cubicBezTo>
                    <a:pt x="55" y="136"/>
                    <a:pt x="75" y="160"/>
                    <a:pt x="76" y="161"/>
                  </a:cubicBezTo>
                  <a:cubicBezTo>
                    <a:pt x="79" y="165"/>
                    <a:pt x="84" y="170"/>
                    <a:pt x="85" y="170"/>
                  </a:cubicBezTo>
                  <a:cubicBezTo>
                    <a:pt x="86" y="170"/>
                    <a:pt x="108" y="161"/>
                    <a:pt x="111" y="160"/>
                  </a:cubicBezTo>
                  <a:lnTo>
                    <a:pt x="121" y="172"/>
                  </a:lnTo>
                  <a:lnTo>
                    <a:pt x="82" y="195"/>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52" name="Google Shape;552;p23"/>
            <p:cNvSpPr/>
            <p:nvPr/>
          </p:nvSpPr>
          <p:spPr>
            <a:xfrm>
              <a:off x="691671" y="329964"/>
              <a:ext cx="68226" cy="79812"/>
            </a:xfrm>
            <a:custGeom>
              <a:avLst/>
              <a:gdLst/>
              <a:ahLst/>
              <a:cxnLst/>
              <a:rect l="l" t="t" r="r" b="b"/>
              <a:pathLst>
                <a:path w="53" h="62" extrusionOk="0">
                  <a:moveTo>
                    <a:pt x="19" y="52"/>
                  </a:moveTo>
                  <a:lnTo>
                    <a:pt x="15" y="45"/>
                  </a:lnTo>
                  <a:lnTo>
                    <a:pt x="18" y="43"/>
                  </a:lnTo>
                  <a:lnTo>
                    <a:pt x="20" y="46"/>
                  </a:lnTo>
                  <a:lnTo>
                    <a:pt x="40" y="36"/>
                  </a:lnTo>
                  <a:lnTo>
                    <a:pt x="10" y="37"/>
                  </a:lnTo>
                  <a:lnTo>
                    <a:pt x="26" y="14"/>
                  </a:lnTo>
                  <a:lnTo>
                    <a:pt x="8" y="22"/>
                  </a:lnTo>
                  <a:lnTo>
                    <a:pt x="10" y="26"/>
                  </a:lnTo>
                  <a:lnTo>
                    <a:pt x="7" y="28"/>
                  </a:lnTo>
                  <a:lnTo>
                    <a:pt x="4" y="23"/>
                  </a:lnTo>
                  <a:lnTo>
                    <a:pt x="0" y="15"/>
                  </a:lnTo>
                  <a:lnTo>
                    <a:pt x="3" y="14"/>
                  </a:lnTo>
                  <a:lnTo>
                    <a:pt x="6" y="18"/>
                  </a:lnTo>
                  <a:lnTo>
                    <a:pt x="30" y="7"/>
                  </a:lnTo>
                  <a:lnTo>
                    <a:pt x="28" y="2"/>
                  </a:lnTo>
                  <a:lnTo>
                    <a:pt x="30" y="0"/>
                  </a:lnTo>
                  <a:lnTo>
                    <a:pt x="34" y="8"/>
                  </a:lnTo>
                  <a:lnTo>
                    <a:pt x="37" y="13"/>
                  </a:lnTo>
                  <a:lnTo>
                    <a:pt x="23" y="32"/>
                  </a:lnTo>
                  <a:lnTo>
                    <a:pt x="46" y="31"/>
                  </a:lnTo>
                  <a:lnTo>
                    <a:pt x="48" y="35"/>
                  </a:lnTo>
                  <a:lnTo>
                    <a:pt x="53" y="46"/>
                  </a:lnTo>
                  <a:lnTo>
                    <a:pt x="50" y="47"/>
                  </a:lnTo>
                  <a:lnTo>
                    <a:pt x="47" y="42"/>
                  </a:lnTo>
                  <a:lnTo>
                    <a:pt x="25" y="55"/>
                  </a:lnTo>
                  <a:lnTo>
                    <a:pt x="27" y="60"/>
                  </a:lnTo>
                  <a:lnTo>
                    <a:pt x="24" y="62"/>
                  </a:lnTo>
                  <a:lnTo>
                    <a:pt x="19" y="52"/>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53" name="Google Shape;553;p23"/>
            <p:cNvSpPr/>
            <p:nvPr/>
          </p:nvSpPr>
          <p:spPr>
            <a:xfrm>
              <a:off x="723853" y="407201"/>
              <a:ext cx="48917" cy="37331"/>
            </a:xfrm>
            <a:custGeom>
              <a:avLst/>
              <a:gdLst/>
              <a:ahLst/>
              <a:cxnLst/>
              <a:rect l="l" t="t" r="r" b="b"/>
              <a:pathLst>
                <a:path w="38" h="29" extrusionOk="0">
                  <a:moveTo>
                    <a:pt x="3" y="20"/>
                  </a:moveTo>
                  <a:lnTo>
                    <a:pt x="0" y="9"/>
                  </a:lnTo>
                  <a:lnTo>
                    <a:pt x="4" y="9"/>
                  </a:lnTo>
                  <a:lnTo>
                    <a:pt x="6" y="14"/>
                  </a:lnTo>
                  <a:lnTo>
                    <a:pt x="30" y="6"/>
                  </a:lnTo>
                  <a:lnTo>
                    <a:pt x="29" y="1"/>
                  </a:lnTo>
                  <a:lnTo>
                    <a:pt x="33" y="0"/>
                  </a:lnTo>
                  <a:lnTo>
                    <a:pt x="35" y="10"/>
                  </a:lnTo>
                  <a:lnTo>
                    <a:pt x="38" y="20"/>
                  </a:lnTo>
                  <a:lnTo>
                    <a:pt x="35" y="21"/>
                  </a:lnTo>
                  <a:lnTo>
                    <a:pt x="33" y="15"/>
                  </a:lnTo>
                  <a:lnTo>
                    <a:pt x="8" y="23"/>
                  </a:lnTo>
                  <a:lnTo>
                    <a:pt x="10" y="28"/>
                  </a:lnTo>
                  <a:lnTo>
                    <a:pt x="6" y="29"/>
                  </a:lnTo>
                  <a:lnTo>
                    <a:pt x="3" y="2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54" name="Google Shape;554;p23"/>
            <p:cNvSpPr/>
            <p:nvPr/>
          </p:nvSpPr>
          <p:spPr>
            <a:xfrm>
              <a:off x="735439" y="449682"/>
              <a:ext cx="50204" cy="54066"/>
            </a:xfrm>
            <a:custGeom>
              <a:avLst/>
              <a:gdLst/>
              <a:ahLst/>
              <a:cxnLst/>
              <a:rect l="l" t="t" r="r" b="b"/>
              <a:pathLst>
                <a:path w="171" h="184" extrusionOk="0">
                  <a:moveTo>
                    <a:pt x="151" y="162"/>
                  </a:moveTo>
                  <a:lnTo>
                    <a:pt x="20" y="180"/>
                  </a:lnTo>
                  <a:lnTo>
                    <a:pt x="17" y="155"/>
                  </a:lnTo>
                  <a:lnTo>
                    <a:pt x="108" y="55"/>
                  </a:lnTo>
                  <a:lnTo>
                    <a:pt x="23" y="67"/>
                  </a:lnTo>
                  <a:lnTo>
                    <a:pt x="24" y="89"/>
                  </a:lnTo>
                  <a:lnTo>
                    <a:pt x="9" y="91"/>
                  </a:lnTo>
                  <a:lnTo>
                    <a:pt x="6" y="60"/>
                  </a:lnTo>
                  <a:lnTo>
                    <a:pt x="0" y="25"/>
                  </a:lnTo>
                  <a:lnTo>
                    <a:pt x="15" y="23"/>
                  </a:lnTo>
                  <a:lnTo>
                    <a:pt x="20" y="45"/>
                  </a:lnTo>
                  <a:lnTo>
                    <a:pt x="128" y="30"/>
                  </a:lnTo>
                  <a:cubicBezTo>
                    <a:pt x="132" y="25"/>
                    <a:pt x="132" y="17"/>
                    <a:pt x="130" y="3"/>
                  </a:cubicBezTo>
                  <a:lnTo>
                    <a:pt x="145" y="0"/>
                  </a:lnTo>
                  <a:lnTo>
                    <a:pt x="154" y="61"/>
                  </a:lnTo>
                  <a:lnTo>
                    <a:pt x="71" y="151"/>
                  </a:lnTo>
                  <a:lnTo>
                    <a:pt x="148" y="141"/>
                  </a:lnTo>
                  <a:lnTo>
                    <a:pt x="147" y="118"/>
                  </a:lnTo>
                  <a:lnTo>
                    <a:pt x="161" y="116"/>
                  </a:lnTo>
                  <a:lnTo>
                    <a:pt x="165" y="148"/>
                  </a:lnTo>
                  <a:lnTo>
                    <a:pt x="171" y="182"/>
                  </a:lnTo>
                  <a:lnTo>
                    <a:pt x="156" y="184"/>
                  </a:lnTo>
                  <a:lnTo>
                    <a:pt x="151" y="162"/>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55" name="Google Shape;555;p23"/>
            <p:cNvSpPr/>
            <p:nvPr/>
          </p:nvSpPr>
          <p:spPr>
            <a:xfrm>
              <a:off x="741875" y="514047"/>
              <a:ext cx="46342" cy="48917"/>
            </a:xfrm>
            <a:custGeom>
              <a:avLst/>
              <a:gdLst/>
              <a:ahLst/>
              <a:cxnLst/>
              <a:rect l="l" t="t" r="r" b="b"/>
              <a:pathLst>
                <a:path w="159" h="167" extrusionOk="0">
                  <a:moveTo>
                    <a:pt x="115" y="76"/>
                  </a:moveTo>
                  <a:lnTo>
                    <a:pt x="71" y="57"/>
                  </a:lnTo>
                  <a:lnTo>
                    <a:pt x="70" y="91"/>
                  </a:lnTo>
                  <a:lnTo>
                    <a:pt x="115" y="76"/>
                  </a:lnTo>
                  <a:close/>
                  <a:moveTo>
                    <a:pt x="1" y="136"/>
                  </a:moveTo>
                  <a:lnTo>
                    <a:pt x="2" y="88"/>
                  </a:lnTo>
                  <a:lnTo>
                    <a:pt x="16" y="88"/>
                  </a:lnTo>
                  <a:lnTo>
                    <a:pt x="18" y="109"/>
                  </a:lnTo>
                  <a:lnTo>
                    <a:pt x="52" y="97"/>
                  </a:lnTo>
                  <a:lnTo>
                    <a:pt x="53" y="49"/>
                  </a:lnTo>
                  <a:lnTo>
                    <a:pt x="20" y="35"/>
                  </a:lnTo>
                  <a:lnTo>
                    <a:pt x="17" y="61"/>
                  </a:lnTo>
                  <a:lnTo>
                    <a:pt x="2" y="61"/>
                  </a:lnTo>
                  <a:lnTo>
                    <a:pt x="4" y="27"/>
                  </a:lnTo>
                  <a:lnTo>
                    <a:pt x="3" y="0"/>
                  </a:lnTo>
                  <a:lnTo>
                    <a:pt x="18" y="0"/>
                  </a:lnTo>
                  <a:lnTo>
                    <a:pt x="20" y="14"/>
                  </a:lnTo>
                  <a:lnTo>
                    <a:pt x="147" y="70"/>
                  </a:lnTo>
                  <a:cubicBezTo>
                    <a:pt x="149" y="79"/>
                    <a:pt x="155" y="87"/>
                    <a:pt x="159" y="93"/>
                  </a:cubicBezTo>
                  <a:lnTo>
                    <a:pt x="159" y="99"/>
                  </a:lnTo>
                  <a:lnTo>
                    <a:pt x="17" y="152"/>
                  </a:lnTo>
                  <a:lnTo>
                    <a:pt x="14" y="167"/>
                  </a:lnTo>
                  <a:lnTo>
                    <a:pt x="0" y="167"/>
                  </a:lnTo>
                  <a:lnTo>
                    <a:pt x="1" y="136"/>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56" name="Google Shape;556;p23"/>
            <p:cNvSpPr/>
            <p:nvPr/>
          </p:nvSpPr>
          <p:spPr>
            <a:xfrm>
              <a:off x="901499" y="311942"/>
              <a:ext cx="78524" cy="102983"/>
            </a:xfrm>
            <a:custGeom>
              <a:avLst/>
              <a:gdLst/>
              <a:ahLst/>
              <a:cxnLst/>
              <a:rect l="l" t="t" r="r" b="b"/>
              <a:pathLst>
                <a:path w="61" h="80" extrusionOk="0">
                  <a:moveTo>
                    <a:pt x="38" y="13"/>
                  </a:moveTo>
                  <a:lnTo>
                    <a:pt x="38" y="80"/>
                  </a:lnTo>
                  <a:lnTo>
                    <a:pt x="23" y="80"/>
                  </a:lnTo>
                  <a:lnTo>
                    <a:pt x="23" y="13"/>
                  </a:lnTo>
                  <a:lnTo>
                    <a:pt x="0" y="13"/>
                  </a:lnTo>
                  <a:lnTo>
                    <a:pt x="0" y="0"/>
                  </a:lnTo>
                  <a:lnTo>
                    <a:pt x="61" y="0"/>
                  </a:lnTo>
                  <a:lnTo>
                    <a:pt x="61" y="13"/>
                  </a:lnTo>
                  <a:lnTo>
                    <a:pt x="38" y="13"/>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57" name="Google Shape;557;p23"/>
            <p:cNvSpPr/>
            <p:nvPr/>
          </p:nvSpPr>
          <p:spPr>
            <a:xfrm>
              <a:off x="977449" y="342837"/>
              <a:ext cx="65651" cy="73375"/>
            </a:xfrm>
            <a:custGeom>
              <a:avLst/>
              <a:gdLst/>
              <a:ahLst/>
              <a:cxnLst/>
              <a:rect l="l" t="t" r="r" b="b"/>
              <a:pathLst>
                <a:path w="223" h="253" extrusionOk="0">
                  <a:moveTo>
                    <a:pt x="117" y="48"/>
                  </a:moveTo>
                  <a:cubicBezTo>
                    <a:pt x="109" y="48"/>
                    <a:pt x="92" y="54"/>
                    <a:pt x="90" y="55"/>
                  </a:cubicBezTo>
                  <a:cubicBezTo>
                    <a:pt x="89" y="56"/>
                    <a:pt x="73" y="72"/>
                    <a:pt x="70" y="94"/>
                  </a:cubicBezTo>
                  <a:lnTo>
                    <a:pt x="165" y="94"/>
                  </a:lnTo>
                  <a:cubicBezTo>
                    <a:pt x="163" y="66"/>
                    <a:pt x="158" y="48"/>
                    <a:pt x="117" y="48"/>
                  </a:cubicBezTo>
                  <a:close/>
                  <a:moveTo>
                    <a:pt x="68" y="134"/>
                  </a:moveTo>
                  <a:cubicBezTo>
                    <a:pt x="69" y="166"/>
                    <a:pt x="93" y="199"/>
                    <a:pt x="130" y="199"/>
                  </a:cubicBezTo>
                  <a:cubicBezTo>
                    <a:pt x="156" y="199"/>
                    <a:pt x="184" y="188"/>
                    <a:pt x="213" y="164"/>
                  </a:cubicBezTo>
                  <a:lnTo>
                    <a:pt x="219" y="226"/>
                  </a:lnTo>
                  <a:cubicBezTo>
                    <a:pt x="191" y="243"/>
                    <a:pt x="165" y="253"/>
                    <a:pt x="118" y="253"/>
                  </a:cubicBezTo>
                  <a:cubicBezTo>
                    <a:pt x="50" y="253"/>
                    <a:pt x="0" y="206"/>
                    <a:pt x="0" y="127"/>
                  </a:cubicBezTo>
                  <a:cubicBezTo>
                    <a:pt x="0" y="48"/>
                    <a:pt x="49" y="0"/>
                    <a:pt x="117" y="0"/>
                  </a:cubicBezTo>
                  <a:cubicBezTo>
                    <a:pt x="199" y="0"/>
                    <a:pt x="223" y="44"/>
                    <a:pt x="223" y="134"/>
                  </a:cubicBezTo>
                  <a:lnTo>
                    <a:pt x="68" y="134"/>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58" name="Google Shape;558;p23"/>
            <p:cNvSpPr/>
            <p:nvPr/>
          </p:nvSpPr>
          <p:spPr>
            <a:xfrm>
              <a:off x="1059836" y="342837"/>
              <a:ext cx="60502" cy="73375"/>
            </a:xfrm>
            <a:custGeom>
              <a:avLst/>
              <a:gdLst/>
              <a:ahLst/>
              <a:cxnLst/>
              <a:rect l="l" t="t" r="r" b="b"/>
              <a:pathLst>
                <a:path w="206" h="253" extrusionOk="0">
                  <a:moveTo>
                    <a:pt x="119" y="253"/>
                  </a:moveTo>
                  <a:cubicBezTo>
                    <a:pt x="49" y="253"/>
                    <a:pt x="0" y="206"/>
                    <a:pt x="0" y="125"/>
                  </a:cubicBezTo>
                  <a:cubicBezTo>
                    <a:pt x="0" y="38"/>
                    <a:pt x="58" y="0"/>
                    <a:pt x="112" y="0"/>
                  </a:cubicBezTo>
                  <a:cubicBezTo>
                    <a:pt x="161" y="0"/>
                    <a:pt x="203" y="11"/>
                    <a:pt x="203" y="50"/>
                  </a:cubicBezTo>
                  <a:lnTo>
                    <a:pt x="203" y="64"/>
                  </a:lnTo>
                  <a:cubicBezTo>
                    <a:pt x="203" y="68"/>
                    <a:pt x="203" y="72"/>
                    <a:pt x="202" y="77"/>
                  </a:cubicBezTo>
                  <a:lnTo>
                    <a:pt x="140" y="77"/>
                  </a:lnTo>
                  <a:cubicBezTo>
                    <a:pt x="140" y="55"/>
                    <a:pt x="134" y="51"/>
                    <a:pt x="118" y="51"/>
                  </a:cubicBezTo>
                  <a:cubicBezTo>
                    <a:pt x="106" y="51"/>
                    <a:pt x="101" y="52"/>
                    <a:pt x="97" y="54"/>
                  </a:cubicBezTo>
                  <a:cubicBezTo>
                    <a:pt x="92" y="56"/>
                    <a:pt x="68" y="69"/>
                    <a:pt x="68" y="123"/>
                  </a:cubicBezTo>
                  <a:cubicBezTo>
                    <a:pt x="68" y="185"/>
                    <a:pt x="103" y="199"/>
                    <a:pt x="130" y="199"/>
                  </a:cubicBezTo>
                  <a:cubicBezTo>
                    <a:pt x="146" y="199"/>
                    <a:pt x="165" y="198"/>
                    <a:pt x="200" y="168"/>
                  </a:cubicBezTo>
                  <a:lnTo>
                    <a:pt x="206" y="227"/>
                  </a:lnTo>
                  <a:cubicBezTo>
                    <a:pt x="173" y="247"/>
                    <a:pt x="148" y="253"/>
                    <a:pt x="119" y="253"/>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59" name="Google Shape;559;p23"/>
            <p:cNvSpPr/>
            <p:nvPr/>
          </p:nvSpPr>
          <p:spPr>
            <a:xfrm>
              <a:off x="1140936" y="301643"/>
              <a:ext cx="63077" cy="113282"/>
            </a:xfrm>
            <a:custGeom>
              <a:avLst/>
              <a:gdLst/>
              <a:ahLst/>
              <a:cxnLst/>
              <a:rect l="l" t="t" r="r" b="b"/>
              <a:pathLst>
                <a:path w="219" h="386" extrusionOk="0">
                  <a:moveTo>
                    <a:pt x="217" y="386"/>
                  </a:moveTo>
                  <a:lnTo>
                    <a:pt x="152" y="386"/>
                  </a:lnTo>
                  <a:cubicBezTo>
                    <a:pt x="154" y="325"/>
                    <a:pt x="155" y="313"/>
                    <a:pt x="155" y="280"/>
                  </a:cubicBezTo>
                  <a:cubicBezTo>
                    <a:pt x="155" y="213"/>
                    <a:pt x="152" y="196"/>
                    <a:pt x="126" y="196"/>
                  </a:cubicBezTo>
                  <a:cubicBezTo>
                    <a:pt x="116" y="196"/>
                    <a:pt x="100" y="198"/>
                    <a:pt x="96" y="201"/>
                  </a:cubicBezTo>
                  <a:cubicBezTo>
                    <a:pt x="92" y="204"/>
                    <a:pt x="75" y="216"/>
                    <a:pt x="64" y="230"/>
                  </a:cubicBezTo>
                  <a:lnTo>
                    <a:pt x="64" y="386"/>
                  </a:lnTo>
                  <a:lnTo>
                    <a:pt x="0" y="386"/>
                  </a:lnTo>
                  <a:lnTo>
                    <a:pt x="0" y="0"/>
                  </a:lnTo>
                  <a:lnTo>
                    <a:pt x="64" y="0"/>
                  </a:lnTo>
                  <a:lnTo>
                    <a:pt x="64" y="168"/>
                  </a:lnTo>
                  <a:cubicBezTo>
                    <a:pt x="83" y="150"/>
                    <a:pt x="104" y="140"/>
                    <a:pt x="130" y="140"/>
                  </a:cubicBezTo>
                  <a:cubicBezTo>
                    <a:pt x="212" y="140"/>
                    <a:pt x="219" y="191"/>
                    <a:pt x="219" y="244"/>
                  </a:cubicBezTo>
                  <a:cubicBezTo>
                    <a:pt x="219" y="254"/>
                    <a:pt x="219" y="264"/>
                    <a:pt x="219" y="274"/>
                  </a:cubicBezTo>
                  <a:cubicBezTo>
                    <a:pt x="218" y="308"/>
                    <a:pt x="218" y="326"/>
                    <a:pt x="217" y="386"/>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60" name="Google Shape;560;p23"/>
            <p:cNvSpPr/>
            <p:nvPr/>
          </p:nvSpPr>
          <p:spPr>
            <a:xfrm>
              <a:off x="1224609" y="342837"/>
              <a:ext cx="65651" cy="72088"/>
            </a:xfrm>
            <a:custGeom>
              <a:avLst/>
              <a:gdLst/>
              <a:ahLst/>
              <a:cxnLst/>
              <a:rect l="l" t="t" r="r" b="b"/>
              <a:pathLst>
                <a:path w="225" h="246" extrusionOk="0">
                  <a:moveTo>
                    <a:pt x="223" y="246"/>
                  </a:moveTo>
                  <a:lnTo>
                    <a:pt x="159" y="246"/>
                  </a:lnTo>
                  <a:cubicBezTo>
                    <a:pt x="160" y="176"/>
                    <a:pt x="161" y="170"/>
                    <a:pt x="161" y="125"/>
                  </a:cubicBezTo>
                  <a:cubicBezTo>
                    <a:pt x="161" y="116"/>
                    <a:pt x="161" y="105"/>
                    <a:pt x="160" y="95"/>
                  </a:cubicBezTo>
                  <a:cubicBezTo>
                    <a:pt x="158" y="64"/>
                    <a:pt x="151" y="56"/>
                    <a:pt x="132" y="56"/>
                  </a:cubicBezTo>
                  <a:cubicBezTo>
                    <a:pt x="122" y="56"/>
                    <a:pt x="105" y="58"/>
                    <a:pt x="102" y="61"/>
                  </a:cubicBezTo>
                  <a:cubicBezTo>
                    <a:pt x="98" y="64"/>
                    <a:pt x="81" y="76"/>
                    <a:pt x="70" y="90"/>
                  </a:cubicBezTo>
                  <a:lnTo>
                    <a:pt x="70" y="246"/>
                  </a:lnTo>
                  <a:lnTo>
                    <a:pt x="6" y="246"/>
                  </a:lnTo>
                  <a:lnTo>
                    <a:pt x="6" y="77"/>
                  </a:lnTo>
                  <a:cubicBezTo>
                    <a:pt x="6" y="56"/>
                    <a:pt x="3" y="20"/>
                    <a:pt x="0" y="7"/>
                  </a:cubicBezTo>
                  <a:lnTo>
                    <a:pt x="57" y="7"/>
                  </a:lnTo>
                  <a:lnTo>
                    <a:pt x="63" y="35"/>
                  </a:lnTo>
                  <a:cubicBezTo>
                    <a:pt x="85" y="11"/>
                    <a:pt x="108" y="0"/>
                    <a:pt x="136" y="0"/>
                  </a:cubicBezTo>
                  <a:cubicBezTo>
                    <a:pt x="218" y="0"/>
                    <a:pt x="225" y="51"/>
                    <a:pt x="225" y="104"/>
                  </a:cubicBezTo>
                  <a:lnTo>
                    <a:pt x="225" y="134"/>
                  </a:lnTo>
                  <a:cubicBezTo>
                    <a:pt x="225" y="168"/>
                    <a:pt x="224" y="186"/>
                    <a:pt x="223" y="246"/>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61" name="Google Shape;561;p23"/>
            <p:cNvSpPr/>
            <p:nvPr/>
          </p:nvSpPr>
          <p:spPr>
            <a:xfrm>
              <a:off x="1309570" y="308080"/>
              <a:ext cx="21884" cy="106845"/>
            </a:xfrm>
            <a:custGeom>
              <a:avLst/>
              <a:gdLst/>
              <a:ahLst/>
              <a:cxnLst/>
              <a:rect l="l" t="t" r="r" b="b"/>
              <a:pathLst>
                <a:path w="75" h="362" extrusionOk="0">
                  <a:moveTo>
                    <a:pt x="6" y="362"/>
                  </a:moveTo>
                  <a:lnTo>
                    <a:pt x="6" y="123"/>
                  </a:lnTo>
                  <a:lnTo>
                    <a:pt x="70" y="123"/>
                  </a:lnTo>
                  <a:lnTo>
                    <a:pt x="70" y="362"/>
                  </a:lnTo>
                  <a:lnTo>
                    <a:pt x="6" y="362"/>
                  </a:lnTo>
                  <a:close/>
                  <a:moveTo>
                    <a:pt x="38" y="77"/>
                  </a:moveTo>
                  <a:cubicBezTo>
                    <a:pt x="18" y="77"/>
                    <a:pt x="0" y="60"/>
                    <a:pt x="0" y="38"/>
                  </a:cubicBezTo>
                  <a:cubicBezTo>
                    <a:pt x="0" y="17"/>
                    <a:pt x="18" y="0"/>
                    <a:pt x="38" y="0"/>
                  </a:cubicBezTo>
                  <a:cubicBezTo>
                    <a:pt x="59" y="0"/>
                    <a:pt x="75" y="17"/>
                    <a:pt x="75" y="38"/>
                  </a:cubicBezTo>
                  <a:cubicBezTo>
                    <a:pt x="75" y="59"/>
                    <a:pt x="59" y="77"/>
                    <a:pt x="38" y="77"/>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62" name="Google Shape;562;p23"/>
            <p:cNvSpPr/>
            <p:nvPr/>
          </p:nvSpPr>
          <p:spPr>
            <a:xfrm>
              <a:off x="1348189" y="342837"/>
              <a:ext cx="55353" cy="73375"/>
            </a:xfrm>
            <a:custGeom>
              <a:avLst/>
              <a:gdLst/>
              <a:ahLst/>
              <a:cxnLst/>
              <a:rect l="l" t="t" r="r" b="b"/>
              <a:pathLst>
                <a:path w="189" h="253" extrusionOk="0">
                  <a:moveTo>
                    <a:pt x="88" y="253"/>
                  </a:moveTo>
                  <a:cubicBezTo>
                    <a:pt x="58" y="253"/>
                    <a:pt x="27" y="247"/>
                    <a:pt x="0" y="230"/>
                  </a:cubicBezTo>
                  <a:lnTo>
                    <a:pt x="7" y="177"/>
                  </a:lnTo>
                  <a:cubicBezTo>
                    <a:pt x="35" y="193"/>
                    <a:pt x="51" y="201"/>
                    <a:pt x="86" y="201"/>
                  </a:cubicBezTo>
                  <a:cubicBezTo>
                    <a:pt x="117" y="201"/>
                    <a:pt x="124" y="191"/>
                    <a:pt x="124" y="183"/>
                  </a:cubicBezTo>
                  <a:cubicBezTo>
                    <a:pt x="124" y="145"/>
                    <a:pt x="0" y="156"/>
                    <a:pt x="0" y="70"/>
                  </a:cubicBezTo>
                  <a:cubicBezTo>
                    <a:pt x="0" y="27"/>
                    <a:pt x="36" y="0"/>
                    <a:pt x="99" y="0"/>
                  </a:cubicBezTo>
                  <a:cubicBezTo>
                    <a:pt x="129" y="0"/>
                    <a:pt x="148" y="7"/>
                    <a:pt x="181" y="21"/>
                  </a:cubicBezTo>
                  <a:lnTo>
                    <a:pt x="174" y="77"/>
                  </a:lnTo>
                  <a:cubicBezTo>
                    <a:pt x="141" y="54"/>
                    <a:pt x="113" y="52"/>
                    <a:pt x="95" y="52"/>
                  </a:cubicBezTo>
                  <a:cubicBezTo>
                    <a:pt x="85" y="52"/>
                    <a:pt x="64" y="54"/>
                    <a:pt x="64" y="67"/>
                  </a:cubicBezTo>
                  <a:cubicBezTo>
                    <a:pt x="64" y="103"/>
                    <a:pt x="189" y="98"/>
                    <a:pt x="189" y="178"/>
                  </a:cubicBezTo>
                  <a:cubicBezTo>
                    <a:pt x="189" y="218"/>
                    <a:pt x="154" y="253"/>
                    <a:pt x="88" y="253"/>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63" name="Google Shape;563;p23"/>
            <p:cNvSpPr/>
            <p:nvPr/>
          </p:nvSpPr>
          <p:spPr>
            <a:xfrm>
              <a:off x="1417703" y="342837"/>
              <a:ext cx="60502" cy="73375"/>
            </a:xfrm>
            <a:custGeom>
              <a:avLst/>
              <a:gdLst/>
              <a:ahLst/>
              <a:cxnLst/>
              <a:rect l="l" t="t" r="r" b="b"/>
              <a:pathLst>
                <a:path w="206" h="253" extrusionOk="0">
                  <a:moveTo>
                    <a:pt x="118" y="253"/>
                  </a:moveTo>
                  <a:cubicBezTo>
                    <a:pt x="48" y="253"/>
                    <a:pt x="0" y="206"/>
                    <a:pt x="0" y="125"/>
                  </a:cubicBezTo>
                  <a:cubicBezTo>
                    <a:pt x="0" y="38"/>
                    <a:pt x="58" y="0"/>
                    <a:pt x="112" y="0"/>
                  </a:cubicBezTo>
                  <a:cubicBezTo>
                    <a:pt x="161" y="0"/>
                    <a:pt x="202" y="11"/>
                    <a:pt x="202" y="50"/>
                  </a:cubicBezTo>
                  <a:lnTo>
                    <a:pt x="202" y="64"/>
                  </a:lnTo>
                  <a:cubicBezTo>
                    <a:pt x="202" y="68"/>
                    <a:pt x="202" y="72"/>
                    <a:pt x="202" y="77"/>
                  </a:cubicBezTo>
                  <a:lnTo>
                    <a:pt x="140" y="77"/>
                  </a:lnTo>
                  <a:cubicBezTo>
                    <a:pt x="140" y="55"/>
                    <a:pt x="134" y="51"/>
                    <a:pt x="117" y="51"/>
                  </a:cubicBezTo>
                  <a:cubicBezTo>
                    <a:pt x="106" y="51"/>
                    <a:pt x="101" y="52"/>
                    <a:pt x="97" y="54"/>
                  </a:cubicBezTo>
                  <a:cubicBezTo>
                    <a:pt x="92" y="56"/>
                    <a:pt x="67" y="69"/>
                    <a:pt x="67" y="123"/>
                  </a:cubicBezTo>
                  <a:cubicBezTo>
                    <a:pt x="67" y="185"/>
                    <a:pt x="102" y="199"/>
                    <a:pt x="129" y="199"/>
                  </a:cubicBezTo>
                  <a:cubicBezTo>
                    <a:pt x="146" y="199"/>
                    <a:pt x="165" y="198"/>
                    <a:pt x="200" y="168"/>
                  </a:cubicBezTo>
                  <a:lnTo>
                    <a:pt x="206" y="227"/>
                  </a:lnTo>
                  <a:cubicBezTo>
                    <a:pt x="172" y="247"/>
                    <a:pt x="148" y="253"/>
                    <a:pt x="118" y="253"/>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64" name="Google Shape;564;p23"/>
            <p:cNvSpPr/>
            <p:nvPr/>
          </p:nvSpPr>
          <p:spPr>
            <a:xfrm>
              <a:off x="1494940" y="301643"/>
              <a:ext cx="64365" cy="113282"/>
            </a:xfrm>
            <a:custGeom>
              <a:avLst/>
              <a:gdLst/>
              <a:ahLst/>
              <a:cxnLst/>
              <a:rect l="l" t="t" r="r" b="b"/>
              <a:pathLst>
                <a:path w="219" h="386" extrusionOk="0">
                  <a:moveTo>
                    <a:pt x="217" y="386"/>
                  </a:moveTo>
                  <a:lnTo>
                    <a:pt x="153" y="386"/>
                  </a:lnTo>
                  <a:cubicBezTo>
                    <a:pt x="154" y="325"/>
                    <a:pt x="155" y="313"/>
                    <a:pt x="155" y="280"/>
                  </a:cubicBezTo>
                  <a:cubicBezTo>
                    <a:pt x="155" y="213"/>
                    <a:pt x="153" y="196"/>
                    <a:pt x="126" y="196"/>
                  </a:cubicBezTo>
                  <a:cubicBezTo>
                    <a:pt x="116" y="196"/>
                    <a:pt x="100" y="198"/>
                    <a:pt x="96" y="201"/>
                  </a:cubicBezTo>
                  <a:cubicBezTo>
                    <a:pt x="92" y="204"/>
                    <a:pt x="75" y="216"/>
                    <a:pt x="64" y="230"/>
                  </a:cubicBezTo>
                  <a:lnTo>
                    <a:pt x="64" y="386"/>
                  </a:lnTo>
                  <a:lnTo>
                    <a:pt x="0" y="386"/>
                  </a:lnTo>
                  <a:lnTo>
                    <a:pt x="0" y="0"/>
                  </a:lnTo>
                  <a:lnTo>
                    <a:pt x="64" y="0"/>
                  </a:lnTo>
                  <a:lnTo>
                    <a:pt x="64" y="168"/>
                  </a:lnTo>
                  <a:cubicBezTo>
                    <a:pt x="83" y="150"/>
                    <a:pt x="104" y="140"/>
                    <a:pt x="130" y="140"/>
                  </a:cubicBezTo>
                  <a:cubicBezTo>
                    <a:pt x="212" y="140"/>
                    <a:pt x="219" y="191"/>
                    <a:pt x="219" y="244"/>
                  </a:cubicBezTo>
                  <a:cubicBezTo>
                    <a:pt x="219" y="254"/>
                    <a:pt x="219" y="264"/>
                    <a:pt x="219" y="274"/>
                  </a:cubicBezTo>
                  <a:cubicBezTo>
                    <a:pt x="218" y="308"/>
                    <a:pt x="218" y="326"/>
                    <a:pt x="217" y="386"/>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65" name="Google Shape;565;p23"/>
            <p:cNvSpPr/>
            <p:nvPr/>
          </p:nvSpPr>
          <p:spPr>
            <a:xfrm>
              <a:off x="1574752" y="342837"/>
              <a:ext cx="65651" cy="73375"/>
            </a:xfrm>
            <a:custGeom>
              <a:avLst/>
              <a:gdLst/>
              <a:ahLst/>
              <a:cxnLst/>
              <a:rect l="l" t="t" r="r" b="b"/>
              <a:pathLst>
                <a:path w="223" h="253" extrusionOk="0">
                  <a:moveTo>
                    <a:pt x="117" y="48"/>
                  </a:moveTo>
                  <a:cubicBezTo>
                    <a:pt x="109" y="48"/>
                    <a:pt x="92" y="54"/>
                    <a:pt x="90" y="55"/>
                  </a:cubicBezTo>
                  <a:cubicBezTo>
                    <a:pt x="89" y="56"/>
                    <a:pt x="73" y="72"/>
                    <a:pt x="70" y="94"/>
                  </a:cubicBezTo>
                  <a:lnTo>
                    <a:pt x="165" y="94"/>
                  </a:lnTo>
                  <a:cubicBezTo>
                    <a:pt x="163" y="66"/>
                    <a:pt x="158" y="48"/>
                    <a:pt x="117" y="48"/>
                  </a:cubicBezTo>
                  <a:close/>
                  <a:moveTo>
                    <a:pt x="68" y="134"/>
                  </a:moveTo>
                  <a:cubicBezTo>
                    <a:pt x="69" y="166"/>
                    <a:pt x="93" y="199"/>
                    <a:pt x="130" y="199"/>
                  </a:cubicBezTo>
                  <a:cubicBezTo>
                    <a:pt x="155" y="199"/>
                    <a:pt x="183" y="188"/>
                    <a:pt x="213" y="164"/>
                  </a:cubicBezTo>
                  <a:lnTo>
                    <a:pt x="219" y="226"/>
                  </a:lnTo>
                  <a:cubicBezTo>
                    <a:pt x="190" y="243"/>
                    <a:pt x="164" y="253"/>
                    <a:pt x="117" y="253"/>
                  </a:cubicBezTo>
                  <a:cubicBezTo>
                    <a:pt x="50" y="253"/>
                    <a:pt x="0" y="206"/>
                    <a:pt x="0" y="127"/>
                  </a:cubicBezTo>
                  <a:cubicBezTo>
                    <a:pt x="0" y="48"/>
                    <a:pt x="48" y="0"/>
                    <a:pt x="117" y="0"/>
                  </a:cubicBezTo>
                  <a:cubicBezTo>
                    <a:pt x="199" y="0"/>
                    <a:pt x="223" y="44"/>
                    <a:pt x="223" y="134"/>
                  </a:cubicBezTo>
                  <a:lnTo>
                    <a:pt x="68" y="134"/>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66" name="Google Shape;566;p23"/>
            <p:cNvSpPr/>
            <p:nvPr/>
          </p:nvSpPr>
          <p:spPr>
            <a:xfrm>
              <a:off x="911798" y="478002"/>
              <a:ext cx="83673" cy="104270"/>
            </a:xfrm>
            <a:custGeom>
              <a:avLst/>
              <a:gdLst/>
              <a:ahLst/>
              <a:cxnLst/>
              <a:rect l="l" t="t" r="r" b="b"/>
              <a:pathLst>
                <a:path w="287" h="355" extrusionOk="0">
                  <a:moveTo>
                    <a:pt x="287" y="224"/>
                  </a:moveTo>
                  <a:cubicBezTo>
                    <a:pt x="287" y="315"/>
                    <a:pt x="224" y="355"/>
                    <a:pt x="139" y="355"/>
                  </a:cubicBezTo>
                  <a:cubicBezTo>
                    <a:pt x="67" y="355"/>
                    <a:pt x="0" y="313"/>
                    <a:pt x="0" y="238"/>
                  </a:cubicBezTo>
                  <a:lnTo>
                    <a:pt x="0" y="0"/>
                  </a:lnTo>
                  <a:lnTo>
                    <a:pt x="64" y="0"/>
                  </a:lnTo>
                  <a:lnTo>
                    <a:pt x="64" y="223"/>
                  </a:lnTo>
                  <a:cubicBezTo>
                    <a:pt x="64" y="285"/>
                    <a:pt x="107" y="300"/>
                    <a:pt x="141" y="300"/>
                  </a:cubicBezTo>
                  <a:cubicBezTo>
                    <a:pt x="181" y="300"/>
                    <a:pt x="223" y="284"/>
                    <a:pt x="223" y="222"/>
                  </a:cubicBezTo>
                  <a:lnTo>
                    <a:pt x="223" y="0"/>
                  </a:lnTo>
                  <a:lnTo>
                    <a:pt x="287" y="0"/>
                  </a:lnTo>
                  <a:lnTo>
                    <a:pt x="287" y="224"/>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67" name="Google Shape;567;p23"/>
            <p:cNvSpPr/>
            <p:nvPr/>
          </p:nvSpPr>
          <p:spPr>
            <a:xfrm>
              <a:off x="1013493" y="507610"/>
              <a:ext cx="65651" cy="72088"/>
            </a:xfrm>
            <a:custGeom>
              <a:avLst/>
              <a:gdLst/>
              <a:ahLst/>
              <a:cxnLst/>
              <a:rect l="l" t="t" r="r" b="b"/>
              <a:pathLst>
                <a:path w="225" h="246" extrusionOk="0">
                  <a:moveTo>
                    <a:pt x="222" y="246"/>
                  </a:moveTo>
                  <a:lnTo>
                    <a:pt x="159" y="246"/>
                  </a:lnTo>
                  <a:cubicBezTo>
                    <a:pt x="160" y="176"/>
                    <a:pt x="161" y="170"/>
                    <a:pt x="161" y="124"/>
                  </a:cubicBezTo>
                  <a:cubicBezTo>
                    <a:pt x="161" y="115"/>
                    <a:pt x="161" y="104"/>
                    <a:pt x="160" y="94"/>
                  </a:cubicBezTo>
                  <a:cubicBezTo>
                    <a:pt x="157" y="64"/>
                    <a:pt x="151" y="55"/>
                    <a:pt x="132" y="55"/>
                  </a:cubicBezTo>
                  <a:cubicBezTo>
                    <a:pt x="122" y="55"/>
                    <a:pt x="105" y="57"/>
                    <a:pt x="102" y="61"/>
                  </a:cubicBezTo>
                  <a:cubicBezTo>
                    <a:pt x="98" y="63"/>
                    <a:pt x="81" y="76"/>
                    <a:pt x="70" y="89"/>
                  </a:cubicBezTo>
                  <a:lnTo>
                    <a:pt x="70" y="246"/>
                  </a:lnTo>
                  <a:lnTo>
                    <a:pt x="6" y="246"/>
                  </a:lnTo>
                  <a:lnTo>
                    <a:pt x="6" y="77"/>
                  </a:lnTo>
                  <a:cubicBezTo>
                    <a:pt x="6" y="56"/>
                    <a:pt x="2" y="19"/>
                    <a:pt x="0" y="6"/>
                  </a:cubicBezTo>
                  <a:lnTo>
                    <a:pt x="57" y="6"/>
                  </a:lnTo>
                  <a:lnTo>
                    <a:pt x="63" y="34"/>
                  </a:lnTo>
                  <a:cubicBezTo>
                    <a:pt x="84" y="10"/>
                    <a:pt x="108" y="0"/>
                    <a:pt x="136" y="0"/>
                  </a:cubicBezTo>
                  <a:cubicBezTo>
                    <a:pt x="218" y="0"/>
                    <a:pt x="225" y="50"/>
                    <a:pt x="225" y="104"/>
                  </a:cubicBezTo>
                  <a:lnTo>
                    <a:pt x="225" y="133"/>
                  </a:lnTo>
                  <a:cubicBezTo>
                    <a:pt x="225" y="167"/>
                    <a:pt x="224" y="185"/>
                    <a:pt x="222" y="246"/>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68" name="Google Shape;568;p23"/>
            <p:cNvSpPr/>
            <p:nvPr/>
          </p:nvSpPr>
          <p:spPr>
            <a:xfrm>
              <a:off x="1099742" y="474140"/>
              <a:ext cx="21884" cy="105558"/>
            </a:xfrm>
            <a:custGeom>
              <a:avLst/>
              <a:gdLst/>
              <a:ahLst/>
              <a:cxnLst/>
              <a:rect l="l" t="t" r="r" b="b"/>
              <a:pathLst>
                <a:path w="75" h="362" extrusionOk="0">
                  <a:moveTo>
                    <a:pt x="6" y="362"/>
                  </a:moveTo>
                  <a:lnTo>
                    <a:pt x="6" y="122"/>
                  </a:lnTo>
                  <a:lnTo>
                    <a:pt x="70" y="122"/>
                  </a:lnTo>
                  <a:lnTo>
                    <a:pt x="70" y="362"/>
                  </a:lnTo>
                  <a:lnTo>
                    <a:pt x="6" y="362"/>
                  </a:lnTo>
                  <a:close/>
                  <a:moveTo>
                    <a:pt x="38" y="77"/>
                  </a:moveTo>
                  <a:cubicBezTo>
                    <a:pt x="17" y="77"/>
                    <a:pt x="0" y="59"/>
                    <a:pt x="0" y="38"/>
                  </a:cubicBezTo>
                  <a:cubicBezTo>
                    <a:pt x="0" y="17"/>
                    <a:pt x="17" y="0"/>
                    <a:pt x="38" y="0"/>
                  </a:cubicBezTo>
                  <a:cubicBezTo>
                    <a:pt x="58" y="0"/>
                    <a:pt x="75" y="16"/>
                    <a:pt x="75" y="37"/>
                  </a:cubicBezTo>
                  <a:cubicBezTo>
                    <a:pt x="75" y="59"/>
                    <a:pt x="58" y="77"/>
                    <a:pt x="38" y="77"/>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69" name="Google Shape;569;p23"/>
            <p:cNvSpPr/>
            <p:nvPr/>
          </p:nvSpPr>
          <p:spPr>
            <a:xfrm>
              <a:off x="1135786" y="510184"/>
              <a:ext cx="65651" cy="72088"/>
            </a:xfrm>
            <a:custGeom>
              <a:avLst/>
              <a:gdLst/>
              <a:ahLst/>
              <a:cxnLst/>
              <a:rect l="l" t="t" r="r" b="b"/>
              <a:pathLst>
                <a:path w="51" h="56" extrusionOk="0">
                  <a:moveTo>
                    <a:pt x="31" y="56"/>
                  </a:moveTo>
                  <a:lnTo>
                    <a:pt x="20" y="56"/>
                  </a:lnTo>
                  <a:lnTo>
                    <a:pt x="0" y="0"/>
                  </a:lnTo>
                  <a:lnTo>
                    <a:pt x="15" y="0"/>
                  </a:lnTo>
                  <a:lnTo>
                    <a:pt x="26" y="33"/>
                  </a:lnTo>
                  <a:lnTo>
                    <a:pt x="37" y="0"/>
                  </a:lnTo>
                  <a:lnTo>
                    <a:pt x="51" y="0"/>
                  </a:lnTo>
                  <a:lnTo>
                    <a:pt x="31" y="56"/>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70" name="Google Shape;570;p23"/>
            <p:cNvSpPr/>
            <p:nvPr/>
          </p:nvSpPr>
          <p:spPr>
            <a:xfrm>
              <a:off x="1213024" y="507610"/>
              <a:ext cx="64365" cy="74663"/>
            </a:xfrm>
            <a:custGeom>
              <a:avLst/>
              <a:gdLst/>
              <a:ahLst/>
              <a:cxnLst/>
              <a:rect l="l" t="t" r="r" b="b"/>
              <a:pathLst>
                <a:path w="222" h="253" extrusionOk="0">
                  <a:moveTo>
                    <a:pt x="117" y="47"/>
                  </a:moveTo>
                  <a:cubicBezTo>
                    <a:pt x="109" y="47"/>
                    <a:pt x="92" y="53"/>
                    <a:pt x="90" y="55"/>
                  </a:cubicBezTo>
                  <a:cubicBezTo>
                    <a:pt x="89" y="56"/>
                    <a:pt x="73" y="71"/>
                    <a:pt x="69" y="93"/>
                  </a:cubicBezTo>
                  <a:lnTo>
                    <a:pt x="165" y="93"/>
                  </a:lnTo>
                  <a:cubicBezTo>
                    <a:pt x="163" y="66"/>
                    <a:pt x="158" y="47"/>
                    <a:pt x="117" y="47"/>
                  </a:cubicBezTo>
                  <a:close/>
                  <a:moveTo>
                    <a:pt x="67" y="133"/>
                  </a:moveTo>
                  <a:cubicBezTo>
                    <a:pt x="69" y="166"/>
                    <a:pt x="93" y="198"/>
                    <a:pt x="130" y="198"/>
                  </a:cubicBezTo>
                  <a:cubicBezTo>
                    <a:pt x="155" y="198"/>
                    <a:pt x="183" y="188"/>
                    <a:pt x="213" y="163"/>
                  </a:cubicBezTo>
                  <a:lnTo>
                    <a:pt x="219" y="226"/>
                  </a:lnTo>
                  <a:cubicBezTo>
                    <a:pt x="190" y="243"/>
                    <a:pt x="164" y="253"/>
                    <a:pt x="117" y="253"/>
                  </a:cubicBezTo>
                  <a:cubicBezTo>
                    <a:pt x="50" y="253"/>
                    <a:pt x="0" y="205"/>
                    <a:pt x="0" y="127"/>
                  </a:cubicBezTo>
                  <a:cubicBezTo>
                    <a:pt x="0" y="47"/>
                    <a:pt x="48" y="0"/>
                    <a:pt x="117" y="0"/>
                  </a:cubicBezTo>
                  <a:cubicBezTo>
                    <a:pt x="199" y="0"/>
                    <a:pt x="222" y="43"/>
                    <a:pt x="222" y="133"/>
                  </a:cubicBezTo>
                  <a:lnTo>
                    <a:pt x="67" y="133"/>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71" name="Google Shape;571;p23"/>
            <p:cNvSpPr/>
            <p:nvPr/>
          </p:nvSpPr>
          <p:spPr>
            <a:xfrm>
              <a:off x="1295411" y="507610"/>
              <a:ext cx="46342" cy="72088"/>
            </a:xfrm>
            <a:custGeom>
              <a:avLst/>
              <a:gdLst/>
              <a:ahLst/>
              <a:cxnLst/>
              <a:rect l="l" t="t" r="r" b="b"/>
              <a:pathLst>
                <a:path w="157" h="246" extrusionOk="0">
                  <a:moveTo>
                    <a:pt x="105" y="78"/>
                  </a:moveTo>
                  <a:cubicBezTo>
                    <a:pt x="105" y="66"/>
                    <a:pt x="106" y="53"/>
                    <a:pt x="96" y="53"/>
                  </a:cubicBezTo>
                  <a:cubicBezTo>
                    <a:pt x="87" y="53"/>
                    <a:pt x="81" y="64"/>
                    <a:pt x="71" y="82"/>
                  </a:cubicBezTo>
                  <a:lnTo>
                    <a:pt x="71" y="246"/>
                  </a:lnTo>
                  <a:lnTo>
                    <a:pt x="7" y="246"/>
                  </a:lnTo>
                  <a:lnTo>
                    <a:pt x="7" y="76"/>
                  </a:lnTo>
                  <a:cubicBezTo>
                    <a:pt x="7" y="53"/>
                    <a:pt x="4" y="29"/>
                    <a:pt x="0" y="6"/>
                  </a:cubicBezTo>
                  <a:lnTo>
                    <a:pt x="57" y="6"/>
                  </a:lnTo>
                  <a:lnTo>
                    <a:pt x="64" y="35"/>
                  </a:lnTo>
                  <a:cubicBezTo>
                    <a:pt x="73" y="18"/>
                    <a:pt x="95" y="0"/>
                    <a:pt x="115" y="0"/>
                  </a:cubicBezTo>
                  <a:cubicBezTo>
                    <a:pt x="146" y="0"/>
                    <a:pt x="157" y="20"/>
                    <a:pt x="157" y="49"/>
                  </a:cubicBezTo>
                  <a:cubicBezTo>
                    <a:pt x="157" y="56"/>
                    <a:pt x="156" y="64"/>
                    <a:pt x="155" y="72"/>
                  </a:cubicBezTo>
                  <a:lnTo>
                    <a:pt x="105" y="78"/>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72" name="Google Shape;572;p23"/>
            <p:cNvSpPr/>
            <p:nvPr/>
          </p:nvSpPr>
          <p:spPr>
            <a:xfrm>
              <a:off x="1353338" y="507610"/>
              <a:ext cx="56641" cy="74663"/>
            </a:xfrm>
            <a:custGeom>
              <a:avLst/>
              <a:gdLst/>
              <a:ahLst/>
              <a:cxnLst/>
              <a:rect l="l" t="t" r="r" b="b"/>
              <a:pathLst>
                <a:path w="190" h="253" extrusionOk="0">
                  <a:moveTo>
                    <a:pt x="89" y="253"/>
                  </a:moveTo>
                  <a:cubicBezTo>
                    <a:pt x="58" y="253"/>
                    <a:pt x="28" y="246"/>
                    <a:pt x="1" y="229"/>
                  </a:cubicBezTo>
                  <a:lnTo>
                    <a:pt x="8" y="176"/>
                  </a:lnTo>
                  <a:cubicBezTo>
                    <a:pt x="36" y="193"/>
                    <a:pt x="52" y="200"/>
                    <a:pt x="87" y="200"/>
                  </a:cubicBezTo>
                  <a:cubicBezTo>
                    <a:pt x="118" y="200"/>
                    <a:pt x="125" y="191"/>
                    <a:pt x="125" y="183"/>
                  </a:cubicBezTo>
                  <a:cubicBezTo>
                    <a:pt x="125" y="145"/>
                    <a:pt x="0" y="155"/>
                    <a:pt x="0" y="69"/>
                  </a:cubicBezTo>
                  <a:cubicBezTo>
                    <a:pt x="0" y="26"/>
                    <a:pt x="36" y="0"/>
                    <a:pt x="99" y="0"/>
                  </a:cubicBezTo>
                  <a:cubicBezTo>
                    <a:pt x="130" y="0"/>
                    <a:pt x="148" y="6"/>
                    <a:pt x="182" y="21"/>
                  </a:cubicBezTo>
                  <a:lnTo>
                    <a:pt x="174" y="77"/>
                  </a:lnTo>
                  <a:cubicBezTo>
                    <a:pt x="142" y="53"/>
                    <a:pt x="113" y="51"/>
                    <a:pt x="96" y="51"/>
                  </a:cubicBezTo>
                  <a:cubicBezTo>
                    <a:pt x="85" y="51"/>
                    <a:pt x="64" y="54"/>
                    <a:pt x="64" y="67"/>
                  </a:cubicBezTo>
                  <a:cubicBezTo>
                    <a:pt x="64" y="103"/>
                    <a:pt x="190" y="97"/>
                    <a:pt x="190" y="177"/>
                  </a:cubicBezTo>
                  <a:cubicBezTo>
                    <a:pt x="190" y="218"/>
                    <a:pt x="155" y="253"/>
                    <a:pt x="89" y="253"/>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73" name="Google Shape;573;p23"/>
            <p:cNvSpPr/>
            <p:nvPr/>
          </p:nvSpPr>
          <p:spPr>
            <a:xfrm>
              <a:off x="1426714" y="474140"/>
              <a:ext cx="21884" cy="105558"/>
            </a:xfrm>
            <a:custGeom>
              <a:avLst/>
              <a:gdLst/>
              <a:ahLst/>
              <a:cxnLst/>
              <a:rect l="l" t="t" r="r" b="b"/>
              <a:pathLst>
                <a:path w="75" h="362" extrusionOk="0">
                  <a:moveTo>
                    <a:pt x="6" y="362"/>
                  </a:moveTo>
                  <a:lnTo>
                    <a:pt x="6" y="122"/>
                  </a:lnTo>
                  <a:lnTo>
                    <a:pt x="70" y="122"/>
                  </a:lnTo>
                  <a:lnTo>
                    <a:pt x="70" y="362"/>
                  </a:lnTo>
                  <a:lnTo>
                    <a:pt x="6" y="362"/>
                  </a:lnTo>
                  <a:close/>
                  <a:moveTo>
                    <a:pt x="38" y="77"/>
                  </a:moveTo>
                  <a:cubicBezTo>
                    <a:pt x="17" y="77"/>
                    <a:pt x="0" y="59"/>
                    <a:pt x="0" y="38"/>
                  </a:cubicBezTo>
                  <a:cubicBezTo>
                    <a:pt x="0" y="17"/>
                    <a:pt x="17" y="0"/>
                    <a:pt x="38" y="0"/>
                  </a:cubicBezTo>
                  <a:cubicBezTo>
                    <a:pt x="58" y="0"/>
                    <a:pt x="75" y="16"/>
                    <a:pt x="75" y="37"/>
                  </a:cubicBezTo>
                  <a:cubicBezTo>
                    <a:pt x="75" y="59"/>
                    <a:pt x="58" y="77"/>
                    <a:pt x="38" y="77"/>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74" name="Google Shape;574;p23"/>
            <p:cNvSpPr/>
            <p:nvPr/>
          </p:nvSpPr>
          <p:spPr>
            <a:xfrm>
              <a:off x="1465333" y="485726"/>
              <a:ext cx="46342" cy="96546"/>
            </a:xfrm>
            <a:custGeom>
              <a:avLst/>
              <a:gdLst/>
              <a:ahLst/>
              <a:cxnLst/>
              <a:rect l="l" t="t" r="r" b="b"/>
              <a:pathLst>
                <a:path w="160" h="328" extrusionOk="0">
                  <a:moveTo>
                    <a:pt x="97" y="328"/>
                  </a:moveTo>
                  <a:cubicBezTo>
                    <a:pt x="61" y="328"/>
                    <a:pt x="35" y="305"/>
                    <a:pt x="35" y="260"/>
                  </a:cubicBezTo>
                  <a:lnTo>
                    <a:pt x="35" y="124"/>
                  </a:lnTo>
                  <a:lnTo>
                    <a:pt x="0" y="124"/>
                  </a:lnTo>
                  <a:lnTo>
                    <a:pt x="0" y="82"/>
                  </a:lnTo>
                  <a:lnTo>
                    <a:pt x="35" y="82"/>
                  </a:lnTo>
                  <a:lnTo>
                    <a:pt x="35" y="0"/>
                  </a:lnTo>
                  <a:lnTo>
                    <a:pt x="98" y="0"/>
                  </a:lnTo>
                  <a:lnTo>
                    <a:pt x="98" y="81"/>
                  </a:lnTo>
                  <a:lnTo>
                    <a:pt x="150" y="81"/>
                  </a:lnTo>
                  <a:lnTo>
                    <a:pt x="150" y="123"/>
                  </a:lnTo>
                  <a:lnTo>
                    <a:pt x="98" y="123"/>
                  </a:lnTo>
                  <a:lnTo>
                    <a:pt x="98" y="248"/>
                  </a:lnTo>
                  <a:cubicBezTo>
                    <a:pt x="98" y="271"/>
                    <a:pt x="104" y="272"/>
                    <a:pt x="110" y="272"/>
                  </a:cubicBezTo>
                  <a:cubicBezTo>
                    <a:pt x="124" y="272"/>
                    <a:pt x="142" y="261"/>
                    <a:pt x="154" y="255"/>
                  </a:cubicBezTo>
                  <a:lnTo>
                    <a:pt x="160" y="307"/>
                  </a:lnTo>
                  <a:cubicBezTo>
                    <a:pt x="140" y="319"/>
                    <a:pt x="117" y="328"/>
                    <a:pt x="97" y="328"/>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75" name="Google Shape;575;p23"/>
            <p:cNvSpPr/>
            <p:nvPr/>
          </p:nvSpPr>
          <p:spPr>
            <a:xfrm>
              <a:off x="1525835" y="478002"/>
              <a:ext cx="59215" cy="104270"/>
            </a:xfrm>
            <a:custGeom>
              <a:avLst/>
              <a:gdLst/>
              <a:ahLst/>
              <a:cxnLst/>
              <a:rect l="l" t="t" r="r" b="b"/>
              <a:pathLst>
                <a:path w="201" h="357" extrusionOk="0">
                  <a:moveTo>
                    <a:pt x="148" y="71"/>
                  </a:moveTo>
                  <a:cubicBezTo>
                    <a:pt x="129" y="71"/>
                    <a:pt x="114" y="56"/>
                    <a:pt x="114" y="36"/>
                  </a:cubicBezTo>
                  <a:cubicBezTo>
                    <a:pt x="114" y="17"/>
                    <a:pt x="128" y="0"/>
                    <a:pt x="148" y="0"/>
                  </a:cubicBezTo>
                  <a:cubicBezTo>
                    <a:pt x="167" y="0"/>
                    <a:pt x="182" y="17"/>
                    <a:pt x="182" y="36"/>
                  </a:cubicBezTo>
                  <a:cubicBezTo>
                    <a:pt x="182" y="56"/>
                    <a:pt x="167" y="71"/>
                    <a:pt x="148" y="71"/>
                  </a:cubicBezTo>
                  <a:close/>
                  <a:moveTo>
                    <a:pt x="128" y="245"/>
                  </a:moveTo>
                  <a:cubicBezTo>
                    <a:pt x="102" y="251"/>
                    <a:pt x="88" y="256"/>
                    <a:pt x="65" y="266"/>
                  </a:cubicBezTo>
                  <a:cubicBezTo>
                    <a:pt x="63" y="273"/>
                    <a:pt x="62" y="276"/>
                    <a:pt x="62" y="284"/>
                  </a:cubicBezTo>
                  <a:cubicBezTo>
                    <a:pt x="62" y="297"/>
                    <a:pt x="65" y="309"/>
                    <a:pt x="81" y="309"/>
                  </a:cubicBezTo>
                  <a:cubicBezTo>
                    <a:pt x="93" y="309"/>
                    <a:pt x="109" y="301"/>
                    <a:pt x="128" y="280"/>
                  </a:cubicBezTo>
                  <a:lnTo>
                    <a:pt x="128" y="245"/>
                  </a:lnTo>
                  <a:close/>
                  <a:moveTo>
                    <a:pt x="58" y="71"/>
                  </a:moveTo>
                  <a:cubicBezTo>
                    <a:pt x="39" y="71"/>
                    <a:pt x="24" y="56"/>
                    <a:pt x="24" y="36"/>
                  </a:cubicBezTo>
                  <a:cubicBezTo>
                    <a:pt x="24" y="17"/>
                    <a:pt x="38" y="0"/>
                    <a:pt x="58" y="0"/>
                  </a:cubicBezTo>
                  <a:cubicBezTo>
                    <a:pt x="77" y="0"/>
                    <a:pt x="92" y="17"/>
                    <a:pt x="92" y="36"/>
                  </a:cubicBezTo>
                  <a:cubicBezTo>
                    <a:pt x="92" y="56"/>
                    <a:pt x="77" y="71"/>
                    <a:pt x="58" y="71"/>
                  </a:cubicBezTo>
                  <a:close/>
                  <a:moveTo>
                    <a:pt x="142" y="350"/>
                  </a:moveTo>
                  <a:cubicBezTo>
                    <a:pt x="139" y="340"/>
                    <a:pt x="139" y="335"/>
                    <a:pt x="136" y="322"/>
                  </a:cubicBezTo>
                  <a:cubicBezTo>
                    <a:pt x="124" y="339"/>
                    <a:pt x="100" y="357"/>
                    <a:pt x="69" y="357"/>
                  </a:cubicBezTo>
                  <a:cubicBezTo>
                    <a:pt x="28" y="357"/>
                    <a:pt x="0" y="331"/>
                    <a:pt x="0" y="297"/>
                  </a:cubicBezTo>
                  <a:cubicBezTo>
                    <a:pt x="0" y="276"/>
                    <a:pt x="4" y="256"/>
                    <a:pt x="11" y="247"/>
                  </a:cubicBezTo>
                  <a:cubicBezTo>
                    <a:pt x="24" y="230"/>
                    <a:pt x="95" y="210"/>
                    <a:pt x="128" y="204"/>
                  </a:cubicBezTo>
                  <a:lnTo>
                    <a:pt x="128" y="186"/>
                  </a:lnTo>
                  <a:cubicBezTo>
                    <a:pt x="128" y="160"/>
                    <a:pt x="124" y="151"/>
                    <a:pt x="97" y="151"/>
                  </a:cubicBezTo>
                  <a:cubicBezTo>
                    <a:pt x="86" y="151"/>
                    <a:pt x="66" y="152"/>
                    <a:pt x="63" y="157"/>
                  </a:cubicBezTo>
                  <a:cubicBezTo>
                    <a:pt x="60" y="163"/>
                    <a:pt x="60" y="167"/>
                    <a:pt x="60" y="176"/>
                  </a:cubicBezTo>
                  <a:lnTo>
                    <a:pt x="8" y="180"/>
                  </a:lnTo>
                  <a:cubicBezTo>
                    <a:pt x="8" y="177"/>
                    <a:pt x="8" y="174"/>
                    <a:pt x="8" y="170"/>
                  </a:cubicBezTo>
                  <a:cubicBezTo>
                    <a:pt x="8" y="157"/>
                    <a:pt x="10" y="146"/>
                    <a:pt x="13" y="134"/>
                  </a:cubicBezTo>
                  <a:cubicBezTo>
                    <a:pt x="15" y="125"/>
                    <a:pt x="54" y="104"/>
                    <a:pt x="102" y="104"/>
                  </a:cubicBezTo>
                  <a:cubicBezTo>
                    <a:pt x="158" y="104"/>
                    <a:pt x="192" y="130"/>
                    <a:pt x="192" y="172"/>
                  </a:cubicBezTo>
                  <a:lnTo>
                    <a:pt x="192" y="279"/>
                  </a:lnTo>
                  <a:cubicBezTo>
                    <a:pt x="192" y="305"/>
                    <a:pt x="197" y="332"/>
                    <a:pt x="201" y="350"/>
                  </a:cubicBezTo>
                  <a:lnTo>
                    <a:pt x="142" y="350"/>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76" name="Google Shape;576;p23"/>
            <p:cNvSpPr/>
            <p:nvPr/>
          </p:nvSpPr>
          <p:spPr>
            <a:xfrm>
              <a:off x="1596637" y="485726"/>
              <a:ext cx="47629" cy="96546"/>
            </a:xfrm>
            <a:custGeom>
              <a:avLst/>
              <a:gdLst/>
              <a:ahLst/>
              <a:cxnLst/>
              <a:rect l="l" t="t" r="r" b="b"/>
              <a:pathLst>
                <a:path w="161" h="328" extrusionOk="0">
                  <a:moveTo>
                    <a:pt x="97" y="328"/>
                  </a:moveTo>
                  <a:cubicBezTo>
                    <a:pt x="61" y="328"/>
                    <a:pt x="35" y="305"/>
                    <a:pt x="35" y="260"/>
                  </a:cubicBezTo>
                  <a:lnTo>
                    <a:pt x="35" y="124"/>
                  </a:lnTo>
                  <a:lnTo>
                    <a:pt x="0" y="124"/>
                  </a:lnTo>
                  <a:lnTo>
                    <a:pt x="0" y="82"/>
                  </a:lnTo>
                  <a:lnTo>
                    <a:pt x="35" y="82"/>
                  </a:lnTo>
                  <a:lnTo>
                    <a:pt x="35" y="0"/>
                  </a:lnTo>
                  <a:lnTo>
                    <a:pt x="98" y="0"/>
                  </a:lnTo>
                  <a:lnTo>
                    <a:pt x="98" y="81"/>
                  </a:lnTo>
                  <a:lnTo>
                    <a:pt x="150" y="81"/>
                  </a:lnTo>
                  <a:lnTo>
                    <a:pt x="150" y="123"/>
                  </a:lnTo>
                  <a:lnTo>
                    <a:pt x="98" y="123"/>
                  </a:lnTo>
                  <a:lnTo>
                    <a:pt x="98" y="248"/>
                  </a:lnTo>
                  <a:cubicBezTo>
                    <a:pt x="98" y="271"/>
                    <a:pt x="104" y="272"/>
                    <a:pt x="110" y="272"/>
                  </a:cubicBezTo>
                  <a:cubicBezTo>
                    <a:pt x="124" y="272"/>
                    <a:pt x="143" y="261"/>
                    <a:pt x="154" y="255"/>
                  </a:cubicBezTo>
                  <a:lnTo>
                    <a:pt x="161" y="307"/>
                  </a:lnTo>
                  <a:cubicBezTo>
                    <a:pt x="140" y="319"/>
                    <a:pt x="117" y="328"/>
                    <a:pt x="97" y="328"/>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77" name="Google Shape;577;p23"/>
            <p:cNvSpPr/>
            <p:nvPr/>
          </p:nvSpPr>
          <p:spPr>
            <a:xfrm>
              <a:off x="913085" y="642776"/>
              <a:ext cx="75950" cy="102983"/>
            </a:xfrm>
            <a:custGeom>
              <a:avLst/>
              <a:gdLst/>
              <a:ahLst/>
              <a:cxnLst/>
              <a:rect l="l" t="t" r="r" b="b"/>
              <a:pathLst>
                <a:path w="257" h="351" extrusionOk="0">
                  <a:moveTo>
                    <a:pt x="122" y="192"/>
                  </a:moveTo>
                  <a:lnTo>
                    <a:pt x="64" y="192"/>
                  </a:lnTo>
                  <a:lnTo>
                    <a:pt x="64" y="299"/>
                  </a:lnTo>
                  <a:lnTo>
                    <a:pt x="118" y="299"/>
                  </a:lnTo>
                  <a:cubicBezTo>
                    <a:pt x="169" y="299"/>
                    <a:pt x="188" y="283"/>
                    <a:pt x="188" y="245"/>
                  </a:cubicBezTo>
                  <a:cubicBezTo>
                    <a:pt x="188" y="210"/>
                    <a:pt x="163" y="192"/>
                    <a:pt x="122" y="192"/>
                  </a:cubicBezTo>
                  <a:close/>
                  <a:moveTo>
                    <a:pt x="115" y="52"/>
                  </a:moveTo>
                  <a:lnTo>
                    <a:pt x="64" y="52"/>
                  </a:lnTo>
                  <a:lnTo>
                    <a:pt x="64" y="141"/>
                  </a:lnTo>
                  <a:lnTo>
                    <a:pt x="111" y="141"/>
                  </a:lnTo>
                  <a:cubicBezTo>
                    <a:pt x="152" y="141"/>
                    <a:pt x="167" y="123"/>
                    <a:pt x="167" y="96"/>
                  </a:cubicBezTo>
                  <a:cubicBezTo>
                    <a:pt x="167" y="72"/>
                    <a:pt x="150" y="52"/>
                    <a:pt x="115" y="52"/>
                  </a:cubicBezTo>
                  <a:close/>
                  <a:moveTo>
                    <a:pt x="138" y="351"/>
                  </a:moveTo>
                  <a:lnTo>
                    <a:pt x="0" y="351"/>
                  </a:lnTo>
                  <a:lnTo>
                    <a:pt x="0" y="5"/>
                  </a:lnTo>
                  <a:cubicBezTo>
                    <a:pt x="42" y="2"/>
                    <a:pt x="83" y="0"/>
                    <a:pt x="125" y="0"/>
                  </a:cubicBezTo>
                  <a:cubicBezTo>
                    <a:pt x="204" y="0"/>
                    <a:pt x="235" y="43"/>
                    <a:pt x="235" y="89"/>
                  </a:cubicBezTo>
                  <a:cubicBezTo>
                    <a:pt x="235" y="119"/>
                    <a:pt x="220" y="152"/>
                    <a:pt x="191" y="163"/>
                  </a:cubicBezTo>
                  <a:cubicBezTo>
                    <a:pt x="231" y="169"/>
                    <a:pt x="257" y="207"/>
                    <a:pt x="257" y="252"/>
                  </a:cubicBezTo>
                  <a:cubicBezTo>
                    <a:pt x="257" y="311"/>
                    <a:pt x="208" y="351"/>
                    <a:pt x="138" y="351"/>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78" name="Google Shape;578;p23"/>
            <p:cNvSpPr/>
            <p:nvPr/>
          </p:nvSpPr>
          <p:spPr>
            <a:xfrm>
              <a:off x="1003195" y="673671"/>
              <a:ext cx="46342" cy="72088"/>
            </a:xfrm>
            <a:custGeom>
              <a:avLst/>
              <a:gdLst/>
              <a:ahLst/>
              <a:cxnLst/>
              <a:rect l="l" t="t" r="r" b="b"/>
              <a:pathLst>
                <a:path w="157" h="245" extrusionOk="0">
                  <a:moveTo>
                    <a:pt x="105" y="77"/>
                  </a:moveTo>
                  <a:cubicBezTo>
                    <a:pt x="105" y="66"/>
                    <a:pt x="106" y="53"/>
                    <a:pt x="96" y="53"/>
                  </a:cubicBezTo>
                  <a:cubicBezTo>
                    <a:pt x="87" y="53"/>
                    <a:pt x="81" y="64"/>
                    <a:pt x="71" y="82"/>
                  </a:cubicBezTo>
                  <a:lnTo>
                    <a:pt x="71" y="245"/>
                  </a:lnTo>
                  <a:lnTo>
                    <a:pt x="7" y="245"/>
                  </a:lnTo>
                  <a:lnTo>
                    <a:pt x="7" y="76"/>
                  </a:lnTo>
                  <a:cubicBezTo>
                    <a:pt x="7" y="53"/>
                    <a:pt x="4" y="29"/>
                    <a:pt x="0" y="5"/>
                  </a:cubicBezTo>
                  <a:lnTo>
                    <a:pt x="58" y="5"/>
                  </a:lnTo>
                  <a:lnTo>
                    <a:pt x="64" y="34"/>
                  </a:lnTo>
                  <a:cubicBezTo>
                    <a:pt x="73" y="17"/>
                    <a:pt x="95" y="0"/>
                    <a:pt x="115" y="0"/>
                  </a:cubicBezTo>
                  <a:cubicBezTo>
                    <a:pt x="146" y="0"/>
                    <a:pt x="157" y="19"/>
                    <a:pt x="157" y="48"/>
                  </a:cubicBezTo>
                  <a:cubicBezTo>
                    <a:pt x="157" y="56"/>
                    <a:pt x="156" y="64"/>
                    <a:pt x="155" y="71"/>
                  </a:cubicBezTo>
                  <a:lnTo>
                    <a:pt x="105" y="77"/>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79" name="Google Shape;579;p23"/>
            <p:cNvSpPr/>
            <p:nvPr/>
          </p:nvSpPr>
          <p:spPr>
            <a:xfrm>
              <a:off x="1058549" y="673671"/>
              <a:ext cx="59215" cy="74663"/>
            </a:xfrm>
            <a:custGeom>
              <a:avLst/>
              <a:gdLst/>
              <a:ahLst/>
              <a:cxnLst/>
              <a:rect l="l" t="t" r="r" b="b"/>
              <a:pathLst>
                <a:path w="201" h="253" extrusionOk="0">
                  <a:moveTo>
                    <a:pt x="128" y="141"/>
                  </a:moveTo>
                  <a:cubicBezTo>
                    <a:pt x="102" y="148"/>
                    <a:pt x="89" y="152"/>
                    <a:pt x="65" y="162"/>
                  </a:cubicBezTo>
                  <a:cubicBezTo>
                    <a:pt x="63" y="169"/>
                    <a:pt x="62" y="172"/>
                    <a:pt x="62" y="180"/>
                  </a:cubicBezTo>
                  <a:cubicBezTo>
                    <a:pt x="62" y="194"/>
                    <a:pt x="65" y="205"/>
                    <a:pt x="81" y="205"/>
                  </a:cubicBezTo>
                  <a:cubicBezTo>
                    <a:pt x="93" y="205"/>
                    <a:pt x="109" y="197"/>
                    <a:pt x="128" y="177"/>
                  </a:cubicBezTo>
                  <a:lnTo>
                    <a:pt x="128" y="141"/>
                  </a:lnTo>
                  <a:close/>
                  <a:moveTo>
                    <a:pt x="142" y="246"/>
                  </a:moveTo>
                  <a:cubicBezTo>
                    <a:pt x="139" y="236"/>
                    <a:pt x="139" y="232"/>
                    <a:pt x="136" y="218"/>
                  </a:cubicBezTo>
                  <a:cubicBezTo>
                    <a:pt x="125" y="235"/>
                    <a:pt x="100" y="253"/>
                    <a:pt x="69" y="253"/>
                  </a:cubicBezTo>
                  <a:cubicBezTo>
                    <a:pt x="28" y="253"/>
                    <a:pt x="0" y="228"/>
                    <a:pt x="0" y="193"/>
                  </a:cubicBezTo>
                  <a:cubicBezTo>
                    <a:pt x="0" y="172"/>
                    <a:pt x="4" y="152"/>
                    <a:pt x="11" y="143"/>
                  </a:cubicBezTo>
                  <a:cubicBezTo>
                    <a:pt x="24" y="126"/>
                    <a:pt x="95" y="106"/>
                    <a:pt x="128" y="100"/>
                  </a:cubicBezTo>
                  <a:lnTo>
                    <a:pt x="128" y="82"/>
                  </a:lnTo>
                  <a:cubicBezTo>
                    <a:pt x="128" y="56"/>
                    <a:pt x="124" y="48"/>
                    <a:pt x="97" y="48"/>
                  </a:cubicBezTo>
                  <a:cubicBezTo>
                    <a:pt x="86" y="48"/>
                    <a:pt x="66" y="48"/>
                    <a:pt x="63" y="54"/>
                  </a:cubicBezTo>
                  <a:cubicBezTo>
                    <a:pt x="60" y="59"/>
                    <a:pt x="60" y="63"/>
                    <a:pt x="60" y="72"/>
                  </a:cubicBezTo>
                  <a:lnTo>
                    <a:pt x="8" y="77"/>
                  </a:lnTo>
                  <a:cubicBezTo>
                    <a:pt x="8" y="73"/>
                    <a:pt x="8" y="70"/>
                    <a:pt x="8" y="67"/>
                  </a:cubicBezTo>
                  <a:cubicBezTo>
                    <a:pt x="8" y="54"/>
                    <a:pt x="10" y="42"/>
                    <a:pt x="13" y="31"/>
                  </a:cubicBezTo>
                  <a:cubicBezTo>
                    <a:pt x="15" y="21"/>
                    <a:pt x="54" y="0"/>
                    <a:pt x="102" y="0"/>
                  </a:cubicBezTo>
                  <a:cubicBezTo>
                    <a:pt x="158" y="0"/>
                    <a:pt x="192" y="26"/>
                    <a:pt x="192" y="69"/>
                  </a:cubicBezTo>
                  <a:lnTo>
                    <a:pt x="192" y="175"/>
                  </a:lnTo>
                  <a:cubicBezTo>
                    <a:pt x="192" y="202"/>
                    <a:pt x="197" y="228"/>
                    <a:pt x="201" y="246"/>
                  </a:cubicBezTo>
                  <a:lnTo>
                    <a:pt x="142" y="246"/>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80" name="Google Shape;580;p23"/>
            <p:cNvSpPr/>
            <p:nvPr/>
          </p:nvSpPr>
          <p:spPr>
            <a:xfrm>
              <a:off x="1134499" y="674958"/>
              <a:ext cx="65651" cy="73375"/>
            </a:xfrm>
            <a:custGeom>
              <a:avLst/>
              <a:gdLst/>
              <a:ahLst/>
              <a:cxnLst/>
              <a:rect l="l" t="t" r="r" b="b"/>
              <a:pathLst>
                <a:path w="223" h="247" extrusionOk="0">
                  <a:moveTo>
                    <a:pt x="166" y="240"/>
                  </a:moveTo>
                  <a:lnTo>
                    <a:pt x="159" y="212"/>
                  </a:lnTo>
                  <a:cubicBezTo>
                    <a:pt x="140" y="234"/>
                    <a:pt x="116" y="247"/>
                    <a:pt x="87" y="247"/>
                  </a:cubicBezTo>
                  <a:cubicBezTo>
                    <a:pt x="23" y="247"/>
                    <a:pt x="0" y="218"/>
                    <a:pt x="0" y="158"/>
                  </a:cubicBezTo>
                  <a:lnTo>
                    <a:pt x="0" y="0"/>
                  </a:lnTo>
                  <a:lnTo>
                    <a:pt x="64" y="0"/>
                  </a:lnTo>
                  <a:lnTo>
                    <a:pt x="64" y="152"/>
                  </a:lnTo>
                  <a:cubicBezTo>
                    <a:pt x="64" y="174"/>
                    <a:pt x="66" y="191"/>
                    <a:pt x="91" y="191"/>
                  </a:cubicBezTo>
                  <a:cubicBezTo>
                    <a:pt x="98" y="191"/>
                    <a:pt x="114" y="190"/>
                    <a:pt x="120" y="187"/>
                  </a:cubicBezTo>
                  <a:cubicBezTo>
                    <a:pt x="129" y="180"/>
                    <a:pt x="145" y="167"/>
                    <a:pt x="152" y="158"/>
                  </a:cubicBezTo>
                  <a:lnTo>
                    <a:pt x="152" y="0"/>
                  </a:lnTo>
                  <a:lnTo>
                    <a:pt x="216" y="0"/>
                  </a:lnTo>
                  <a:lnTo>
                    <a:pt x="216" y="169"/>
                  </a:lnTo>
                  <a:cubicBezTo>
                    <a:pt x="216" y="193"/>
                    <a:pt x="219" y="217"/>
                    <a:pt x="223" y="240"/>
                  </a:cubicBezTo>
                  <a:lnTo>
                    <a:pt x="166" y="240"/>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81" name="Google Shape;581;p23"/>
            <p:cNvSpPr/>
            <p:nvPr/>
          </p:nvSpPr>
          <p:spPr>
            <a:xfrm>
              <a:off x="1216885" y="673671"/>
              <a:ext cx="66939" cy="72088"/>
            </a:xfrm>
            <a:custGeom>
              <a:avLst/>
              <a:gdLst/>
              <a:ahLst/>
              <a:cxnLst/>
              <a:rect l="l" t="t" r="r" b="b"/>
              <a:pathLst>
                <a:path w="226" h="246" extrusionOk="0">
                  <a:moveTo>
                    <a:pt x="223" y="246"/>
                  </a:moveTo>
                  <a:lnTo>
                    <a:pt x="159" y="246"/>
                  </a:lnTo>
                  <a:cubicBezTo>
                    <a:pt x="160" y="176"/>
                    <a:pt x="161" y="170"/>
                    <a:pt x="161" y="124"/>
                  </a:cubicBezTo>
                  <a:cubicBezTo>
                    <a:pt x="161" y="115"/>
                    <a:pt x="161" y="105"/>
                    <a:pt x="160" y="95"/>
                  </a:cubicBezTo>
                  <a:cubicBezTo>
                    <a:pt x="158" y="64"/>
                    <a:pt x="151" y="56"/>
                    <a:pt x="132" y="56"/>
                  </a:cubicBezTo>
                  <a:cubicBezTo>
                    <a:pt x="122" y="56"/>
                    <a:pt x="105" y="58"/>
                    <a:pt x="102" y="61"/>
                  </a:cubicBezTo>
                  <a:cubicBezTo>
                    <a:pt x="99" y="64"/>
                    <a:pt x="81" y="76"/>
                    <a:pt x="70" y="90"/>
                  </a:cubicBezTo>
                  <a:lnTo>
                    <a:pt x="70" y="246"/>
                  </a:lnTo>
                  <a:lnTo>
                    <a:pt x="6" y="246"/>
                  </a:lnTo>
                  <a:lnTo>
                    <a:pt x="6" y="77"/>
                  </a:lnTo>
                  <a:cubicBezTo>
                    <a:pt x="6" y="56"/>
                    <a:pt x="3" y="20"/>
                    <a:pt x="0" y="6"/>
                  </a:cubicBezTo>
                  <a:lnTo>
                    <a:pt x="57" y="6"/>
                  </a:lnTo>
                  <a:lnTo>
                    <a:pt x="64" y="35"/>
                  </a:lnTo>
                  <a:cubicBezTo>
                    <a:pt x="85" y="11"/>
                    <a:pt x="109" y="0"/>
                    <a:pt x="136" y="0"/>
                  </a:cubicBezTo>
                  <a:cubicBezTo>
                    <a:pt x="218" y="0"/>
                    <a:pt x="226" y="51"/>
                    <a:pt x="226" y="104"/>
                  </a:cubicBezTo>
                  <a:lnTo>
                    <a:pt x="226" y="133"/>
                  </a:lnTo>
                  <a:cubicBezTo>
                    <a:pt x="225" y="168"/>
                    <a:pt x="224" y="186"/>
                    <a:pt x="223" y="246"/>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82" name="Google Shape;582;p23"/>
            <p:cNvSpPr/>
            <p:nvPr/>
          </p:nvSpPr>
          <p:spPr>
            <a:xfrm>
              <a:off x="1300560" y="673671"/>
              <a:ext cx="55353" cy="74663"/>
            </a:xfrm>
            <a:custGeom>
              <a:avLst/>
              <a:gdLst/>
              <a:ahLst/>
              <a:cxnLst/>
              <a:rect l="l" t="t" r="r" b="b"/>
              <a:pathLst>
                <a:path w="189" h="253" extrusionOk="0">
                  <a:moveTo>
                    <a:pt x="88" y="253"/>
                  </a:moveTo>
                  <a:cubicBezTo>
                    <a:pt x="58" y="253"/>
                    <a:pt x="27" y="247"/>
                    <a:pt x="0" y="230"/>
                  </a:cubicBezTo>
                  <a:lnTo>
                    <a:pt x="7" y="177"/>
                  </a:lnTo>
                  <a:cubicBezTo>
                    <a:pt x="35" y="193"/>
                    <a:pt x="52" y="201"/>
                    <a:pt x="86" y="201"/>
                  </a:cubicBezTo>
                  <a:cubicBezTo>
                    <a:pt x="117" y="201"/>
                    <a:pt x="124" y="191"/>
                    <a:pt x="124" y="183"/>
                  </a:cubicBezTo>
                  <a:cubicBezTo>
                    <a:pt x="124" y="145"/>
                    <a:pt x="0" y="156"/>
                    <a:pt x="0" y="69"/>
                  </a:cubicBezTo>
                  <a:cubicBezTo>
                    <a:pt x="0" y="27"/>
                    <a:pt x="36" y="0"/>
                    <a:pt x="99" y="0"/>
                  </a:cubicBezTo>
                  <a:cubicBezTo>
                    <a:pt x="129" y="0"/>
                    <a:pt x="148" y="6"/>
                    <a:pt x="181" y="21"/>
                  </a:cubicBezTo>
                  <a:lnTo>
                    <a:pt x="174" y="77"/>
                  </a:lnTo>
                  <a:cubicBezTo>
                    <a:pt x="142" y="54"/>
                    <a:pt x="113" y="51"/>
                    <a:pt x="95" y="51"/>
                  </a:cubicBezTo>
                  <a:cubicBezTo>
                    <a:pt x="85" y="51"/>
                    <a:pt x="64" y="54"/>
                    <a:pt x="64" y="67"/>
                  </a:cubicBezTo>
                  <a:cubicBezTo>
                    <a:pt x="64" y="103"/>
                    <a:pt x="189" y="97"/>
                    <a:pt x="189" y="178"/>
                  </a:cubicBezTo>
                  <a:cubicBezTo>
                    <a:pt x="189" y="218"/>
                    <a:pt x="154" y="253"/>
                    <a:pt x="88" y="253"/>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83" name="Google Shape;583;p23"/>
            <p:cNvSpPr/>
            <p:nvPr/>
          </p:nvSpPr>
          <p:spPr>
            <a:xfrm>
              <a:off x="1367499" y="673671"/>
              <a:ext cx="60502" cy="74663"/>
            </a:xfrm>
            <a:custGeom>
              <a:avLst/>
              <a:gdLst/>
              <a:ahLst/>
              <a:cxnLst/>
              <a:rect l="l" t="t" r="r" b="b"/>
              <a:pathLst>
                <a:path w="206" h="253" extrusionOk="0">
                  <a:moveTo>
                    <a:pt x="118" y="253"/>
                  </a:moveTo>
                  <a:cubicBezTo>
                    <a:pt x="48" y="253"/>
                    <a:pt x="0" y="206"/>
                    <a:pt x="0" y="124"/>
                  </a:cubicBezTo>
                  <a:cubicBezTo>
                    <a:pt x="0" y="38"/>
                    <a:pt x="58" y="0"/>
                    <a:pt x="112" y="0"/>
                  </a:cubicBezTo>
                  <a:cubicBezTo>
                    <a:pt x="161" y="0"/>
                    <a:pt x="202" y="11"/>
                    <a:pt x="202" y="50"/>
                  </a:cubicBezTo>
                  <a:lnTo>
                    <a:pt x="202" y="64"/>
                  </a:lnTo>
                  <a:cubicBezTo>
                    <a:pt x="202" y="68"/>
                    <a:pt x="202" y="72"/>
                    <a:pt x="202" y="77"/>
                  </a:cubicBezTo>
                  <a:lnTo>
                    <a:pt x="140" y="77"/>
                  </a:lnTo>
                  <a:cubicBezTo>
                    <a:pt x="140" y="55"/>
                    <a:pt x="134" y="51"/>
                    <a:pt x="117" y="51"/>
                  </a:cubicBezTo>
                  <a:cubicBezTo>
                    <a:pt x="106" y="51"/>
                    <a:pt x="101" y="52"/>
                    <a:pt x="97" y="54"/>
                  </a:cubicBezTo>
                  <a:cubicBezTo>
                    <a:pt x="92" y="56"/>
                    <a:pt x="68" y="69"/>
                    <a:pt x="68" y="123"/>
                  </a:cubicBezTo>
                  <a:cubicBezTo>
                    <a:pt x="68" y="185"/>
                    <a:pt x="102" y="199"/>
                    <a:pt x="129" y="199"/>
                  </a:cubicBezTo>
                  <a:cubicBezTo>
                    <a:pt x="146" y="199"/>
                    <a:pt x="165" y="197"/>
                    <a:pt x="200" y="168"/>
                  </a:cubicBezTo>
                  <a:lnTo>
                    <a:pt x="206" y="227"/>
                  </a:lnTo>
                  <a:cubicBezTo>
                    <a:pt x="172" y="247"/>
                    <a:pt x="148" y="253"/>
                    <a:pt x="118" y="253"/>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84" name="Google Shape;584;p23"/>
            <p:cNvSpPr/>
            <p:nvPr/>
          </p:nvSpPr>
          <p:spPr>
            <a:xfrm>
              <a:off x="1444736" y="632477"/>
              <a:ext cx="63077" cy="113282"/>
            </a:xfrm>
            <a:custGeom>
              <a:avLst/>
              <a:gdLst/>
              <a:ahLst/>
              <a:cxnLst/>
              <a:rect l="l" t="t" r="r" b="b"/>
              <a:pathLst>
                <a:path w="219" h="386" extrusionOk="0">
                  <a:moveTo>
                    <a:pt x="216" y="386"/>
                  </a:moveTo>
                  <a:lnTo>
                    <a:pt x="152" y="386"/>
                  </a:lnTo>
                  <a:cubicBezTo>
                    <a:pt x="153" y="325"/>
                    <a:pt x="154" y="313"/>
                    <a:pt x="154" y="280"/>
                  </a:cubicBezTo>
                  <a:cubicBezTo>
                    <a:pt x="154" y="213"/>
                    <a:pt x="152" y="196"/>
                    <a:pt x="126" y="196"/>
                  </a:cubicBezTo>
                  <a:cubicBezTo>
                    <a:pt x="116" y="196"/>
                    <a:pt x="100" y="198"/>
                    <a:pt x="95" y="201"/>
                  </a:cubicBezTo>
                  <a:cubicBezTo>
                    <a:pt x="92" y="204"/>
                    <a:pt x="75" y="216"/>
                    <a:pt x="64" y="230"/>
                  </a:cubicBezTo>
                  <a:lnTo>
                    <a:pt x="64" y="386"/>
                  </a:lnTo>
                  <a:lnTo>
                    <a:pt x="0" y="386"/>
                  </a:lnTo>
                  <a:lnTo>
                    <a:pt x="0" y="0"/>
                  </a:lnTo>
                  <a:lnTo>
                    <a:pt x="64" y="0"/>
                  </a:lnTo>
                  <a:lnTo>
                    <a:pt x="64" y="168"/>
                  </a:lnTo>
                  <a:cubicBezTo>
                    <a:pt x="82" y="150"/>
                    <a:pt x="103" y="140"/>
                    <a:pt x="129" y="140"/>
                  </a:cubicBezTo>
                  <a:cubicBezTo>
                    <a:pt x="211" y="140"/>
                    <a:pt x="219" y="191"/>
                    <a:pt x="219" y="244"/>
                  </a:cubicBezTo>
                  <a:cubicBezTo>
                    <a:pt x="219" y="254"/>
                    <a:pt x="218" y="264"/>
                    <a:pt x="218" y="273"/>
                  </a:cubicBezTo>
                  <a:cubicBezTo>
                    <a:pt x="218" y="308"/>
                    <a:pt x="218" y="326"/>
                    <a:pt x="216" y="386"/>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85" name="Google Shape;585;p23"/>
            <p:cNvSpPr/>
            <p:nvPr/>
          </p:nvSpPr>
          <p:spPr>
            <a:xfrm>
              <a:off x="1518111" y="673671"/>
              <a:ext cx="102983" cy="74663"/>
            </a:xfrm>
            <a:custGeom>
              <a:avLst/>
              <a:gdLst/>
              <a:ahLst/>
              <a:cxnLst/>
              <a:rect l="l" t="t" r="r" b="b"/>
              <a:pathLst>
                <a:path w="80" h="58" extrusionOk="0">
                  <a:moveTo>
                    <a:pt x="60" y="58"/>
                  </a:moveTo>
                  <a:lnTo>
                    <a:pt x="52" y="58"/>
                  </a:lnTo>
                  <a:lnTo>
                    <a:pt x="41" y="32"/>
                  </a:lnTo>
                  <a:lnTo>
                    <a:pt x="30" y="58"/>
                  </a:lnTo>
                  <a:lnTo>
                    <a:pt x="22" y="58"/>
                  </a:lnTo>
                  <a:lnTo>
                    <a:pt x="0" y="1"/>
                  </a:lnTo>
                  <a:lnTo>
                    <a:pt x="16" y="1"/>
                  </a:lnTo>
                  <a:lnTo>
                    <a:pt x="27" y="33"/>
                  </a:lnTo>
                  <a:lnTo>
                    <a:pt x="41" y="0"/>
                  </a:lnTo>
                  <a:lnTo>
                    <a:pt x="55" y="33"/>
                  </a:lnTo>
                  <a:lnTo>
                    <a:pt x="66" y="1"/>
                  </a:lnTo>
                  <a:lnTo>
                    <a:pt x="80" y="1"/>
                  </a:lnTo>
                  <a:lnTo>
                    <a:pt x="60" y="58"/>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86" name="Google Shape;586;p23"/>
            <p:cNvSpPr/>
            <p:nvPr/>
          </p:nvSpPr>
          <p:spPr>
            <a:xfrm>
              <a:off x="1626244" y="673671"/>
              <a:ext cx="65651" cy="74663"/>
            </a:xfrm>
            <a:custGeom>
              <a:avLst/>
              <a:gdLst/>
              <a:ahLst/>
              <a:cxnLst/>
              <a:rect l="l" t="t" r="r" b="b"/>
              <a:pathLst>
                <a:path w="223" h="253" extrusionOk="0">
                  <a:moveTo>
                    <a:pt x="117" y="48"/>
                  </a:moveTo>
                  <a:cubicBezTo>
                    <a:pt x="109" y="48"/>
                    <a:pt x="93" y="54"/>
                    <a:pt x="90" y="55"/>
                  </a:cubicBezTo>
                  <a:cubicBezTo>
                    <a:pt x="89" y="56"/>
                    <a:pt x="73" y="72"/>
                    <a:pt x="70" y="94"/>
                  </a:cubicBezTo>
                  <a:lnTo>
                    <a:pt x="165" y="94"/>
                  </a:lnTo>
                  <a:cubicBezTo>
                    <a:pt x="163" y="66"/>
                    <a:pt x="159" y="48"/>
                    <a:pt x="117" y="48"/>
                  </a:cubicBezTo>
                  <a:close/>
                  <a:moveTo>
                    <a:pt x="68" y="133"/>
                  </a:moveTo>
                  <a:cubicBezTo>
                    <a:pt x="70" y="166"/>
                    <a:pt x="94" y="199"/>
                    <a:pt x="131" y="199"/>
                  </a:cubicBezTo>
                  <a:cubicBezTo>
                    <a:pt x="156" y="199"/>
                    <a:pt x="184" y="188"/>
                    <a:pt x="214" y="164"/>
                  </a:cubicBezTo>
                  <a:lnTo>
                    <a:pt x="219" y="226"/>
                  </a:lnTo>
                  <a:cubicBezTo>
                    <a:pt x="191" y="243"/>
                    <a:pt x="165" y="253"/>
                    <a:pt x="118" y="253"/>
                  </a:cubicBezTo>
                  <a:cubicBezTo>
                    <a:pt x="51" y="253"/>
                    <a:pt x="0" y="205"/>
                    <a:pt x="0" y="127"/>
                  </a:cubicBezTo>
                  <a:cubicBezTo>
                    <a:pt x="0" y="48"/>
                    <a:pt x="49" y="0"/>
                    <a:pt x="117" y="0"/>
                  </a:cubicBezTo>
                  <a:cubicBezTo>
                    <a:pt x="199" y="0"/>
                    <a:pt x="223" y="44"/>
                    <a:pt x="223" y="133"/>
                  </a:cubicBezTo>
                  <a:lnTo>
                    <a:pt x="68" y="133"/>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87" name="Google Shape;587;p23"/>
            <p:cNvSpPr/>
            <p:nvPr/>
          </p:nvSpPr>
          <p:spPr>
            <a:xfrm>
              <a:off x="1708631" y="638914"/>
              <a:ext cx="21884" cy="106845"/>
            </a:xfrm>
            <a:custGeom>
              <a:avLst/>
              <a:gdLst/>
              <a:ahLst/>
              <a:cxnLst/>
              <a:rect l="l" t="t" r="r" b="b"/>
              <a:pathLst>
                <a:path w="75" h="362" extrusionOk="0">
                  <a:moveTo>
                    <a:pt x="6" y="362"/>
                  </a:moveTo>
                  <a:lnTo>
                    <a:pt x="6" y="122"/>
                  </a:lnTo>
                  <a:lnTo>
                    <a:pt x="70" y="122"/>
                  </a:lnTo>
                  <a:lnTo>
                    <a:pt x="70" y="362"/>
                  </a:lnTo>
                  <a:lnTo>
                    <a:pt x="6" y="362"/>
                  </a:lnTo>
                  <a:close/>
                  <a:moveTo>
                    <a:pt x="38" y="77"/>
                  </a:moveTo>
                  <a:cubicBezTo>
                    <a:pt x="18" y="77"/>
                    <a:pt x="0" y="59"/>
                    <a:pt x="0" y="38"/>
                  </a:cubicBezTo>
                  <a:cubicBezTo>
                    <a:pt x="0" y="17"/>
                    <a:pt x="18" y="0"/>
                    <a:pt x="38" y="0"/>
                  </a:cubicBezTo>
                  <a:cubicBezTo>
                    <a:pt x="59" y="0"/>
                    <a:pt x="75" y="17"/>
                    <a:pt x="75" y="38"/>
                  </a:cubicBezTo>
                  <a:cubicBezTo>
                    <a:pt x="75" y="59"/>
                    <a:pt x="59" y="77"/>
                    <a:pt x="38" y="77"/>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588" name="Google Shape;588;p23"/>
            <p:cNvSpPr/>
            <p:nvPr/>
          </p:nvSpPr>
          <p:spPr>
            <a:xfrm>
              <a:off x="1745962" y="673671"/>
              <a:ext cx="75950" cy="111994"/>
            </a:xfrm>
            <a:custGeom>
              <a:avLst/>
              <a:gdLst/>
              <a:ahLst/>
              <a:cxnLst/>
              <a:rect l="l" t="t" r="r" b="b"/>
              <a:pathLst>
                <a:path w="260" h="383" extrusionOk="0">
                  <a:moveTo>
                    <a:pt x="115" y="48"/>
                  </a:moveTo>
                  <a:cubicBezTo>
                    <a:pt x="98" y="48"/>
                    <a:pt x="87" y="54"/>
                    <a:pt x="84" y="57"/>
                  </a:cubicBezTo>
                  <a:cubicBezTo>
                    <a:pt x="81" y="59"/>
                    <a:pt x="72" y="73"/>
                    <a:pt x="72" y="92"/>
                  </a:cubicBezTo>
                  <a:cubicBezTo>
                    <a:pt x="72" y="118"/>
                    <a:pt x="88" y="136"/>
                    <a:pt x="115" y="136"/>
                  </a:cubicBezTo>
                  <a:cubicBezTo>
                    <a:pt x="130" y="136"/>
                    <a:pt x="143" y="129"/>
                    <a:pt x="145" y="128"/>
                  </a:cubicBezTo>
                  <a:cubicBezTo>
                    <a:pt x="148" y="125"/>
                    <a:pt x="158" y="115"/>
                    <a:pt x="158" y="92"/>
                  </a:cubicBezTo>
                  <a:cubicBezTo>
                    <a:pt x="158" y="66"/>
                    <a:pt x="146" y="48"/>
                    <a:pt x="115" y="48"/>
                  </a:cubicBezTo>
                  <a:close/>
                  <a:moveTo>
                    <a:pt x="149" y="270"/>
                  </a:moveTo>
                  <a:cubicBezTo>
                    <a:pt x="124" y="270"/>
                    <a:pt x="110" y="272"/>
                    <a:pt x="86" y="273"/>
                  </a:cubicBezTo>
                  <a:cubicBezTo>
                    <a:pt x="71" y="283"/>
                    <a:pt x="60" y="294"/>
                    <a:pt x="60" y="308"/>
                  </a:cubicBezTo>
                  <a:cubicBezTo>
                    <a:pt x="60" y="328"/>
                    <a:pt x="76" y="333"/>
                    <a:pt x="110" y="333"/>
                  </a:cubicBezTo>
                  <a:cubicBezTo>
                    <a:pt x="160" y="333"/>
                    <a:pt x="183" y="306"/>
                    <a:pt x="183" y="286"/>
                  </a:cubicBezTo>
                  <a:cubicBezTo>
                    <a:pt x="183" y="273"/>
                    <a:pt x="181" y="270"/>
                    <a:pt x="149" y="270"/>
                  </a:cubicBezTo>
                  <a:close/>
                  <a:moveTo>
                    <a:pt x="221" y="64"/>
                  </a:moveTo>
                  <a:cubicBezTo>
                    <a:pt x="224" y="73"/>
                    <a:pt x="225" y="79"/>
                    <a:pt x="225" y="91"/>
                  </a:cubicBezTo>
                  <a:cubicBezTo>
                    <a:pt x="225" y="148"/>
                    <a:pt x="182" y="186"/>
                    <a:pt x="114" y="186"/>
                  </a:cubicBezTo>
                  <a:cubicBezTo>
                    <a:pt x="104" y="186"/>
                    <a:pt x="95" y="185"/>
                    <a:pt x="82" y="182"/>
                  </a:cubicBezTo>
                  <a:cubicBezTo>
                    <a:pt x="73" y="190"/>
                    <a:pt x="67" y="195"/>
                    <a:pt x="67" y="206"/>
                  </a:cubicBezTo>
                  <a:cubicBezTo>
                    <a:pt x="67" y="215"/>
                    <a:pt x="74" y="218"/>
                    <a:pt x="80" y="218"/>
                  </a:cubicBezTo>
                  <a:cubicBezTo>
                    <a:pt x="106" y="218"/>
                    <a:pt x="129" y="215"/>
                    <a:pt x="155" y="215"/>
                  </a:cubicBezTo>
                  <a:cubicBezTo>
                    <a:pt x="213" y="215"/>
                    <a:pt x="248" y="223"/>
                    <a:pt x="248" y="278"/>
                  </a:cubicBezTo>
                  <a:cubicBezTo>
                    <a:pt x="248" y="348"/>
                    <a:pt x="173" y="383"/>
                    <a:pt x="104" y="383"/>
                  </a:cubicBezTo>
                  <a:cubicBezTo>
                    <a:pt x="47" y="383"/>
                    <a:pt x="0" y="373"/>
                    <a:pt x="0" y="325"/>
                  </a:cubicBezTo>
                  <a:cubicBezTo>
                    <a:pt x="0" y="290"/>
                    <a:pt x="26" y="276"/>
                    <a:pt x="43" y="267"/>
                  </a:cubicBezTo>
                  <a:cubicBezTo>
                    <a:pt x="29" y="263"/>
                    <a:pt x="6" y="252"/>
                    <a:pt x="6" y="224"/>
                  </a:cubicBezTo>
                  <a:cubicBezTo>
                    <a:pt x="6" y="199"/>
                    <a:pt x="35" y="186"/>
                    <a:pt x="54" y="169"/>
                  </a:cubicBezTo>
                  <a:cubicBezTo>
                    <a:pt x="23" y="152"/>
                    <a:pt x="4" y="133"/>
                    <a:pt x="4" y="91"/>
                  </a:cubicBezTo>
                  <a:cubicBezTo>
                    <a:pt x="4" y="39"/>
                    <a:pt x="49" y="0"/>
                    <a:pt x="114" y="0"/>
                  </a:cubicBezTo>
                  <a:cubicBezTo>
                    <a:pt x="147" y="0"/>
                    <a:pt x="163" y="9"/>
                    <a:pt x="178" y="18"/>
                  </a:cubicBezTo>
                  <a:cubicBezTo>
                    <a:pt x="190" y="18"/>
                    <a:pt x="228" y="18"/>
                    <a:pt x="260" y="9"/>
                  </a:cubicBezTo>
                  <a:lnTo>
                    <a:pt x="260" y="64"/>
                  </a:lnTo>
                  <a:lnTo>
                    <a:pt x="221" y="64"/>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grpSp>
      <p:pic>
        <p:nvPicPr>
          <p:cNvPr id="589" name="Google Shape;589;p23" descr="F:\1. Work\2.0 - Allgemeines und Institut\4.0 - Bilder\mhh-s.jpg"/>
          <p:cNvPicPr preferRelativeResize="0"/>
          <p:nvPr/>
        </p:nvPicPr>
        <p:blipFill rotWithShape="1">
          <a:blip r:embed="rId3">
            <a:alphaModFix/>
          </a:blip>
          <a:srcRect t="18060" r="13846" b="6041"/>
          <a:stretch/>
        </p:blipFill>
        <p:spPr>
          <a:xfrm>
            <a:off x="4680161" y="1484710"/>
            <a:ext cx="3024188" cy="1997869"/>
          </a:xfrm>
          <a:prstGeom prst="rect">
            <a:avLst/>
          </a:prstGeom>
          <a:noFill/>
          <a:ln>
            <a:noFill/>
          </a:ln>
        </p:spPr>
      </p:pic>
      <p:pic>
        <p:nvPicPr>
          <p:cNvPr id="590" name="Google Shape;590;p23" descr="F:\1. Work\2.0 - Allgemeines und Institut\4.0 - Bilder\PLRI_bild_herbst.jpg"/>
          <p:cNvPicPr preferRelativeResize="0"/>
          <p:nvPr/>
        </p:nvPicPr>
        <p:blipFill rotWithShape="1">
          <a:blip r:embed="rId4">
            <a:alphaModFix/>
          </a:blip>
          <a:srcRect t="27876" b="864"/>
          <a:stretch/>
        </p:blipFill>
        <p:spPr>
          <a:xfrm>
            <a:off x="1331640" y="1485900"/>
            <a:ext cx="2909888" cy="200025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_PLRI EN - Titel">
  <p:cSld name="2_PLRI EN - Titel">
    <p:spTree>
      <p:nvGrpSpPr>
        <p:cNvPr id="1" name="Shape 591"/>
        <p:cNvGrpSpPr/>
        <p:nvPr/>
      </p:nvGrpSpPr>
      <p:grpSpPr>
        <a:xfrm>
          <a:off x="0" y="0"/>
          <a:ext cx="0" cy="0"/>
          <a:chOff x="0" y="0"/>
          <a:chExt cx="0" cy="0"/>
        </a:xfrm>
      </p:grpSpPr>
      <p:sp>
        <p:nvSpPr>
          <p:cNvPr id="592" name="Google Shape;592;p24"/>
          <p:cNvSpPr/>
          <p:nvPr/>
        </p:nvSpPr>
        <p:spPr>
          <a:xfrm>
            <a:off x="0" y="4801792"/>
            <a:ext cx="9144000" cy="40481"/>
          </a:xfrm>
          <a:prstGeom prst="rect">
            <a:avLst/>
          </a:prstGeom>
          <a:solidFill>
            <a:srgbClr val="BE1E3C"/>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Times New Roman"/>
              <a:ea typeface="Times New Roman"/>
              <a:cs typeface="Times New Roman"/>
              <a:sym typeface="Times New Roman"/>
            </a:endParaRPr>
          </a:p>
        </p:txBody>
      </p:sp>
      <p:sp>
        <p:nvSpPr>
          <p:cNvPr id="593" name="Google Shape;593;p24"/>
          <p:cNvSpPr txBox="1">
            <a:spLocks noGrp="1"/>
          </p:cNvSpPr>
          <p:nvPr>
            <p:ph type="dt" idx="10"/>
          </p:nvPr>
        </p:nvSpPr>
        <p:spPr>
          <a:xfrm>
            <a:off x="71400" y="4863249"/>
            <a:ext cx="1980264"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1200">
                <a:solidFill>
                  <a:schemeClr val="lt1"/>
                </a:solidFill>
                <a:latin typeface="Arial"/>
                <a:ea typeface="Arial"/>
                <a:cs typeface="Arial"/>
                <a:sym typeface="Arial"/>
              </a:defRPr>
            </a:lvl1pPr>
            <a:lvl2pPr marR="0" lvl="1"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594" name="Google Shape;594;p24"/>
          <p:cNvSpPr txBox="1">
            <a:spLocks noGrp="1"/>
          </p:cNvSpPr>
          <p:nvPr>
            <p:ph type="ftr" idx="11"/>
          </p:nvPr>
        </p:nvSpPr>
        <p:spPr>
          <a:xfrm>
            <a:off x="1961652" y="4863249"/>
            <a:ext cx="4680624"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1200">
                <a:solidFill>
                  <a:schemeClr val="lt1"/>
                </a:solidFill>
                <a:latin typeface="Arial"/>
                <a:ea typeface="Arial"/>
                <a:cs typeface="Arial"/>
                <a:sym typeface="Arial"/>
              </a:defRPr>
            </a:lvl1pPr>
            <a:lvl2pPr marR="0" lvl="1"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595" name="Google Shape;595;p24"/>
          <p:cNvSpPr txBox="1">
            <a:spLocks noGrp="1"/>
          </p:cNvSpPr>
          <p:nvPr>
            <p:ph type="sldNum" idx="12"/>
          </p:nvPr>
        </p:nvSpPr>
        <p:spPr>
          <a:xfrm>
            <a:off x="6642276" y="4863249"/>
            <a:ext cx="720096"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None/>
              <a:defRPr sz="1200">
                <a:solidFill>
                  <a:schemeClr val="lt1"/>
                </a:solidFill>
                <a:latin typeface="Arial"/>
                <a:ea typeface="Arial"/>
                <a:cs typeface="Arial"/>
                <a:sym typeface="Arial"/>
              </a:defRPr>
            </a:lvl1pPr>
            <a:lvl2pPr marL="0" marR="0" lvl="1" indent="0" algn="r" rtl="0">
              <a:spcBef>
                <a:spcPts val="0"/>
              </a:spcBef>
              <a:spcAft>
                <a:spcPts val="0"/>
              </a:spcAft>
              <a:buNone/>
              <a:defRPr sz="1200">
                <a:solidFill>
                  <a:schemeClr val="lt1"/>
                </a:solidFill>
                <a:latin typeface="Arial"/>
                <a:ea typeface="Arial"/>
                <a:cs typeface="Arial"/>
                <a:sym typeface="Arial"/>
              </a:defRPr>
            </a:lvl2pPr>
            <a:lvl3pPr marL="0" marR="0" lvl="2" indent="0" algn="r" rtl="0">
              <a:spcBef>
                <a:spcPts val="0"/>
              </a:spcBef>
              <a:spcAft>
                <a:spcPts val="0"/>
              </a:spcAft>
              <a:buNone/>
              <a:defRPr sz="1200">
                <a:solidFill>
                  <a:schemeClr val="lt1"/>
                </a:solidFill>
                <a:latin typeface="Arial"/>
                <a:ea typeface="Arial"/>
                <a:cs typeface="Arial"/>
                <a:sym typeface="Arial"/>
              </a:defRPr>
            </a:lvl3pPr>
            <a:lvl4pPr marL="0" marR="0" lvl="3" indent="0" algn="r" rtl="0">
              <a:spcBef>
                <a:spcPts val="0"/>
              </a:spcBef>
              <a:spcAft>
                <a:spcPts val="0"/>
              </a:spcAft>
              <a:buNone/>
              <a:defRPr sz="1200">
                <a:solidFill>
                  <a:schemeClr val="lt1"/>
                </a:solidFill>
                <a:latin typeface="Arial"/>
                <a:ea typeface="Arial"/>
                <a:cs typeface="Arial"/>
                <a:sym typeface="Arial"/>
              </a:defRPr>
            </a:lvl4pPr>
            <a:lvl5pPr marL="0" marR="0" lvl="4" indent="0" algn="r" rtl="0">
              <a:spcBef>
                <a:spcPts val="0"/>
              </a:spcBef>
              <a:spcAft>
                <a:spcPts val="0"/>
              </a:spcAft>
              <a:buNone/>
              <a:defRPr sz="1200">
                <a:solidFill>
                  <a:schemeClr val="lt1"/>
                </a:solidFill>
                <a:latin typeface="Arial"/>
                <a:ea typeface="Arial"/>
                <a:cs typeface="Arial"/>
                <a:sym typeface="Arial"/>
              </a:defRPr>
            </a:lvl5pPr>
            <a:lvl6pPr marL="0" marR="0" lvl="5" indent="0" algn="r" rtl="0">
              <a:spcBef>
                <a:spcPts val="0"/>
              </a:spcBef>
              <a:spcAft>
                <a:spcPts val="0"/>
              </a:spcAft>
              <a:buNone/>
              <a:defRPr sz="1200">
                <a:solidFill>
                  <a:schemeClr val="lt1"/>
                </a:solidFill>
                <a:latin typeface="Arial"/>
                <a:ea typeface="Arial"/>
                <a:cs typeface="Arial"/>
                <a:sym typeface="Arial"/>
              </a:defRPr>
            </a:lvl6pPr>
            <a:lvl7pPr marL="0" marR="0" lvl="6" indent="0" algn="r" rtl="0">
              <a:spcBef>
                <a:spcPts val="0"/>
              </a:spcBef>
              <a:spcAft>
                <a:spcPts val="0"/>
              </a:spcAft>
              <a:buNone/>
              <a:defRPr sz="1200">
                <a:solidFill>
                  <a:schemeClr val="lt1"/>
                </a:solidFill>
                <a:latin typeface="Arial"/>
                <a:ea typeface="Arial"/>
                <a:cs typeface="Arial"/>
                <a:sym typeface="Arial"/>
              </a:defRPr>
            </a:lvl7pPr>
            <a:lvl8pPr marL="0" marR="0" lvl="7" indent="0" algn="r" rtl="0">
              <a:spcBef>
                <a:spcPts val="0"/>
              </a:spcBef>
              <a:spcAft>
                <a:spcPts val="0"/>
              </a:spcAft>
              <a:buNone/>
              <a:defRPr sz="1200">
                <a:solidFill>
                  <a:schemeClr val="lt1"/>
                </a:solidFill>
                <a:latin typeface="Arial"/>
                <a:ea typeface="Arial"/>
                <a:cs typeface="Arial"/>
                <a:sym typeface="Arial"/>
              </a:defRPr>
            </a:lvl8pPr>
            <a:lvl9pPr marL="0" marR="0" lvl="8" indent="0" algn="r" rtl="0">
              <a:spcBef>
                <a:spcPts val="0"/>
              </a:spcBef>
              <a:spcAft>
                <a:spcPts val="0"/>
              </a:spcAft>
              <a:buNone/>
              <a:defRPr sz="12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a:t>
            </a:fld>
            <a:endParaRPr/>
          </a:p>
        </p:txBody>
      </p:sp>
      <p:sp>
        <p:nvSpPr>
          <p:cNvPr id="596" name="Google Shape;596;p24"/>
          <p:cNvSpPr txBox="1">
            <a:spLocks noGrp="1"/>
          </p:cNvSpPr>
          <p:nvPr>
            <p:ph type="title"/>
          </p:nvPr>
        </p:nvSpPr>
        <p:spPr>
          <a:xfrm>
            <a:off x="628650" y="1461050"/>
            <a:ext cx="7886700" cy="994172"/>
          </a:xfrm>
          <a:prstGeom prst="rect">
            <a:avLst/>
          </a:prstGeom>
          <a:noFill/>
          <a:ln>
            <a:noFill/>
          </a:ln>
        </p:spPr>
        <p:txBody>
          <a:bodyPr spcFirstLastPara="1" wrap="square" lIns="68575" tIns="34275" rIns="68575" bIns="34275" anchor="t" anchorCtr="0">
            <a:noAutofit/>
          </a:bodyPr>
          <a:lstStyle>
            <a:lvl1pPr marR="0" lvl="0" algn="ctr" rtl="0">
              <a:spcBef>
                <a:spcPts val="0"/>
              </a:spcBef>
              <a:spcAft>
                <a:spcPts val="0"/>
              </a:spcAft>
              <a:buSzPts val="1100"/>
              <a:buNone/>
              <a:defRPr sz="2700" b="0" i="0" u="none" strike="noStrike" cap="none">
                <a:solidFill>
                  <a:srgbClr val="786E64"/>
                </a:solidFill>
                <a:latin typeface="Arial"/>
                <a:ea typeface="Arial"/>
                <a:cs typeface="Arial"/>
                <a:sym typeface="Arial"/>
              </a:defRPr>
            </a:lvl1pPr>
            <a:lvl2pPr marR="0" lvl="1"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9pPr>
          </a:lstStyle>
          <a:p>
            <a:endParaRPr/>
          </a:p>
        </p:txBody>
      </p:sp>
      <p:sp>
        <p:nvSpPr>
          <p:cNvPr id="597" name="Google Shape;597;p24"/>
          <p:cNvSpPr txBox="1">
            <a:spLocks noGrp="1"/>
          </p:cNvSpPr>
          <p:nvPr>
            <p:ph type="subTitle" idx="1"/>
          </p:nvPr>
        </p:nvSpPr>
        <p:spPr>
          <a:xfrm>
            <a:off x="0" y="2841787"/>
            <a:ext cx="9144000" cy="1125140"/>
          </a:xfrm>
          <a:prstGeom prst="rect">
            <a:avLst/>
          </a:prstGeom>
          <a:noFill/>
          <a:ln>
            <a:noFill/>
          </a:ln>
        </p:spPr>
        <p:txBody>
          <a:bodyPr spcFirstLastPara="1" wrap="square" lIns="68575" tIns="34275" rIns="68575" bIns="34275" anchor="t" anchorCtr="0">
            <a:noAutofit/>
          </a:bodyPr>
          <a:lstStyle>
            <a:lvl1pPr marR="0" lvl="0" algn="ctr" rtl="0">
              <a:lnSpc>
                <a:spcPct val="100000"/>
              </a:lnSpc>
              <a:spcBef>
                <a:spcPts val="0"/>
              </a:spcBef>
              <a:spcAft>
                <a:spcPts val="0"/>
              </a:spcAft>
              <a:buClr>
                <a:srgbClr val="786E64"/>
              </a:buClr>
              <a:buSzPts val="2400"/>
              <a:buFont typeface="Arial"/>
              <a:buNone/>
              <a:defRPr sz="2400" b="0" i="0" u="none" strike="noStrike" cap="none">
                <a:solidFill>
                  <a:srgbClr val="786E64"/>
                </a:solidFill>
                <a:latin typeface="Calibri"/>
                <a:ea typeface="Calibri"/>
                <a:cs typeface="Calibri"/>
                <a:sym typeface="Calibri"/>
              </a:defRPr>
            </a:lvl1pPr>
            <a:lvl2pPr marR="0" lvl="1" algn="l" rtl="0">
              <a:spcBef>
                <a:spcPts val="4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R="0" lvl="2" algn="l" rtl="0">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pic>
        <p:nvPicPr>
          <p:cNvPr id="598" name="Google Shape;598;p24"/>
          <p:cNvPicPr preferRelativeResize="0"/>
          <p:nvPr/>
        </p:nvPicPr>
        <p:blipFill rotWithShape="1">
          <a:blip r:embed="rId2">
            <a:alphaModFix/>
          </a:blip>
          <a:srcRect/>
          <a:stretch/>
        </p:blipFill>
        <p:spPr>
          <a:xfrm>
            <a:off x="7006293" y="14426"/>
            <a:ext cx="2048205" cy="941105"/>
          </a:xfrm>
          <a:prstGeom prst="rect">
            <a:avLst/>
          </a:prstGeom>
          <a:noFill/>
          <a:ln>
            <a:noFill/>
          </a:ln>
        </p:spPr>
      </p:pic>
      <p:grpSp>
        <p:nvGrpSpPr>
          <p:cNvPr id="599" name="Google Shape;599;p24"/>
          <p:cNvGrpSpPr/>
          <p:nvPr/>
        </p:nvGrpSpPr>
        <p:grpSpPr>
          <a:xfrm>
            <a:off x="32147" y="735806"/>
            <a:ext cx="1704241" cy="425399"/>
            <a:chOff x="42863" y="981075"/>
            <a:chExt cx="2272322" cy="567198"/>
          </a:xfrm>
        </p:grpSpPr>
        <p:grpSp>
          <p:nvGrpSpPr>
            <p:cNvPr id="600" name="Google Shape;600;p24"/>
            <p:cNvGrpSpPr/>
            <p:nvPr/>
          </p:nvGrpSpPr>
          <p:grpSpPr>
            <a:xfrm>
              <a:off x="42863" y="981075"/>
              <a:ext cx="656283" cy="337185"/>
              <a:chOff x="249555" y="1539240"/>
              <a:chExt cx="1935480" cy="994410"/>
            </a:xfrm>
          </p:grpSpPr>
          <p:sp>
            <p:nvSpPr>
              <p:cNvPr id="601" name="Google Shape;601;p24"/>
              <p:cNvSpPr/>
              <p:nvPr/>
            </p:nvSpPr>
            <p:spPr>
              <a:xfrm>
                <a:off x="249555" y="1539240"/>
                <a:ext cx="699135" cy="994410"/>
              </a:xfrm>
              <a:custGeom>
                <a:avLst/>
                <a:gdLst/>
                <a:ahLst/>
                <a:cxnLst/>
                <a:rect l="l" t="t" r="r" b="b"/>
                <a:pathLst>
                  <a:path w="699135" h="994410" extrusionOk="0">
                    <a:moveTo>
                      <a:pt x="0" y="691515"/>
                    </a:moveTo>
                    <a:lnTo>
                      <a:pt x="1905" y="0"/>
                    </a:lnTo>
                    <a:lnTo>
                      <a:pt x="123825" y="0"/>
                    </a:lnTo>
                    <a:lnTo>
                      <a:pt x="360045" y="358140"/>
                    </a:lnTo>
                    <a:lnTo>
                      <a:pt x="586740" y="1905"/>
                    </a:lnTo>
                    <a:lnTo>
                      <a:pt x="697230" y="1905"/>
                    </a:lnTo>
                    <a:lnTo>
                      <a:pt x="699135" y="994410"/>
                    </a:lnTo>
                    <a:lnTo>
                      <a:pt x="582930" y="994410"/>
                    </a:lnTo>
                    <a:lnTo>
                      <a:pt x="582930" y="198120"/>
                    </a:lnTo>
                    <a:lnTo>
                      <a:pt x="388620" y="502920"/>
                    </a:lnTo>
                    <a:lnTo>
                      <a:pt x="329565" y="502920"/>
                    </a:lnTo>
                    <a:lnTo>
                      <a:pt x="120015" y="194310"/>
                    </a:lnTo>
                    <a:lnTo>
                      <a:pt x="123825" y="691515"/>
                    </a:lnTo>
                    <a:lnTo>
                      <a:pt x="0" y="691515"/>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02" name="Google Shape;602;p24"/>
              <p:cNvSpPr/>
              <p:nvPr/>
            </p:nvSpPr>
            <p:spPr>
              <a:xfrm>
                <a:off x="1009651" y="1849755"/>
                <a:ext cx="400050" cy="680085"/>
              </a:xfrm>
              <a:custGeom>
                <a:avLst/>
                <a:gdLst/>
                <a:ahLst/>
                <a:cxnLst/>
                <a:rect l="l" t="t" r="r" b="b"/>
                <a:pathLst>
                  <a:path w="400050" h="680085" extrusionOk="0">
                    <a:moveTo>
                      <a:pt x="0" y="287655"/>
                    </a:moveTo>
                    <a:lnTo>
                      <a:pt x="291465" y="287655"/>
                    </a:lnTo>
                    <a:lnTo>
                      <a:pt x="291465" y="0"/>
                    </a:lnTo>
                    <a:lnTo>
                      <a:pt x="400050" y="0"/>
                    </a:lnTo>
                    <a:lnTo>
                      <a:pt x="400050" y="680085"/>
                    </a:lnTo>
                    <a:lnTo>
                      <a:pt x="289560" y="680085"/>
                    </a:lnTo>
                    <a:lnTo>
                      <a:pt x="289560" y="379095"/>
                    </a:lnTo>
                    <a:lnTo>
                      <a:pt x="0" y="379095"/>
                    </a:lnTo>
                    <a:lnTo>
                      <a:pt x="0" y="287655"/>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03" name="Google Shape;603;p24"/>
              <p:cNvSpPr/>
              <p:nvPr/>
            </p:nvSpPr>
            <p:spPr>
              <a:xfrm>
                <a:off x="1604010" y="1541145"/>
                <a:ext cx="114300" cy="691515"/>
              </a:xfrm>
              <a:custGeom>
                <a:avLst/>
                <a:gdLst/>
                <a:ahLst/>
                <a:cxnLst/>
                <a:rect l="l" t="t" r="r" b="b"/>
                <a:pathLst>
                  <a:path w="114300" h="691515" extrusionOk="0">
                    <a:moveTo>
                      <a:pt x="0" y="691515"/>
                    </a:moveTo>
                    <a:lnTo>
                      <a:pt x="0" y="0"/>
                    </a:lnTo>
                    <a:lnTo>
                      <a:pt x="114300" y="0"/>
                    </a:lnTo>
                    <a:lnTo>
                      <a:pt x="114300" y="691515"/>
                    </a:lnTo>
                    <a:lnTo>
                      <a:pt x="0" y="691515"/>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04" name="Google Shape;604;p24"/>
              <p:cNvSpPr/>
              <p:nvPr/>
            </p:nvSpPr>
            <p:spPr>
              <a:xfrm>
                <a:off x="1779270" y="1539240"/>
                <a:ext cx="405765" cy="697230"/>
              </a:xfrm>
              <a:custGeom>
                <a:avLst/>
                <a:gdLst/>
                <a:ahLst/>
                <a:cxnLst/>
                <a:rect l="l" t="t" r="r" b="b"/>
                <a:pathLst>
                  <a:path w="405765" h="697230" extrusionOk="0">
                    <a:moveTo>
                      <a:pt x="1905" y="297180"/>
                    </a:moveTo>
                    <a:lnTo>
                      <a:pt x="297180" y="297180"/>
                    </a:lnTo>
                    <a:lnTo>
                      <a:pt x="297180" y="0"/>
                    </a:lnTo>
                    <a:lnTo>
                      <a:pt x="405765" y="0"/>
                    </a:lnTo>
                    <a:lnTo>
                      <a:pt x="405765" y="697230"/>
                    </a:lnTo>
                    <a:lnTo>
                      <a:pt x="295275" y="697230"/>
                    </a:lnTo>
                    <a:lnTo>
                      <a:pt x="295275" y="386715"/>
                    </a:lnTo>
                    <a:lnTo>
                      <a:pt x="0" y="386715"/>
                    </a:lnTo>
                    <a:lnTo>
                      <a:pt x="1905" y="297180"/>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grpSp>
        <p:sp>
          <p:nvSpPr>
            <p:cNvPr id="605" name="Google Shape;605;p24"/>
            <p:cNvSpPr txBox="1"/>
            <p:nvPr/>
          </p:nvSpPr>
          <p:spPr>
            <a:xfrm>
              <a:off x="686854" y="1163552"/>
              <a:ext cx="1628331" cy="38472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fr" sz="700" b="1">
                  <a:solidFill>
                    <a:schemeClr val="accent1"/>
                  </a:solidFill>
                  <a:latin typeface="Arial"/>
                  <a:ea typeface="Arial"/>
                  <a:cs typeface="Arial"/>
                  <a:sym typeface="Arial"/>
                </a:rPr>
                <a:t>Medizinische Hochschule</a:t>
              </a:r>
              <a:br>
                <a:rPr lang="fr" sz="700" b="1">
                  <a:solidFill>
                    <a:schemeClr val="accent1"/>
                  </a:solidFill>
                  <a:latin typeface="Arial"/>
                  <a:ea typeface="Arial"/>
                  <a:cs typeface="Arial"/>
                  <a:sym typeface="Arial"/>
                </a:rPr>
              </a:br>
              <a:r>
                <a:rPr lang="fr" sz="700" b="1">
                  <a:solidFill>
                    <a:schemeClr val="accent1"/>
                  </a:solidFill>
                  <a:latin typeface="Arial"/>
                  <a:ea typeface="Arial"/>
                  <a:cs typeface="Arial"/>
                  <a:sym typeface="Arial"/>
                </a:rPr>
                <a:t>Hannover</a:t>
              </a:r>
              <a:endParaRPr sz="700" b="1">
                <a:solidFill>
                  <a:schemeClr val="accent1"/>
                </a:solidFill>
                <a:latin typeface="Arial"/>
                <a:ea typeface="Arial"/>
                <a:cs typeface="Arial"/>
                <a:sym typeface="Arial"/>
              </a:endParaRPr>
            </a:p>
          </p:txBody>
        </p:sp>
      </p:grpSp>
      <p:grpSp>
        <p:nvGrpSpPr>
          <p:cNvPr id="606" name="Google Shape;606;p24"/>
          <p:cNvGrpSpPr/>
          <p:nvPr/>
        </p:nvGrpSpPr>
        <p:grpSpPr>
          <a:xfrm>
            <a:off x="-5496" y="111342"/>
            <a:ext cx="1543784" cy="578315"/>
            <a:chOff x="-7328" y="148456"/>
            <a:chExt cx="2058378" cy="771087"/>
          </a:xfrm>
        </p:grpSpPr>
        <p:sp>
          <p:nvSpPr>
            <p:cNvPr id="607" name="Google Shape;607;p24"/>
            <p:cNvSpPr/>
            <p:nvPr/>
          </p:nvSpPr>
          <p:spPr>
            <a:xfrm>
              <a:off x="-7328" y="148456"/>
              <a:ext cx="2058378" cy="771087"/>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08" name="Google Shape;608;p24"/>
            <p:cNvSpPr/>
            <p:nvPr/>
          </p:nvSpPr>
          <p:spPr>
            <a:xfrm>
              <a:off x="-7328" y="148456"/>
              <a:ext cx="2042931" cy="753065"/>
            </a:xfrm>
            <a:prstGeom prst="rect">
              <a:avLst/>
            </a:prstGeom>
            <a:solidFill>
              <a:srgbClr val="BE1E3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09" name="Google Shape;609;p24"/>
            <p:cNvSpPr/>
            <p:nvPr/>
          </p:nvSpPr>
          <p:spPr>
            <a:xfrm>
              <a:off x="382721" y="449682"/>
              <a:ext cx="56641" cy="72088"/>
            </a:xfrm>
            <a:custGeom>
              <a:avLst/>
              <a:gdLst/>
              <a:ahLst/>
              <a:cxnLst/>
              <a:rect l="l" t="t" r="r" b="b"/>
              <a:pathLst>
                <a:path w="191" h="245" extrusionOk="0">
                  <a:moveTo>
                    <a:pt x="116" y="149"/>
                  </a:moveTo>
                  <a:cubicBezTo>
                    <a:pt x="131" y="140"/>
                    <a:pt x="150" y="129"/>
                    <a:pt x="160" y="121"/>
                  </a:cubicBezTo>
                  <a:cubicBezTo>
                    <a:pt x="173" y="110"/>
                    <a:pt x="191" y="86"/>
                    <a:pt x="191" y="77"/>
                  </a:cubicBezTo>
                  <a:cubicBezTo>
                    <a:pt x="171" y="54"/>
                    <a:pt x="175" y="32"/>
                    <a:pt x="173" y="10"/>
                  </a:cubicBezTo>
                  <a:cubicBezTo>
                    <a:pt x="173" y="5"/>
                    <a:pt x="167" y="0"/>
                    <a:pt x="159" y="4"/>
                  </a:cubicBezTo>
                  <a:cubicBezTo>
                    <a:pt x="135" y="15"/>
                    <a:pt x="108" y="24"/>
                    <a:pt x="108" y="24"/>
                  </a:cubicBezTo>
                  <a:cubicBezTo>
                    <a:pt x="108" y="24"/>
                    <a:pt x="103" y="57"/>
                    <a:pt x="110" y="65"/>
                  </a:cubicBezTo>
                  <a:cubicBezTo>
                    <a:pt x="118" y="73"/>
                    <a:pt x="136" y="70"/>
                    <a:pt x="134" y="82"/>
                  </a:cubicBezTo>
                  <a:cubicBezTo>
                    <a:pt x="133" y="90"/>
                    <a:pt x="122" y="103"/>
                    <a:pt x="115" y="109"/>
                  </a:cubicBezTo>
                  <a:cubicBezTo>
                    <a:pt x="102" y="119"/>
                    <a:pt x="87" y="127"/>
                    <a:pt x="79" y="131"/>
                  </a:cubicBezTo>
                  <a:cubicBezTo>
                    <a:pt x="79" y="131"/>
                    <a:pt x="57" y="123"/>
                    <a:pt x="26" y="126"/>
                  </a:cubicBezTo>
                  <a:cubicBezTo>
                    <a:pt x="13" y="127"/>
                    <a:pt x="13" y="137"/>
                    <a:pt x="13" y="137"/>
                  </a:cubicBezTo>
                  <a:cubicBezTo>
                    <a:pt x="13" y="137"/>
                    <a:pt x="9" y="137"/>
                    <a:pt x="6" y="139"/>
                  </a:cubicBezTo>
                  <a:cubicBezTo>
                    <a:pt x="2" y="140"/>
                    <a:pt x="0" y="144"/>
                    <a:pt x="0" y="144"/>
                  </a:cubicBezTo>
                  <a:cubicBezTo>
                    <a:pt x="0" y="144"/>
                    <a:pt x="2" y="147"/>
                    <a:pt x="6" y="148"/>
                  </a:cubicBezTo>
                  <a:cubicBezTo>
                    <a:pt x="9" y="149"/>
                    <a:pt x="13" y="149"/>
                    <a:pt x="13" y="149"/>
                  </a:cubicBezTo>
                  <a:cubicBezTo>
                    <a:pt x="14" y="154"/>
                    <a:pt x="18" y="158"/>
                    <a:pt x="25" y="159"/>
                  </a:cubicBezTo>
                  <a:cubicBezTo>
                    <a:pt x="40" y="162"/>
                    <a:pt x="50" y="160"/>
                    <a:pt x="58" y="158"/>
                  </a:cubicBezTo>
                  <a:cubicBezTo>
                    <a:pt x="63" y="157"/>
                    <a:pt x="66" y="157"/>
                    <a:pt x="68" y="161"/>
                  </a:cubicBezTo>
                  <a:cubicBezTo>
                    <a:pt x="69" y="165"/>
                    <a:pt x="65" y="168"/>
                    <a:pt x="62" y="170"/>
                  </a:cubicBezTo>
                  <a:cubicBezTo>
                    <a:pt x="50" y="176"/>
                    <a:pt x="42" y="182"/>
                    <a:pt x="37" y="188"/>
                  </a:cubicBezTo>
                  <a:cubicBezTo>
                    <a:pt x="33" y="193"/>
                    <a:pt x="30" y="201"/>
                    <a:pt x="32" y="207"/>
                  </a:cubicBezTo>
                  <a:cubicBezTo>
                    <a:pt x="31" y="209"/>
                    <a:pt x="30" y="212"/>
                    <a:pt x="29" y="215"/>
                  </a:cubicBezTo>
                  <a:cubicBezTo>
                    <a:pt x="28" y="218"/>
                    <a:pt x="28" y="221"/>
                    <a:pt x="29" y="224"/>
                  </a:cubicBezTo>
                  <a:cubicBezTo>
                    <a:pt x="31" y="224"/>
                    <a:pt x="33" y="224"/>
                    <a:pt x="36" y="223"/>
                  </a:cubicBezTo>
                  <a:cubicBezTo>
                    <a:pt x="38" y="222"/>
                    <a:pt x="41" y="221"/>
                    <a:pt x="43" y="218"/>
                  </a:cubicBezTo>
                  <a:cubicBezTo>
                    <a:pt x="49" y="220"/>
                    <a:pt x="57" y="219"/>
                    <a:pt x="63" y="210"/>
                  </a:cubicBezTo>
                  <a:cubicBezTo>
                    <a:pt x="68" y="203"/>
                    <a:pt x="74" y="190"/>
                    <a:pt x="75" y="185"/>
                  </a:cubicBezTo>
                  <a:cubicBezTo>
                    <a:pt x="77" y="180"/>
                    <a:pt x="79" y="179"/>
                    <a:pt x="82" y="179"/>
                  </a:cubicBezTo>
                  <a:cubicBezTo>
                    <a:pt x="85" y="180"/>
                    <a:pt x="87" y="182"/>
                    <a:pt x="85" y="190"/>
                  </a:cubicBezTo>
                  <a:cubicBezTo>
                    <a:pt x="84" y="196"/>
                    <a:pt x="84" y="208"/>
                    <a:pt x="85" y="214"/>
                  </a:cubicBezTo>
                  <a:cubicBezTo>
                    <a:pt x="89" y="234"/>
                    <a:pt x="100" y="233"/>
                    <a:pt x="100" y="233"/>
                  </a:cubicBezTo>
                  <a:cubicBezTo>
                    <a:pt x="100" y="233"/>
                    <a:pt x="101" y="236"/>
                    <a:pt x="103" y="239"/>
                  </a:cubicBezTo>
                  <a:cubicBezTo>
                    <a:pt x="106" y="242"/>
                    <a:pt x="109" y="244"/>
                    <a:pt x="111" y="245"/>
                  </a:cubicBezTo>
                  <a:cubicBezTo>
                    <a:pt x="113" y="242"/>
                    <a:pt x="114" y="238"/>
                    <a:pt x="113" y="234"/>
                  </a:cubicBezTo>
                  <a:cubicBezTo>
                    <a:pt x="113" y="231"/>
                    <a:pt x="112" y="229"/>
                    <a:pt x="112" y="229"/>
                  </a:cubicBezTo>
                  <a:cubicBezTo>
                    <a:pt x="115" y="227"/>
                    <a:pt x="118" y="222"/>
                    <a:pt x="116" y="214"/>
                  </a:cubicBezTo>
                  <a:cubicBezTo>
                    <a:pt x="113" y="199"/>
                    <a:pt x="108" y="192"/>
                    <a:pt x="103" y="186"/>
                  </a:cubicBezTo>
                  <a:cubicBezTo>
                    <a:pt x="101" y="181"/>
                    <a:pt x="102" y="178"/>
                    <a:pt x="104" y="176"/>
                  </a:cubicBezTo>
                  <a:cubicBezTo>
                    <a:pt x="107" y="174"/>
                    <a:pt x="111" y="175"/>
                    <a:pt x="114" y="180"/>
                  </a:cubicBezTo>
                  <a:cubicBezTo>
                    <a:pt x="118" y="186"/>
                    <a:pt x="124" y="193"/>
                    <a:pt x="134" y="198"/>
                  </a:cubicBezTo>
                  <a:cubicBezTo>
                    <a:pt x="141" y="202"/>
                    <a:pt x="147" y="200"/>
                    <a:pt x="150" y="198"/>
                  </a:cubicBezTo>
                  <a:cubicBezTo>
                    <a:pt x="150" y="198"/>
                    <a:pt x="153" y="200"/>
                    <a:pt x="156" y="200"/>
                  </a:cubicBezTo>
                  <a:cubicBezTo>
                    <a:pt x="159" y="201"/>
                    <a:pt x="162" y="202"/>
                    <a:pt x="165" y="201"/>
                  </a:cubicBezTo>
                  <a:cubicBezTo>
                    <a:pt x="164" y="198"/>
                    <a:pt x="163" y="195"/>
                    <a:pt x="162" y="193"/>
                  </a:cubicBezTo>
                  <a:cubicBezTo>
                    <a:pt x="161" y="190"/>
                    <a:pt x="160" y="189"/>
                    <a:pt x="158" y="187"/>
                  </a:cubicBezTo>
                  <a:cubicBezTo>
                    <a:pt x="158" y="183"/>
                    <a:pt x="157" y="175"/>
                    <a:pt x="154" y="172"/>
                  </a:cubicBezTo>
                  <a:cubicBezTo>
                    <a:pt x="142" y="160"/>
                    <a:pt x="116" y="149"/>
                    <a:pt x="116" y="149"/>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10" name="Google Shape;610;p24"/>
            <p:cNvSpPr/>
            <p:nvPr/>
          </p:nvSpPr>
          <p:spPr>
            <a:xfrm>
              <a:off x="311920" y="323528"/>
              <a:ext cx="171209" cy="196955"/>
            </a:xfrm>
            <a:custGeom>
              <a:avLst/>
              <a:gdLst/>
              <a:ahLst/>
              <a:cxnLst/>
              <a:rect l="l" t="t" r="r" b="b"/>
              <a:pathLst>
                <a:path w="580" h="671" extrusionOk="0">
                  <a:moveTo>
                    <a:pt x="237" y="95"/>
                  </a:moveTo>
                  <a:cubicBezTo>
                    <a:pt x="237" y="95"/>
                    <a:pt x="255" y="118"/>
                    <a:pt x="264" y="111"/>
                  </a:cubicBezTo>
                  <a:cubicBezTo>
                    <a:pt x="272" y="105"/>
                    <a:pt x="268" y="96"/>
                    <a:pt x="262" y="90"/>
                  </a:cubicBezTo>
                  <a:cubicBezTo>
                    <a:pt x="254" y="81"/>
                    <a:pt x="245" y="87"/>
                    <a:pt x="237" y="95"/>
                  </a:cubicBezTo>
                  <a:lnTo>
                    <a:pt x="237" y="95"/>
                  </a:lnTo>
                  <a:close/>
                  <a:moveTo>
                    <a:pt x="580" y="628"/>
                  </a:moveTo>
                  <a:cubicBezTo>
                    <a:pt x="577" y="628"/>
                    <a:pt x="574" y="628"/>
                    <a:pt x="571" y="627"/>
                  </a:cubicBezTo>
                  <a:cubicBezTo>
                    <a:pt x="568" y="626"/>
                    <a:pt x="565" y="624"/>
                    <a:pt x="565" y="624"/>
                  </a:cubicBezTo>
                  <a:cubicBezTo>
                    <a:pt x="562" y="627"/>
                    <a:pt x="556" y="628"/>
                    <a:pt x="549" y="625"/>
                  </a:cubicBezTo>
                  <a:cubicBezTo>
                    <a:pt x="539" y="620"/>
                    <a:pt x="533" y="612"/>
                    <a:pt x="529" y="606"/>
                  </a:cubicBezTo>
                  <a:cubicBezTo>
                    <a:pt x="526" y="601"/>
                    <a:pt x="522" y="601"/>
                    <a:pt x="519" y="603"/>
                  </a:cubicBezTo>
                  <a:cubicBezTo>
                    <a:pt x="517" y="605"/>
                    <a:pt x="516" y="608"/>
                    <a:pt x="518" y="612"/>
                  </a:cubicBezTo>
                  <a:cubicBezTo>
                    <a:pt x="523" y="619"/>
                    <a:pt x="528" y="625"/>
                    <a:pt x="531" y="640"/>
                  </a:cubicBezTo>
                  <a:cubicBezTo>
                    <a:pt x="533" y="649"/>
                    <a:pt x="529" y="653"/>
                    <a:pt x="527" y="655"/>
                  </a:cubicBezTo>
                  <a:cubicBezTo>
                    <a:pt x="527" y="655"/>
                    <a:pt x="528" y="658"/>
                    <a:pt x="528" y="661"/>
                  </a:cubicBezTo>
                  <a:cubicBezTo>
                    <a:pt x="529" y="664"/>
                    <a:pt x="528" y="668"/>
                    <a:pt x="526" y="671"/>
                  </a:cubicBezTo>
                  <a:cubicBezTo>
                    <a:pt x="524" y="670"/>
                    <a:pt x="521" y="669"/>
                    <a:pt x="518" y="666"/>
                  </a:cubicBezTo>
                  <a:cubicBezTo>
                    <a:pt x="516" y="663"/>
                    <a:pt x="515" y="659"/>
                    <a:pt x="515" y="659"/>
                  </a:cubicBezTo>
                  <a:cubicBezTo>
                    <a:pt x="515" y="659"/>
                    <a:pt x="504" y="661"/>
                    <a:pt x="500" y="640"/>
                  </a:cubicBezTo>
                  <a:cubicBezTo>
                    <a:pt x="499" y="635"/>
                    <a:pt x="499" y="622"/>
                    <a:pt x="500" y="616"/>
                  </a:cubicBezTo>
                  <a:cubicBezTo>
                    <a:pt x="502" y="608"/>
                    <a:pt x="500" y="606"/>
                    <a:pt x="497" y="606"/>
                  </a:cubicBezTo>
                  <a:cubicBezTo>
                    <a:pt x="494" y="605"/>
                    <a:pt x="492" y="606"/>
                    <a:pt x="490" y="611"/>
                  </a:cubicBezTo>
                  <a:cubicBezTo>
                    <a:pt x="489" y="616"/>
                    <a:pt x="483" y="629"/>
                    <a:pt x="478" y="636"/>
                  </a:cubicBezTo>
                  <a:cubicBezTo>
                    <a:pt x="472" y="645"/>
                    <a:pt x="464" y="646"/>
                    <a:pt x="458" y="644"/>
                  </a:cubicBezTo>
                  <a:cubicBezTo>
                    <a:pt x="456" y="647"/>
                    <a:pt x="453" y="649"/>
                    <a:pt x="451" y="650"/>
                  </a:cubicBezTo>
                  <a:cubicBezTo>
                    <a:pt x="448" y="651"/>
                    <a:pt x="446" y="651"/>
                    <a:pt x="444" y="651"/>
                  </a:cubicBezTo>
                  <a:cubicBezTo>
                    <a:pt x="443" y="647"/>
                    <a:pt x="443" y="644"/>
                    <a:pt x="444" y="641"/>
                  </a:cubicBezTo>
                  <a:cubicBezTo>
                    <a:pt x="444" y="638"/>
                    <a:pt x="446" y="636"/>
                    <a:pt x="447" y="634"/>
                  </a:cubicBezTo>
                  <a:cubicBezTo>
                    <a:pt x="445" y="628"/>
                    <a:pt x="447" y="620"/>
                    <a:pt x="452" y="614"/>
                  </a:cubicBezTo>
                  <a:cubicBezTo>
                    <a:pt x="457" y="608"/>
                    <a:pt x="465" y="603"/>
                    <a:pt x="477" y="596"/>
                  </a:cubicBezTo>
                  <a:cubicBezTo>
                    <a:pt x="480" y="594"/>
                    <a:pt x="484" y="591"/>
                    <a:pt x="483" y="587"/>
                  </a:cubicBezTo>
                  <a:cubicBezTo>
                    <a:pt x="481" y="584"/>
                    <a:pt x="478" y="583"/>
                    <a:pt x="473" y="584"/>
                  </a:cubicBezTo>
                  <a:cubicBezTo>
                    <a:pt x="465" y="586"/>
                    <a:pt x="455" y="588"/>
                    <a:pt x="439" y="586"/>
                  </a:cubicBezTo>
                  <a:cubicBezTo>
                    <a:pt x="433" y="585"/>
                    <a:pt x="429" y="580"/>
                    <a:pt x="428" y="576"/>
                  </a:cubicBezTo>
                  <a:cubicBezTo>
                    <a:pt x="428" y="576"/>
                    <a:pt x="424" y="576"/>
                    <a:pt x="421" y="575"/>
                  </a:cubicBezTo>
                  <a:cubicBezTo>
                    <a:pt x="417" y="573"/>
                    <a:pt x="415" y="570"/>
                    <a:pt x="415" y="570"/>
                  </a:cubicBezTo>
                  <a:cubicBezTo>
                    <a:pt x="415" y="570"/>
                    <a:pt x="417" y="566"/>
                    <a:pt x="420" y="565"/>
                  </a:cubicBezTo>
                  <a:cubicBezTo>
                    <a:pt x="424" y="564"/>
                    <a:pt x="428" y="563"/>
                    <a:pt x="428" y="563"/>
                  </a:cubicBezTo>
                  <a:cubicBezTo>
                    <a:pt x="428" y="563"/>
                    <a:pt x="428" y="554"/>
                    <a:pt x="440" y="553"/>
                  </a:cubicBezTo>
                  <a:cubicBezTo>
                    <a:pt x="464" y="549"/>
                    <a:pt x="486" y="557"/>
                    <a:pt x="494" y="559"/>
                  </a:cubicBezTo>
                  <a:cubicBezTo>
                    <a:pt x="500" y="546"/>
                    <a:pt x="507" y="510"/>
                    <a:pt x="504" y="489"/>
                  </a:cubicBezTo>
                  <a:cubicBezTo>
                    <a:pt x="500" y="468"/>
                    <a:pt x="472" y="474"/>
                    <a:pt x="462" y="454"/>
                  </a:cubicBezTo>
                  <a:cubicBezTo>
                    <a:pt x="450" y="429"/>
                    <a:pt x="452" y="391"/>
                    <a:pt x="435" y="388"/>
                  </a:cubicBezTo>
                  <a:cubicBezTo>
                    <a:pt x="407" y="382"/>
                    <a:pt x="430" y="404"/>
                    <a:pt x="331" y="429"/>
                  </a:cubicBezTo>
                  <a:cubicBezTo>
                    <a:pt x="301" y="436"/>
                    <a:pt x="277" y="432"/>
                    <a:pt x="260" y="449"/>
                  </a:cubicBezTo>
                  <a:cubicBezTo>
                    <a:pt x="253" y="456"/>
                    <a:pt x="242" y="488"/>
                    <a:pt x="226" y="509"/>
                  </a:cubicBezTo>
                  <a:cubicBezTo>
                    <a:pt x="197" y="545"/>
                    <a:pt x="176" y="556"/>
                    <a:pt x="176" y="556"/>
                  </a:cubicBezTo>
                  <a:cubicBezTo>
                    <a:pt x="180" y="557"/>
                    <a:pt x="196" y="565"/>
                    <a:pt x="204" y="575"/>
                  </a:cubicBezTo>
                  <a:cubicBezTo>
                    <a:pt x="207" y="579"/>
                    <a:pt x="209" y="586"/>
                    <a:pt x="208" y="590"/>
                  </a:cubicBezTo>
                  <a:cubicBezTo>
                    <a:pt x="210" y="592"/>
                    <a:pt x="211" y="593"/>
                    <a:pt x="213" y="596"/>
                  </a:cubicBezTo>
                  <a:cubicBezTo>
                    <a:pt x="214" y="599"/>
                    <a:pt x="215" y="601"/>
                    <a:pt x="215" y="604"/>
                  </a:cubicBezTo>
                  <a:cubicBezTo>
                    <a:pt x="212" y="605"/>
                    <a:pt x="209" y="604"/>
                    <a:pt x="206" y="603"/>
                  </a:cubicBezTo>
                  <a:cubicBezTo>
                    <a:pt x="204" y="603"/>
                    <a:pt x="201" y="601"/>
                    <a:pt x="201" y="601"/>
                  </a:cubicBezTo>
                  <a:cubicBezTo>
                    <a:pt x="197" y="604"/>
                    <a:pt x="192" y="605"/>
                    <a:pt x="185" y="601"/>
                  </a:cubicBezTo>
                  <a:cubicBezTo>
                    <a:pt x="174" y="596"/>
                    <a:pt x="169" y="589"/>
                    <a:pt x="165" y="583"/>
                  </a:cubicBezTo>
                  <a:cubicBezTo>
                    <a:pt x="161" y="578"/>
                    <a:pt x="157" y="577"/>
                    <a:pt x="155" y="579"/>
                  </a:cubicBezTo>
                  <a:cubicBezTo>
                    <a:pt x="152" y="581"/>
                    <a:pt x="151" y="585"/>
                    <a:pt x="154" y="589"/>
                  </a:cubicBezTo>
                  <a:cubicBezTo>
                    <a:pt x="158" y="595"/>
                    <a:pt x="164" y="602"/>
                    <a:pt x="167" y="617"/>
                  </a:cubicBezTo>
                  <a:cubicBezTo>
                    <a:pt x="169" y="625"/>
                    <a:pt x="165" y="630"/>
                    <a:pt x="162" y="632"/>
                  </a:cubicBezTo>
                  <a:cubicBezTo>
                    <a:pt x="162" y="632"/>
                    <a:pt x="163" y="634"/>
                    <a:pt x="164" y="638"/>
                  </a:cubicBezTo>
                  <a:cubicBezTo>
                    <a:pt x="164" y="641"/>
                    <a:pt x="163" y="645"/>
                    <a:pt x="162" y="648"/>
                  </a:cubicBezTo>
                  <a:cubicBezTo>
                    <a:pt x="159" y="647"/>
                    <a:pt x="156" y="645"/>
                    <a:pt x="154" y="642"/>
                  </a:cubicBezTo>
                  <a:cubicBezTo>
                    <a:pt x="151" y="639"/>
                    <a:pt x="150" y="636"/>
                    <a:pt x="150" y="636"/>
                  </a:cubicBezTo>
                  <a:cubicBezTo>
                    <a:pt x="150" y="636"/>
                    <a:pt x="139" y="637"/>
                    <a:pt x="136" y="617"/>
                  </a:cubicBezTo>
                  <a:cubicBezTo>
                    <a:pt x="135" y="611"/>
                    <a:pt x="135" y="599"/>
                    <a:pt x="136" y="593"/>
                  </a:cubicBezTo>
                  <a:cubicBezTo>
                    <a:pt x="137" y="585"/>
                    <a:pt x="135" y="583"/>
                    <a:pt x="132" y="582"/>
                  </a:cubicBezTo>
                  <a:cubicBezTo>
                    <a:pt x="129" y="582"/>
                    <a:pt x="127" y="583"/>
                    <a:pt x="126" y="588"/>
                  </a:cubicBezTo>
                  <a:cubicBezTo>
                    <a:pt x="124" y="593"/>
                    <a:pt x="118" y="606"/>
                    <a:pt x="113" y="613"/>
                  </a:cubicBezTo>
                  <a:cubicBezTo>
                    <a:pt x="107" y="622"/>
                    <a:pt x="99" y="623"/>
                    <a:pt x="93" y="621"/>
                  </a:cubicBezTo>
                  <a:cubicBezTo>
                    <a:pt x="91" y="624"/>
                    <a:pt x="89" y="625"/>
                    <a:pt x="86" y="626"/>
                  </a:cubicBezTo>
                  <a:cubicBezTo>
                    <a:pt x="84" y="627"/>
                    <a:pt x="81" y="628"/>
                    <a:pt x="79" y="628"/>
                  </a:cubicBezTo>
                  <a:cubicBezTo>
                    <a:pt x="78" y="624"/>
                    <a:pt x="78" y="621"/>
                    <a:pt x="79" y="618"/>
                  </a:cubicBezTo>
                  <a:cubicBezTo>
                    <a:pt x="80" y="615"/>
                    <a:pt x="81" y="612"/>
                    <a:pt x="83" y="610"/>
                  </a:cubicBezTo>
                  <a:cubicBezTo>
                    <a:pt x="80" y="604"/>
                    <a:pt x="83" y="596"/>
                    <a:pt x="88" y="591"/>
                  </a:cubicBezTo>
                  <a:cubicBezTo>
                    <a:pt x="92" y="585"/>
                    <a:pt x="101" y="579"/>
                    <a:pt x="113" y="573"/>
                  </a:cubicBezTo>
                  <a:cubicBezTo>
                    <a:pt x="116" y="571"/>
                    <a:pt x="119" y="568"/>
                    <a:pt x="118" y="564"/>
                  </a:cubicBezTo>
                  <a:cubicBezTo>
                    <a:pt x="117" y="560"/>
                    <a:pt x="113" y="560"/>
                    <a:pt x="109" y="561"/>
                  </a:cubicBezTo>
                  <a:cubicBezTo>
                    <a:pt x="100" y="563"/>
                    <a:pt x="90" y="565"/>
                    <a:pt x="75" y="562"/>
                  </a:cubicBezTo>
                  <a:cubicBezTo>
                    <a:pt x="69" y="562"/>
                    <a:pt x="64" y="557"/>
                    <a:pt x="63" y="552"/>
                  </a:cubicBezTo>
                  <a:cubicBezTo>
                    <a:pt x="63" y="552"/>
                    <a:pt x="59" y="552"/>
                    <a:pt x="56" y="551"/>
                  </a:cubicBezTo>
                  <a:cubicBezTo>
                    <a:pt x="52" y="550"/>
                    <a:pt x="50" y="546"/>
                    <a:pt x="50" y="546"/>
                  </a:cubicBezTo>
                  <a:cubicBezTo>
                    <a:pt x="50" y="546"/>
                    <a:pt x="52" y="543"/>
                    <a:pt x="56" y="542"/>
                  </a:cubicBezTo>
                  <a:cubicBezTo>
                    <a:pt x="59" y="540"/>
                    <a:pt x="63" y="540"/>
                    <a:pt x="63" y="540"/>
                  </a:cubicBezTo>
                  <a:cubicBezTo>
                    <a:pt x="63" y="540"/>
                    <a:pt x="65" y="530"/>
                    <a:pt x="77" y="529"/>
                  </a:cubicBezTo>
                  <a:cubicBezTo>
                    <a:pt x="108" y="525"/>
                    <a:pt x="135" y="536"/>
                    <a:pt x="135" y="536"/>
                  </a:cubicBezTo>
                  <a:cubicBezTo>
                    <a:pt x="135" y="536"/>
                    <a:pt x="172" y="511"/>
                    <a:pt x="184" y="494"/>
                  </a:cubicBezTo>
                  <a:cubicBezTo>
                    <a:pt x="194" y="480"/>
                    <a:pt x="201" y="464"/>
                    <a:pt x="204" y="449"/>
                  </a:cubicBezTo>
                  <a:cubicBezTo>
                    <a:pt x="207" y="431"/>
                    <a:pt x="202" y="430"/>
                    <a:pt x="196" y="426"/>
                  </a:cubicBezTo>
                  <a:cubicBezTo>
                    <a:pt x="189" y="420"/>
                    <a:pt x="176" y="412"/>
                    <a:pt x="161" y="394"/>
                  </a:cubicBezTo>
                  <a:cubicBezTo>
                    <a:pt x="153" y="384"/>
                    <a:pt x="141" y="359"/>
                    <a:pt x="141" y="335"/>
                  </a:cubicBezTo>
                  <a:cubicBezTo>
                    <a:pt x="129" y="324"/>
                    <a:pt x="113" y="306"/>
                    <a:pt x="102" y="291"/>
                  </a:cubicBezTo>
                  <a:cubicBezTo>
                    <a:pt x="102" y="298"/>
                    <a:pt x="103" y="311"/>
                    <a:pt x="98" y="325"/>
                  </a:cubicBezTo>
                  <a:cubicBezTo>
                    <a:pt x="96" y="329"/>
                    <a:pt x="89" y="333"/>
                    <a:pt x="85" y="334"/>
                  </a:cubicBezTo>
                  <a:cubicBezTo>
                    <a:pt x="85" y="337"/>
                    <a:pt x="83" y="338"/>
                    <a:pt x="82" y="341"/>
                  </a:cubicBezTo>
                  <a:cubicBezTo>
                    <a:pt x="80" y="343"/>
                    <a:pt x="77" y="345"/>
                    <a:pt x="75" y="346"/>
                  </a:cubicBezTo>
                  <a:cubicBezTo>
                    <a:pt x="73" y="344"/>
                    <a:pt x="72" y="341"/>
                    <a:pt x="72" y="338"/>
                  </a:cubicBezTo>
                  <a:cubicBezTo>
                    <a:pt x="72" y="335"/>
                    <a:pt x="73" y="332"/>
                    <a:pt x="73" y="332"/>
                  </a:cubicBezTo>
                  <a:cubicBezTo>
                    <a:pt x="69" y="330"/>
                    <a:pt x="65" y="325"/>
                    <a:pt x="66" y="317"/>
                  </a:cubicBezTo>
                  <a:cubicBezTo>
                    <a:pt x="66" y="305"/>
                    <a:pt x="71" y="297"/>
                    <a:pt x="75" y="291"/>
                  </a:cubicBezTo>
                  <a:cubicBezTo>
                    <a:pt x="78" y="286"/>
                    <a:pt x="77" y="283"/>
                    <a:pt x="74" y="281"/>
                  </a:cubicBezTo>
                  <a:cubicBezTo>
                    <a:pt x="71" y="279"/>
                    <a:pt x="68" y="280"/>
                    <a:pt x="65" y="284"/>
                  </a:cubicBezTo>
                  <a:cubicBezTo>
                    <a:pt x="61" y="290"/>
                    <a:pt x="57" y="298"/>
                    <a:pt x="44" y="307"/>
                  </a:cubicBezTo>
                  <a:cubicBezTo>
                    <a:pt x="37" y="312"/>
                    <a:pt x="32" y="310"/>
                    <a:pt x="29" y="308"/>
                  </a:cubicBezTo>
                  <a:cubicBezTo>
                    <a:pt x="29" y="308"/>
                    <a:pt x="27" y="310"/>
                    <a:pt x="24" y="312"/>
                  </a:cubicBezTo>
                  <a:cubicBezTo>
                    <a:pt x="21" y="314"/>
                    <a:pt x="17" y="314"/>
                    <a:pt x="14" y="314"/>
                  </a:cubicBezTo>
                  <a:cubicBezTo>
                    <a:pt x="14" y="311"/>
                    <a:pt x="14" y="308"/>
                    <a:pt x="16" y="304"/>
                  </a:cubicBezTo>
                  <a:cubicBezTo>
                    <a:pt x="18" y="301"/>
                    <a:pt x="20" y="299"/>
                    <a:pt x="20" y="299"/>
                  </a:cubicBezTo>
                  <a:cubicBezTo>
                    <a:pt x="20" y="299"/>
                    <a:pt x="15" y="289"/>
                    <a:pt x="32" y="278"/>
                  </a:cubicBezTo>
                  <a:cubicBezTo>
                    <a:pt x="37" y="275"/>
                    <a:pt x="49" y="270"/>
                    <a:pt x="54" y="269"/>
                  </a:cubicBezTo>
                  <a:cubicBezTo>
                    <a:pt x="62" y="267"/>
                    <a:pt x="63" y="264"/>
                    <a:pt x="63" y="261"/>
                  </a:cubicBezTo>
                  <a:cubicBezTo>
                    <a:pt x="62" y="258"/>
                    <a:pt x="60" y="257"/>
                    <a:pt x="55" y="257"/>
                  </a:cubicBezTo>
                  <a:cubicBezTo>
                    <a:pt x="49" y="258"/>
                    <a:pt x="35" y="257"/>
                    <a:pt x="27" y="256"/>
                  </a:cubicBezTo>
                  <a:cubicBezTo>
                    <a:pt x="17" y="254"/>
                    <a:pt x="12" y="247"/>
                    <a:pt x="12" y="240"/>
                  </a:cubicBezTo>
                  <a:cubicBezTo>
                    <a:pt x="8" y="240"/>
                    <a:pt x="6" y="238"/>
                    <a:pt x="4" y="236"/>
                  </a:cubicBezTo>
                  <a:cubicBezTo>
                    <a:pt x="2" y="234"/>
                    <a:pt x="1" y="232"/>
                    <a:pt x="0" y="230"/>
                  </a:cubicBezTo>
                  <a:cubicBezTo>
                    <a:pt x="3" y="228"/>
                    <a:pt x="6" y="227"/>
                    <a:pt x="9" y="226"/>
                  </a:cubicBezTo>
                  <a:cubicBezTo>
                    <a:pt x="12" y="226"/>
                    <a:pt x="15" y="226"/>
                    <a:pt x="17" y="227"/>
                  </a:cubicBezTo>
                  <a:cubicBezTo>
                    <a:pt x="22" y="222"/>
                    <a:pt x="30" y="221"/>
                    <a:pt x="38" y="224"/>
                  </a:cubicBezTo>
                  <a:cubicBezTo>
                    <a:pt x="45" y="226"/>
                    <a:pt x="53" y="231"/>
                    <a:pt x="64" y="239"/>
                  </a:cubicBezTo>
                  <a:cubicBezTo>
                    <a:pt x="67" y="242"/>
                    <a:pt x="71" y="244"/>
                    <a:pt x="74" y="241"/>
                  </a:cubicBezTo>
                  <a:cubicBezTo>
                    <a:pt x="77" y="238"/>
                    <a:pt x="76" y="235"/>
                    <a:pt x="73" y="231"/>
                  </a:cubicBezTo>
                  <a:cubicBezTo>
                    <a:pt x="68" y="224"/>
                    <a:pt x="63" y="216"/>
                    <a:pt x="59" y="201"/>
                  </a:cubicBezTo>
                  <a:cubicBezTo>
                    <a:pt x="57" y="195"/>
                    <a:pt x="60" y="189"/>
                    <a:pt x="63" y="186"/>
                  </a:cubicBezTo>
                  <a:cubicBezTo>
                    <a:pt x="63" y="186"/>
                    <a:pt x="62" y="183"/>
                    <a:pt x="62" y="180"/>
                  </a:cubicBezTo>
                  <a:cubicBezTo>
                    <a:pt x="62" y="175"/>
                    <a:pt x="63" y="172"/>
                    <a:pt x="63" y="172"/>
                  </a:cubicBezTo>
                  <a:cubicBezTo>
                    <a:pt x="63" y="172"/>
                    <a:pt x="68" y="172"/>
                    <a:pt x="70" y="175"/>
                  </a:cubicBezTo>
                  <a:cubicBezTo>
                    <a:pt x="73" y="177"/>
                    <a:pt x="75" y="181"/>
                    <a:pt x="75" y="181"/>
                  </a:cubicBezTo>
                  <a:cubicBezTo>
                    <a:pt x="75" y="181"/>
                    <a:pt x="86" y="179"/>
                    <a:pt x="92" y="189"/>
                  </a:cubicBezTo>
                  <a:cubicBezTo>
                    <a:pt x="103" y="210"/>
                    <a:pt x="101" y="227"/>
                    <a:pt x="100" y="233"/>
                  </a:cubicBezTo>
                  <a:cubicBezTo>
                    <a:pt x="109" y="250"/>
                    <a:pt x="117" y="257"/>
                    <a:pt x="128" y="267"/>
                  </a:cubicBezTo>
                  <a:cubicBezTo>
                    <a:pt x="133" y="273"/>
                    <a:pt x="143" y="278"/>
                    <a:pt x="154" y="284"/>
                  </a:cubicBezTo>
                  <a:cubicBezTo>
                    <a:pt x="162" y="272"/>
                    <a:pt x="172" y="261"/>
                    <a:pt x="185" y="249"/>
                  </a:cubicBezTo>
                  <a:cubicBezTo>
                    <a:pt x="200" y="234"/>
                    <a:pt x="211" y="227"/>
                    <a:pt x="222" y="217"/>
                  </a:cubicBezTo>
                  <a:cubicBezTo>
                    <a:pt x="235" y="205"/>
                    <a:pt x="242" y="192"/>
                    <a:pt x="242" y="192"/>
                  </a:cubicBezTo>
                  <a:cubicBezTo>
                    <a:pt x="242" y="192"/>
                    <a:pt x="219" y="185"/>
                    <a:pt x="195" y="193"/>
                  </a:cubicBezTo>
                  <a:cubicBezTo>
                    <a:pt x="192" y="188"/>
                    <a:pt x="187" y="179"/>
                    <a:pt x="191" y="173"/>
                  </a:cubicBezTo>
                  <a:cubicBezTo>
                    <a:pt x="209" y="166"/>
                    <a:pt x="236" y="167"/>
                    <a:pt x="248" y="170"/>
                  </a:cubicBezTo>
                  <a:cubicBezTo>
                    <a:pt x="252" y="164"/>
                    <a:pt x="261" y="149"/>
                    <a:pt x="251" y="140"/>
                  </a:cubicBezTo>
                  <a:cubicBezTo>
                    <a:pt x="238" y="130"/>
                    <a:pt x="207" y="127"/>
                    <a:pt x="184" y="139"/>
                  </a:cubicBezTo>
                  <a:cubicBezTo>
                    <a:pt x="179" y="136"/>
                    <a:pt x="171" y="125"/>
                    <a:pt x="176" y="113"/>
                  </a:cubicBezTo>
                  <a:cubicBezTo>
                    <a:pt x="164" y="100"/>
                    <a:pt x="172" y="95"/>
                    <a:pt x="176" y="93"/>
                  </a:cubicBezTo>
                  <a:cubicBezTo>
                    <a:pt x="190" y="87"/>
                    <a:pt x="202" y="90"/>
                    <a:pt x="215" y="89"/>
                  </a:cubicBezTo>
                  <a:cubicBezTo>
                    <a:pt x="215" y="84"/>
                    <a:pt x="215" y="81"/>
                    <a:pt x="218" y="75"/>
                  </a:cubicBezTo>
                  <a:cubicBezTo>
                    <a:pt x="224" y="59"/>
                    <a:pt x="263" y="64"/>
                    <a:pt x="278" y="64"/>
                  </a:cubicBezTo>
                  <a:cubicBezTo>
                    <a:pt x="288" y="64"/>
                    <a:pt x="296" y="62"/>
                    <a:pt x="305" y="61"/>
                  </a:cubicBezTo>
                  <a:cubicBezTo>
                    <a:pt x="317" y="58"/>
                    <a:pt x="317" y="70"/>
                    <a:pt x="314" y="74"/>
                  </a:cubicBezTo>
                  <a:lnTo>
                    <a:pt x="306" y="85"/>
                  </a:lnTo>
                  <a:cubicBezTo>
                    <a:pt x="318" y="89"/>
                    <a:pt x="330" y="97"/>
                    <a:pt x="335" y="109"/>
                  </a:cubicBezTo>
                  <a:cubicBezTo>
                    <a:pt x="338" y="119"/>
                    <a:pt x="336" y="130"/>
                    <a:pt x="338" y="139"/>
                  </a:cubicBezTo>
                  <a:cubicBezTo>
                    <a:pt x="341" y="149"/>
                    <a:pt x="346" y="153"/>
                    <a:pt x="351" y="161"/>
                  </a:cubicBezTo>
                  <a:cubicBezTo>
                    <a:pt x="358" y="174"/>
                    <a:pt x="359" y="184"/>
                    <a:pt x="361" y="198"/>
                  </a:cubicBezTo>
                  <a:cubicBezTo>
                    <a:pt x="362" y="210"/>
                    <a:pt x="351" y="210"/>
                    <a:pt x="346" y="206"/>
                  </a:cubicBezTo>
                  <a:cubicBezTo>
                    <a:pt x="344" y="204"/>
                    <a:pt x="337" y="195"/>
                    <a:pt x="329" y="196"/>
                  </a:cubicBezTo>
                  <a:cubicBezTo>
                    <a:pt x="324" y="197"/>
                    <a:pt x="320" y="204"/>
                    <a:pt x="318" y="209"/>
                  </a:cubicBezTo>
                  <a:cubicBezTo>
                    <a:pt x="318" y="209"/>
                    <a:pt x="329" y="228"/>
                    <a:pt x="333" y="245"/>
                  </a:cubicBezTo>
                  <a:cubicBezTo>
                    <a:pt x="336" y="260"/>
                    <a:pt x="335" y="272"/>
                    <a:pt x="333" y="284"/>
                  </a:cubicBezTo>
                  <a:cubicBezTo>
                    <a:pt x="332" y="295"/>
                    <a:pt x="320" y="292"/>
                    <a:pt x="317" y="288"/>
                  </a:cubicBezTo>
                  <a:cubicBezTo>
                    <a:pt x="314" y="284"/>
                    <a:pt x="310" y="275"/>
                    <a:pt x="303" y="274"/>
                  </a:cubicBezTo>
                  <a:cubicBezTo>
                    <a:pt x="294" y="272"/>
                    <a:pt x="287" y="281"/>
                    <a:pt x="286" y="291"/>
                  </a:cubicBezTo>
                  <a:cubicBezTo>
                    <a:pt x="285" y="301"/>
                    <a:pt x="286" y="309"/>
                    <a:pt x="292" y="317"/>
                  </a:cubicBezTo>
                  <a:cubicBezTo>
                    <a:pt x="316" y="352"/>
                    <a:pt x="425" y="286"/>
                    <a:pt x="472" y="323"/>
                  </a:cubicBezTo>
                  <a:cubicBezTo>
                    <a:pt x="475" y="311"/>
                    <a:pt x="477" y="297"/>
                    <a:pt x="474" y="286"/>
                  </a:cubicBezTo>
                  <a:cubicBezTo>
                    <a:pt x="468" y="260"/>
                    <a:pt x="425" y="248"/>
                    <a:pt x="404" y="219"/>
                  </a:cubicBezTo>
                  <a:lnTo>
                    <a:pt x="404" y="219"/>
                  </a:lnTo>
                  <a:cubicBezTo>
                    <a:pt x="400" y="213"/>
                    <a:pt x="397" y="207"/>
                    <a:pt x="395" y="200"/>
                  </a:cubicBezTo>
                  <a:cubicBezTo>
                    <a:pt x="387" y="166"/>
                    <a:pt x="410" y="119"/>
                    <a:pt x="421" y="98"/>
                  </a:cubicBezTo>
                  <a:cubicBezTo>
                    <a:pt x="412" y="83"/>
                    <a:pt x="417" y="55"/>
                    <a:pt x="422" y="43"/>
                  </a:cubicBezTo>
                  <a:cubicBezTo>
                    <a:pt x="428" y="28"/>
                    <a:pt x="433" y="20"/>
                    <a:pt x="440" y="10"/>
                  </a:cubicBezTo>
                  <a:cubicBezTo>
                    <a:pt x="447" y="0"/>
                    <a:pt x="466" y="1"/>
                    <a:pt x="466" y="7"/>
                  </a:cubicBezTo>
                  <a:cubicBezTo>
                    <a:pt x="466" y="7"/>
                    <a:pt x="445" y="32"/>
                    <a:pt x="452" y="40"/>
                  </a:cubicBezTo>
                  <a:cubicBezTo>
                    <a:pt x="460" y="48"/>
                    <a:pt x="498" y="21"/>
                    <a:pt x="470" y="81"/>
                  </a:cubicBezTo>
                  <a:cubicBezTo>
                    <a:pt x="460" y="102"/>
                    <a:pt x="447" y="108"/>
                    <a:pt x="436" y="107"/>
                  </a:cubicBezTo>
                  <a:cubicBezTo>
                    <a:pt x="424" y="130"/>
                    <a:pt x="410" y="166"/>
                    <a:pt x="417" y="193"/>
                  </a:cubicBezTo>
                  <a:cubicBezTo>
                    <a:pt x="419" y="204"/>
                    <a:pt x="426" y="212"/>
                    <a:pt x="435" y="219"/>
                  </a:cubicBezTo>
                  <a:lnTo>
                    <a:pt x="435" y="219"/>
                  </a:lnTo>
                  <a:cubicBezTo>
                    <a:pt x="457" y="238"/>
                    <a:pt x="491" y="250"/>
                    <a:pt x="498" y="283"/>
                  </a:cubicBezTo>
                  <a:cubicBezTo>
                    <a:pt x="502" y="302"/>
                    <a:pt x="496" y="329"/>
                    <a:pt x="490" y="348"/>
                  </a:cubicBezTo>
                  <a:cubicBezTo>
                    <a:pt x="499" y="367"/>
                    <a:pt x="499" y="388"/>
                    <a:pt x="504" y="406"/>
                  </a:cubicBezTo>
                  <a:cubicBezTo>
                    <a:pt x="507" y="413"/>
                    <a:pt x="512" y="424"/>
                    <a:pt x="520" y="423"/>
                  </a:cubicBezTo>
                  <a:cubicBezTo>
                    <a:pt x="528" y="422"/>
                    <a:pt x="532" y="414"/>
                    <a:pt x="535" y="410"/>
                  </a:cubicBezTo>
                  <a:cubicBezTo>
                    <a:pt x="539" y="404"/>
                    <a:pt x="550" y="403"/>
                    <a:pt x="551" y="415"/>
                  </a:cubicBezTo>
                  <a:cubicBezTo>
                    <a:pt x="553" y="427"/>
                    <a:pt x="558" y="438"/>
                    <a:pt x="558" y="451"/>
                  </a:cubicBezTo>
                  <a:cubicBezTo>
                    <a:pt x="557" y="502"/>
                    <a:pt x="541" y="542"/>
                    <a:pt x="528" y="574"/>
                  </a:cubicBezTo>
                  <a:cubicBezTo>
                    <a:pt x="528" y="574"/>
                    <a:pt x="543" y="577"/>
                    <a:pt x="563" y="591"/>
                  </a:cubicBezTo>
                  <a:cubicBezTo>
                    <a:pt x="577" y="601"/>
                    <a:pt x="573" y="609"/>
                    <a:pt x="573" y="613"/>
                  </a:cubicBezTo>
                  <a:cubicBezTo>
                    <a:pt x="575" y="615"/>
                    <a:pt x="576" y="617"/>
                    <a:pt x="577" y="619"/>
                  </a:cubicBezTo>
                  <a:cubicBezTo>
                    <a:pt x="578" y="622"/>
                    <a:pt x="579" y="625"/>
                    <a:pt x="580" y="628"/>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11" name="Google Shape;611;p24"/>
            <p:cNvSpPr/>
            <p:nvPr/>
          </p:nvSpPr>
          <p:spPr>
            <a:xfrm>
              <a:off x="345390" y="360859"/>
              <a:ext cx="23171" cy="15447"/>
            </a:xfrm>
            <a:custGeom>
              <a:avLst/>
              <a:gdLst/>
              <a:ahLst/>
              <a:cxnLst/>
              <a:rect l="l" t="t" r="r" b="b"/>
              <a:pathLst>
                <a:path w="81" h="50" extrusionOk="0">
                  <a:moveTo>
                    <a:pt x="17" y="38"/>
                  </a:moveTo>
                  <a:cubicBezTo>
                    <a:pt x="45" y="50"/>
                    <a:pt x="81" y="31"/>
                    <a:pt x="81" y="27"/>
                  </a:cubicBezTo>
                  <a:cubicBezTo>
                    <a:pt x="37" y="34"/>
                    <a:pt x="21" y="21"/>
                    <a:pt x="31" y="0"/>
                  </a:cubicBezTo>
                  <a:cubicBezTo>
                    <a:pt x="0" y="3"/>
                    <a:pt x="2" y="31"/>
                    <a:pt x="17" y="38"/>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12" name="Google Shape;612;p24"/>
            <p:cNvSpPr/>
            <p:nvPr/>
          </p:nvSpPr>
          <p:spPr>
            <a:xfrm>
              <a:off x="382721" y="646637"/>
              <a:ext cx="56641" cy="72088"/>
            </a:xfrm>
            <a:custGeom>
              <a:avLst/>
              <a:gdLst/>
              <a:ahLst/>
              <a:cxnLst/>
              <a:rect l="l" t="t" r="r" b="b"/>
              <a:pathLst>
                <a:path w="191" h="244" extrusionOk="0">
                  <a:moveTo>
                    <a:pt x="116" y="148"/>
                  </a:moveTo>
                  <a:cubicBezTo>
                    <a:pt x="131" y="139"/>
                    <a:pt x="150" y="129"/>
                    <a:pt x="160" y="120"/>
                  </a:cubicBezTo>
                  <a:cubicBezTo>
                    <a:pt x="173" y="110"/>
                    <a:pt x="191" y="86"/>
                    <a:pt x="191" y="77"/>
                  </a:cubicBezTo>
                  <a:cubicBezTo>
                    <a:pt x="171" y="54"/>
                    <a:pt x="175" y="31"/>
                    <a:pt x="173" y="10"/>
                  </a:cubicBezTo>
                  <a:cubicBezTo>
                    <a:pt x="173" y="5"/>
                    <a:pt x="167" y="0"/>
                    <a:pt x="159" y="4"/>
                  </a:cubicBezTo>
                  <a:cubicBezTo>
                    <a:pt x="135" y="15"/>
                    <a:pt x="108" y="23"/>
                    <a:pt x="108" y="23"/>
                  </a:cubicBezTo>
                  <a:cubicBezTo>
                    <a:pt x="108" y="23"/>
                    <a:pt x="103" y="57"/>
                    <a:pt x="110" y="65"/>
                  </a:cubicBezTo>
                  <a:cubicBezTo>
                    <a:pt x="118" y="73"/>
                    <a:pt x="136" y="70"/>
                    <a:pt x="134" y="82"/>
                  </a:cubicBezTo>
                  <a:cubicBezTo>
                    <a:pt x="133" y="90"/>
                    <a:pt x="122" y="103"/>
                    <a:pt x="115" y="109"/>
                  </a:cubicBezTo>
                  <a:cubicBezTo>
                    <a:pt x="102" y="119"/>
                    <a:pt x="87" y="127"/>
                    <a:pt x="79" y="131"/>
                  </a:cubicBezTo>
                  <a:cubicBezTo>
                    <a:pt x="79" y="131"/>
                    <a:pt x="57" y="123"/>
                    <a:pt x="26" y="126"/>
                  </a:cubicBezTo>
                  <a:cubicBezTo>
                    <a:pt x="13" y="127"/>
                    <a:pt x="13" y="137"/>
                    <a:pt x="13" y="137"/>
                  </a:cubicBezTo>
                  <a:cubicBezTo>
                    <a:pt x="13" y="137"/>
                    <a:pt x="9" y="137"/>
                    <a:pt x="6" y="138"/>
                  </a:cubicBezTo>
                  <a:cubicBezTo>
                    <a:pt x="2" y="140"/>
                    <a:pt x="0" y="143"/>
                    <a:pt x="0" y="143"/>
                  </a:cubicBezTo>
                  <a:cubicBezTo>
                    <a:pt x="0" y="143"/>
                    <a:pt x="2" y="146"/>
                    <a:pt x="6" y="148"/>
                  </a:cubicBezTo>
                  <a:cubicBezTo>
                    <a:pt x="9" y="149"/>
                    <a:pt x="13" y="149"/>
                    <a:pt x="13" y="149"/>
                  </a:cubicBezTo>
                  <a:cubicBezTo>
                    <a:pt x="14" y="153"/>
                    <a:pt x="18" y="158"/>
                    <a:pt x="25" y="159"/>
                  </a:cubicBezTo>
                  <a:cubicBezTo>
                    <a:pt x="40" y="161"/>
                    <a:pt x="50" y="160"/>
                    <a:pt x="58" y="158"/>
                  </a:cubicBezTo>
                  <a:cubicBezTo>
                    <a:pt x="63" y="156"/>
                    <a:pt x="66" y="157"/>
                    <a:pt x="68" y="161"/>
                  </a:cubicBezTo>
                  <a:cubicBezTo>
                    <a:pt x="69" y="165"/>
                    <a:pt x="65" y="167"/>
                    <a:pt x="62" y="169"/>
                  </a:cubicBezTo>
                  <a:cubicBezTo>
                    <a:pt x="50" y="176"/>
                    <a:pt x="42" y="181"/>
                    <a:pt x="37" y="187"/>
                  </a:cubicBezTo>
                  <a:cubicBezTo>
                    <a:pt x="33" y="193"/>
                    <a:pt x="30" y="201"/>
                    <a:pt x="32" y="207"/>
                  </a:cubicBezTo>
                  <a:cubicBezTo>
                    <a:pt x="31" y="209"/>
                    <a:pt x="30" y="211"/>
                    <a:pt x="29" y="214"/>
                  </a:cubicBezTo>
                  <a:cubicBezTo>
                    <a:pt x="28" y="218"/>
                    <a:pt x="28" y="221"/>
                    <a:pt x="29" y="224"/>
                  </a:cubicBezTo>
                  <a:cubicBezTo>
                    <a:pt x="31" y="224"/>
                    <a:pt x="33" y="224"/>
                    <a:pt x="36" y="223"/>
                  </a:cubicBezTo>
                  <a:cubicBezTo>
                    <a:pt x="38" y="222"/>
                    <a:pt x="41" y="221"/>
                    <a:pt x="43" y="218"/>
                  </a:cubicBezTo>
                  <a:cubicBezTo>
                    <a:pt x="49" y="220"/>
                    <a:pt x="57" y="218"/>
                    <a:pt x="63" y="210"/>
                  </a:cubicBezTo>
                  <a:cubicBezTo>
                    <a:pt x="68" y="203"/>
                    <a:pt x="74" y="190"/>
                    <a:pt x="75" y="185"/>
                  </a:cubicBezTo>
                  <a:cubicBezTo>
                    <a:pt x="77" y="179"/>
                    <a:pt x="79" y="178"/>
                    <a:pt x="82" y="179"/>
                  </a:cubicBezTo>
                  <a:cubicBezTo>
                    <a:pt x="85" y="180"/>
                    <a:pt x="87" y="181"/>
                    <a:pt x="85" y="189"/>
                  </a:cubicBezTo>
                  <a:cubicBezTo>
                    <a:pt x="84" y="195"/>
                    <a:pt x="84" y="208"/>
                    <a:pt x="85" y="214"/>
                  </a:cubicBezTo>
                  <a:cubicBezTo>
                    <a:pt x="89" y="234"/>
                    <a:pt x="100" y="233"/>
                    <a:pt x="100" y="233"/>
                  </a:cubicBezTo>
                  <a:cubicBezTo>
                    <a:pt x="100" y="233"/>
                    <a:pt x="101" y="236"/>
                    <a:pt x="103" y="239"/>
                  </a:cubicBezTo>
                  <a:cubicBezTo>
                    <a:pt x="106" y="242"/>
                    <a:pt x="109" y="244"/>
                    <a:pt x="111" y="244"/>
                  </a:cubicBezTo>
                  <a:cubicBezTo>
                    <a:pt x="113" y="242"/>
                    <a:pt x="114" y="238"/>
                    <a:pt x="113" y="234"/>
                  </a:cubicBezTo>
                  <a:cubicBezTo>
                    <a:pt x="113" y="231"/>
                    <a:pt x="112" y="228"/>
                    <a:pt x="112" y="228"/>
                  </a:cubicBezTo>
                  <a:cubicBezTo>
                    <a:pt x="115" y="226"/>
                    <a:pt x="118" y="222"/>
                    <a:pt x="116" y="214"/>
                  </a:cubicBezTo>
                  <a:cubicBezTo>
                    <a:pt x="113" y="199"/>
                    <a:pt x="108" y="192"/>
                    <a:pt x="103" y="185"/>
                  </a:cubicBezTo>
                  <a:cubicBezTo>
                    <a:pt x="101" y="181"/>
                    <a:pt x="102" y="178"/>
                    <a:pt x="104" y="176"/>
                  </a:cubicBezTo>
                  <a:cubicBezTo>
                    <a:pt x="107" y="174"/>
                    <a:pt x="111" y="175"/>
                    <a:pt x="114" y="180"/>
                  </a:cubicBezTo>
                  <a:cubicBezTo>
                    <a:pt x="118" y="185"/>
                    <a:pt x="124" y="193"/>
                    <a:pt x="134" y="198"/>
                  </a:cubicBezTo>
                  <a:cubicBezTo>
                    <a:pt x="141" y="201"/>
                    <a:pt x="147" y="200"/>
                    <a:pt x="150" y="197"/>
                  </a:cubicBezTo>
                  <a:cubicBezTo>
                    <a:pt x="150" y="197"/>
                    <a:pt x="153" y="199"/>
                    <a:pt x="156" y="200"/>
                  </a:cubicBezTo>
                  <a:cubicBezTo>
                    <a:pt x="159" y="201"/>
                    <a:pt x="162" y="201"/>
                    <a:pt x="165" y="201"/>
                  </a:cubicBezTo>
                  <a:cubicBezTo>
                    <a:pt x="164" y="198"/>
                    <a:pt x="163" y="195"/>
                    <a:pt x="162" y="193"/>
                  </a:cubicBezTo>
                  <a:cubicBezTo>
                    <a:pt x="161" y="190"/>
                    <a:pt x="160" y="188"/>
                    <a:pt x="158" y="186"/>
                  </a:cubicBezTo>
                  <a:cubicBezTo>
                    <a:pt x="158" y="182"/>
                    <a:pt x="157" y="175"/>
                    <a:pt x="154" y="172"/>
                  </a:cubicBezTo>
                  <a:cubicBezTo>
                    <a:pt x="142" y="160"/>
                    <a:pt x="116" y="148"/>
                    <a:pt x="116" y="148"/>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13" name="Google Shape;613;p24"/>
            <p:cNvSpPr/>
            <p:nvPr/>
          </p:nvSpPr>
          <p:spPr>
            <a:xfrm>
              <a:off x="304196" y="537218"/>
              <a:ext cx="178933" cy="180221"/>
            </a:xfrm>
            <a:custGeom>
              <a:avLst/>
              <a:gdLst/>
              <a:ahLst/>
              <a:cxnLst/>
              <a:rect l="l" t="t" r="r" b="b"/>
              <a:pathLst>
                <a:path w="606" h="613" extrusionOk="0">
                  <a:moveTo>
                    <a:pt x="290" y="52"/>
                  </a:moveTo>
                  <a:cubicBezTo>
                    <a:pt x="281" y="59"/>
                    <a:pt x="263" y="36"/>
                    <a:pt x="263" y="36"/>
                  </a:cubicBezTo>
                  <a:cubicBezTo>
                    <a:pt x="271" y="29"/>
                    <a:pt x="280" y="23"/>
                    <a:pt x="288" y="31"/>
                  </a:cubicBezTo>
                  <a:cubicBezTo>
                    <a:pt x="294" y="38"/>
                    <a:pt x="298" y="47"/>
                    <a:pt x="290" y="52"/>
                  </a:cubicBezTo>
                  <a:close/>
                  <a:moveTo>
                    <a:pt x="603" y="561"/>
                  </a:moveTo>
                  <a:cubicBezTo>
                    <a:pt x="602" y="558"/>
                    <a:pt x="601" y="557"/>
                    <a:pt x="599" y="555"/>
                  </a:cubicBezTo>
                  <a:cubicBezTo>
                    <a:pt x="599" y="551"/>
                    <a:pt x="603" y="542"/>
                    <a:pt x="589" y="533"/>
                  </a:cubicBezTo>
                  <a:cubicBezTo>
                    <a:pt x="569" y="519"/>
                    <a:pt x="554" y="515"/>
                    <a:pt x="554" y="515"/>
                  </a:cubicBezTo>
                  <a:cubicBezTo>
                    <a:pt x="567" y="484"/>
                    <a:pt x="583" y="444"/>
                    <a:pt x="584" y="393"/>
                  </a:cubicBezTo>
                  <a:cubicBezTo>
                    <a:pt x="584" y="380"/>
                    <a:pt x="579" y="368"/>
                    <a:pt x="577" y="357"/>
                  </a:cubicBezTo>
                  <a:cubicBezTo>
                    <a:pt x="576" y="345"/>
                    <a:pt x="565" y="346"/>
                    <a:pt x="561" y="352"/>
                  </a:cubicBezTo>
                  <a:cubicBezTo>
                    <a:pt x="558" y="356"/>
                    <a:pt x="554" y="364"/>
                    <a:pt x="546" y="365"/>
                  </a:cubicBezTo>
                  <a:cubicBezTo>
                    <a:pt x="538" y="366"/>
                    <a:pt x="533" y="354"/>
                    <a:pt x="530" y="347"/>
                  </a:cubicBezTo>
                  <a:cubicBezTo>
                    <a:pt x="526" y="333"/>
                    <a:pt x="525" y="318"/>
                    <a:pt x="521" y="302"/>
                  </a:cubicBezTo>
                  <a:cubicBezTo>
                    <a:pt x="535" y="299"/>
                    <a:pt x="547" y="291"/>
                    <a:pt x="558" y="282"/>
                  </a:cubicBezTo>
                  <a:cubicBezTo>
                    <a:pt x="577" y="266"/>
                    <a:pt x="576" y="240"/>
                    <a:pt x="565" y="220"/>
                  </a:cubicBezTo>
                  <a:cubicBezTo>
                    <a:pt x="557" y="204"/>
                    <a:pt x="546" y="197"/>
                    <a:pt x="495" y="178"/>
                  </a:cubicBezTo>
                  <a:cubicBezTo>
                    <a:pt x="474" y="171"/>
                    <a:pt x="459" y="162"/>
                    <a:pt x="449" y="150"/>
                  </a:cubicBezTo>
                  <a:cubicBezTo>
                    <a:pt x="445" y="146"/>
                    <a:pt x="441" y="140"/>
                    <a:pt x="438" y="134"/>
                  </a:cubicBezTo>
                  <a:cubicBezTo>
                    <a:pt x="433" y="123"/>
                    <a:pt x="437" y="111"/>
                    <a:pt x="446" y="103"/>
                  </a:cubicBezTo>
                  <a:cubicBezTo>
                    <a:pt x="448" y="101"/>
                    <a:pt x="453" y="98"/>
                    <a:pt x="458" y="94"/>
                  </a:cubicBezTo>
                  <a:cubicBezTo>
                    <a:pt x="474" y="106"/>
                    <a:pt x="517" y="100"/>
                    <a:pt x="533" y="94"/>
                  </a:cubicBezTo>
                  <a:cubicBezTo>
                    <a:pt x="553" y="87"/>
                    <a:pt x="567" y="78"/>
                    <a:pt x="581" y="70"/>
                  </a:cubicBezTo>
                  <a:cubicBezTo>
                    <a:pt x="595" y="62"/>
                    <a:pt x="593" y="46"/>
                    <a:pt x="585" y="46"/>
                  </a:cubicBezTo>
                  <a:cubicBezTo>
                    <a:pt x="585" y="46"/>
                    <a:pt x="535" y="67"/>
                    <a:pt x="526" y="59"/>
                  </a:cubicBezTo>
                  <a:cubicBezTo>
                    <a:pt x="519" y="52"/>
                    <a:pt x="536" y="24"/>
                    <a:pt x="483" y="48"/>
                  </a:cubicBezTo>
                  <a:cubicBezTo>
                    <a:pt x="464" y="56"/>
                    <a:pt x="449" y="68"/>
                    <a:pt x="450" y="79"/>
                  </a:cubicBezTo>
                  <a:cubicBezTo>
                    <a:pt x="432" y="89"/>
                    <a:pt x="414" y="106"/>
                    <a:pt x="416" y="128"/>
                  </a:cubicBezTo>
                  <a:cubicBezTo>
                    <a:pt x="417" y="135"/>
                    <a:pt x="421" y="144"/>
                    <a:pt x="426" y="151"/>
                  </a:cubicBezTo>
                  <a:lnTo>
                    <a:pt x="426" y="151"/>
                  </a:lnTo>
                  <a:cubicBezTo>
                    <a:pt x="441" y="172"/>
                    <a:pt x="470" y="188"/>
                    <a:pt x="501" y="198"/>
                  </a:cubicBezTo>
                  <a:cubicBezTo>
                    <a:pt x="532" y="208"/>
                    <a:pt x="543" y="214"/>
                    <a:pt x="549" y="234"/>
                  </a:cubicBezTo>
                  <a:cubicBezTo>
                    <a:pt x="556" y="260"/>
                    <a:pt x="541" y="276"/>
                    <a:pt x="512" y="281"/>
                  </a:cubicBezTo>
                  <a:cubicBezTo>
                    <a:pt x="509" y="274"/>
                    <a:pt x="505" y="269"/>
                    <a:pt x="501" y="265"/>
                  </a:cubicBezTo>
                  <a:cubicBezTo>
                    <a:pt x="460" y="223"/>
                    <a:pt x="342" y="294"/>
                    <a:pt x="318" y="259"/>
                  </a:cubicBezTo>
                  <a:cubicBezTo>
                    <a:pt x="312" y="251"/>
                    <a:pt x="311" y="242"/>
                    <a:pt x="312" y="232"/>
                  </a:cubicBezTo>
                  <a:cubicBezTo>
                    <a:pt x="313" y="223"/>
                    <a:pt x="320" y="214"/>
                    <a:pt x="329" y="215"/>
                  </a:cubicBezTo>
                  <a:cubicBezTo>
                    <a:pt x="336" y="216"/>
                    <a:pt x="340" y="226"/>
                    <a:pt x="343" y="229"/>
                  </a:cubicBezTo>
                  <a:cubicBezTo>
                    <a:pt x="346" y="234"/>
                    <a:pt x="358" y="237"/>
                    <a:pt x="359" y="225"/>
                  </a:cubicBezTo>
                  <a:cubicBezTo>
                    <a:pt x="361" y="213"/>
                    <a:pt x="362" y="202"/>
                    <a:pt x="359" y="187"/>
                  </a:cubicBezTo>
                  <a:cubicBezTo>
                    <a:pt x="355" y="170"/>
                    <a:pt x="344" y="150"/>
                    <a:pt x="344" y="150"/>
                  </a:cubicBezTo>
                  <a:cubicBezTo>
                    <a:pt x="346" y="145"/>
                    <a:pt x="350" y="138"/>
                    <a:pt x="355" y="138"/>
                  </a:cubicBezTo>
                  <a:cubicBezTo>
                    <a:pt x="363" y="137"/>
                    <a:pt x="370" y="146"/>
                    <a:pt x="372" y="148"/>
                  </a:cubicBezTo>
                  <a:cubicBezTo>
                    <a:pt x="377" y="151"/>
                    <a:pt x="388" y="151"/>
                    <a:pt x="387" y="139"/>
                  </a:cubicBezTo>
                  <a:cubicBezTo>
                    <a:pt x="385" y="126"/>
                    <a:pt x="384" y="116"/>
                    <a:pt x="377" y="103"/>
                  </a:cubicBezTo>
                  <a:cubicBezTo>
                    <a:pt x="372" y="94"/>
                    <a:pt x="367" y="91"/>
                    <a:pt x="364" y="81"/>
                  </a:cubicBezTo>
                  <a:cubicBezTo>
                    <a:pt x="362" y="72"/>
                    <a:pt x="364" y="61"/>
                    <a:pt x="361" y="51"/>
                  </a:cubicBezTo>
                  <a:cubicBezTo>
                    <a:pt x="356" y="38"/>
                    <a:pt x="344" y="31"/>
                    <a:pt x="332" y="26"/>
                  </a:cubicBezTo>
                  <a:lnTo>
                    <a:pt x="340" y="16"/>
                  </a:lnTo>
                  <a:cubicBezTo>
                    <a:pt x="343" y="11"/>
                    <a:pt x="343" y="0"/>
                    <a:pt x="331" y="2"/>
                  </a:cubicBezTo>
                  <a:cubicBezTo>
                    <a:pt x="322" y="4"/>
                    <a:pt x="314" y="6"/>
                    <a:pt x="304" y="6"/>
                  </a:cubicBezTo>
                  <a:cubicBezTo>
                    <a:pt x="289" y="6"/>
                    <a:pt x="250" y="1"/>
                    <a:pt x="244" y="16"/>
                  </a:cubicBezTo>
                  <a:cubicBezTo>
                    <a:pt x="241" y="22"/>
                    <a:pt x="241" y="25"/>
                    <a:pt x="241" y="31"/>
                  </a:cubicBezTo>
                  <a:cubicBezTo>
                    <a:pt x="228" y="31"/>
                    <a:pt x="216" y="29"/>
                    <a:pt x="202" y="35"/>
                  </a:cubicBezTo>
                  <a:cubicBezTo>
                    <a:pt x="198" y="37"/>
                    <a:pt x="190" y="41"/>
                    <a:pt x="202" y="55"/>
                  </a:cubicBezTo>
                  <a:cubicBezTo>
                    <a:pt x="197" y="67"/>
                    <a:pt x="205" y="78"/>
                    <a:pt x="210" y="81"/>
                  </a:cubicBezTo>
                  <a:cubicBezTo>
                    <a:pt x="233" y="69"/>
                    <a:pt x="264" y="71"/>
                    <a:pt x="277" y="82"/>
                  </a:cubicBezTo>
                  <a:cubicBezTo>
                    <a:pt x="287" y="90"/>
                    <a:pt x="278" y="106"/>
                    <a:pt x="274" y="112"/>
                  </a:cubicBezTo>
                  <a:cubicBezTo>
                    <a:pt x="262" y="108"/>
                    <a:pt x="235" y="107"/>
                    <a:pt x="217" y="115"/>
                  </a:cubicBezTo>
                  <a:cubicBezTo>
                    <a:pt x="213" y="121"/>
                    <a:pt x="218" y="130"/>
                    <a:pt x="221" y="134"/>
                  </a:cubicBezTo>
                  <a:cubicBezTo>
                    <a:pt x="245" y="127"/>
                    <a:pt x="268" y="134"/>
                    <a:pt x="268" y="134"/>
                  </a:cubicBezTo>
                  <a:cubicBezTo>
                    <a:pt x="268" y="134"/>
                    <a:pt x="261" y="147"/>
                    <a:pt x="248" y="159"/>
                  </a:cubicBezTo>
                  <a:cubicBezTo>
                    <a:pt x="236" y="169"/>
                    <a:pt x="226" y="176"/>
                    <a:pt x="211" y="190"/>
                  </a:cubicBezTo>
                  <a:cubicBezTo>
                    <a:pt x="196" y="205"/>
                    <a:pt x="185" y="217"/>
                    <a:pt x="177" y="231"/>
                  </a:cubicBezTo>
                  <a:cubicBezTo>
                    <a:pt x="159" y="226"/>
                    <a:pt x="141" y="221"/>
                    <a:pt x="132" y="214"/>
                  </a:cubicBezTo>
                  <a:cubicBezTo>
                    <a:pt x="120" y="206"/>
                    <a:pt x="110" y="200"/>
                    <a:pt x="99" y="186"/>
                  </a:cubicBezTo>
                  <a:cubicBezTo>
                    <a:pt x="99" y="179"/>
                    <a:pt x="98" y="162"/>
                    <a:pt x="84" y="144"/>
                  </a:cubicBezTo>
                  <a:cubicBezTo>
                    <a:pt x="76" y="134"/>
                    <a:pt x="65" y="138"/>
                    <a:pt x="65" y="138"/>
                  </a:cubicBezTo>
                  <a:cubicBezTo>
                    <a:pt x="65" y="138"/>
                    <a:pt x="63" y="135"/>
                    <a:pt x="60" y="133"/>
                  </a:cubicBezTo>
                  <a:cubicBezTo>
                    <a:pt x="57" y="131"/>
                    <a:pt x="52" y="131"/>
                    <a:pt x="52" y="131"/>
                  </a:cubicBezTo>
                  <a:cubicBezTo>
                    <a:pt x="52" y="131"/>
                    <a:pt x="51" y="134"/>
                    <a:pt x="52" y="139"/>
                  </a:cubicBezTo>
                  <a:cubicBezTo>
                    <a:pt x="53" y="142"/>
                    <a:pt x="55" y="145"/>
                    <a:pt x="55" y="145"/>
                  </a:cubicBezTo>
                  <a:cubicBezTo>
                    <a:pt x="52" y="148"/>
                    <a:pt x="50" y="155"/>
                    <a:pt x="53" y="160"/>
                  </a:cubicBezTo>
                  <a:cubicBezTo>
                    <a:pt x="59" y="174"/>
                    <a:pt x="66" y="182"/>
                    <a:pt x="72" y="188"/>
                  </a:cubicBezTo>
                  <a:cubicBezTo>
                    <a:pt x="76" y="191"/>
                    <a:pt x="77" y="194"/>
                    <a:pt x="74" y="197"/>
                  </a:cubicBezTo>
                  <a:cubicBezTo>
                    <a:pt x="72" y="200"/>
                    <a:pt x="68" y="199"/>
                    <a:pt x="64" y="198"/>
                  </a:cubicBezTo>
                  <a:cubicBezTo>
                    <a:pt x="52" y="191"/>
                    <a:pt x="43" y="187"/>
                    <a:pt x="36" y="186"/>
                  </a:cubicBezTo>
                  <a:cubicBezTo>
                    <a:pt x="28" y="185"/>
                    <a:pt x="20" y="187"/>
                    <a:pt x="16" y="193"/>
                  </a:cubicBezTo>
                  <a:cubicBezTo>
                    <a:pt x="14" y="193"/>
                    <a:pt x="11" y="193"/>
                    <a:pt x="8" y="194"/>
                  </a:cubicBezTo>
                  <a:cubicBezTo>
                    <a:pt x="5" y="195"/>
                    <a:pt x="2" y="196"/>
                    <a:pt x="0" y="199"/>
                  </a:cubicBezTo>
                  <a:cubicBezTo>
                    <a:pt x="1" y="201"/>
                    <a:pt x="3" y="203"/>
                    <a:pt x="5" y="204"/>
                  </a:cubicBezTo>
                  <a:cubicBezTo>
                    <a:pt x="7" y="206"/>
                    <a:pt x="9" y="207"/>
                    <a:pt x="13" y="207"/>
                  </a:cubicBezTo>
                  <a:cubicBezTo>
                    <a:pt x="15" y="213"/>
                    <a:pt x="20" y="219"/>
                    <a:pt x="31" y="220"/>
                  </a:cubicBezTo>
                  <a:cubicBezTo>
                    <a:pt x="39" y="220"/>
                    <a:pt x="53" y="218"/>
                    <a:pt x="58" y="217"/>
                  </a:cubicBezTo>
                  <a:cubicBezTo>
                    <a:pt x="64" y="215"/>
                    <a:pt x="66" y="217"/>
                    <a:pt x="67" y="219"/>
                  </a:cubicBezTo>
                  <a:cubicBezTo>
                    <a:pt x="68" y="222"/>
                    <a:pt x="67" y="225"/>
                    <a:pt x="60" y="228"/>
                  </a:cubicBezTo>
                  <a:cubicBezTo>
                    <a:pt x="54" y="230"/>
                    <a:pt x="44" y="237"/>
                    <a:pt x="40" y="241"/>
                  </a:cubicBezTo>
                  <a:cubicBezTo>
                    <a:pt x="24" y="255"/>
                    <a:pt x="31" y="264"/>
                    <a:pt x="31" y="264"/>
                  </a:cubicBezTo>
                  <a:cubicBezTo>
                    <a:pt x="31" y="264"/>
                    <a:pt x="29" y="266"/>
                    <a:pt x="28" y="270"/>
                  </a:cubicBezTo>
                  <a:cubicBezTo>
                    <a:pt x="27" y="273"/>
                    <a:pt x="27" y="277"/>
                    <a:pt x="27" y="280"/>
                  </a:cubicBezTo>
                  <a:cubicBezTo>
                    <a:pt x="30" y="279"/>
                    <a:pt x="34" y="278"/>
                    <a:pt x="37" y="276"/>
                  </a:cubicBezTo>
                  <a:cubicBezTo>
                    <a:pt x="40" y="273"/>
                    <a:pt x="41" y="271"/>
                    <a:pt x="41" y="271"/>
                  </a:cubicBezTo>
                  <a:cubicBezTo>
                    <a:pt x="44" y="272"/>
                    <a:pt x="50" y="273"/>
                    <a:pt x="56" y="267"/>
                  </a:cubicBezTo>
                  <a:cubicBezTo>
                    <a:pt x="67" y="257"/>
                    <a:pt x="70" y="248"/>
                    <a:pt x="73" y="241"/>
                  </a:cubicBezTo>
                  <a:cubicBezTo>
                    <a:pt x="75" y="236"/>
                    <a:pt x="78" y="235"/>
                    <a:pt x="81" y="237"/>
                  </a:cubicBezTo>
                  <a:cubicBezTo>
                    <a:pt x="84" y="238"/>
                    <a:pt x="86" y="241"/>
                    <a:pt x="84" y="247"/>
                  </a:cubicBezTo>
                  <a:cubicBezTo>
                    <a:pt x="81" y="253"/>
                    <a:pt x="78" y="262"/>
                    <a:pt x="79" y="274"/>
                  </a:cubicBezTo>
                  <a:cubicBezTo>
                    <a:pt x="80" y="281"/>
                    <a:pt x="84" y="286"/>
                    <a:pt x="88" y="287"/>
                  </a:cubicBezTo>
                  <a:cubicBezTo>
                    <a:pt x="88" y="287"/>
                    <a:pt x="88" y="290"/>
                    <a:pt x="89" y="293"/>
                  </a:cubicBezTo>
                  <a:cubicBezTo>
                    <a:pt x="90" y="296"/>
                    <a:pt x="91" y="299"/>
                    <a:pt x="93" y="301"/>
                  </a:cubicBezTo>
                  <a:cubicBezTo>
                    <a:pt x="95" y="299"/>
                    <a:pt x="97" y="297"/>
                    <a:pt x="99" y="294"/>
                  </a:cubicBezTo>
                  <a:cubicBezTo>
                    <a:pt x="100" y="292"/>
                    <a:pt x="101" y="290"/>
                    <a:pt x="101" y="287"/>
                  </a:cubicBezTo>
                  <a:cubicBezTo>
                    <a:pt x="105" y="285"/>
                    <a:pt x="111" y="281"/>
                    <a:pt x="112" y="276"/>
                  </a:cubicBezTo>
                  <a:cubicBezTo>
                    <a:pt x="115" y="261"/>
                    <a:pt x="112" y="248"/>
                    <a:pt x="111" y="242"/>
                  </a:cubicBezTo>
                  <a:cubicBezTo>
                    <a:pt x="127" y="258"/>
                    <a:pt x="152" y="278"/>
                    <a:pt x="165" y="283"/>
                  </a:cubicBezTo>
                  <a:cubicBezTo>
                    <a:pt x="166" y="284"/>
                    <a:pt x="167" y="284"/>
                    <a:pt x="167" y="284"/>
                  </a:cubicBezTo>
                  <a:cubicBezTo>
                    <a:pt x="170" y="306"/>
                    <a:pt x="180" y="327"/>
                    <a:pt x="187" y="336"/>
                  </a:cubicBezTo>
                  <a:cubicBezTo>
                    <a:pt x="202" y="354"/>
                    <a:pt x="215" y="362"/>
                    <a:pt x="222" y="367"/>
                  </a:cubicBezTo>
                  <a:cubicBezTo>
                    <a:pt x="228" y="371"/>
                    <a:pt x="233" y="373"/>
                    <a:pt x="230" y="391"/>
                  </a:cubicBezTo>
                  <a:cubicBezTo>
                    <a:pt x="227" y="406"/>
                    <a:pt x="220" y="422"/>
                    <a:pt x="210" y="435"/>
                  </a:cubicBezTo>
                  <a:cubicBezTo>
                    <a:pt x="198" y="452"/>
                    <a:pt x="161" y="477"/>
                    <a:pt x="161" y="477"/>
                  </a:cubicBezTo>
                  <a:cubicBezTo>
                    <a:pt x="161" y="477"/>
                    <a:pt x="134" y="466"/>
                    <a:pt x="103" y="471"/>
                  </a:cubicBezTo>
                  <a:cubicBezTo>
                    <a:pt x="91" y="472"/>
                    <a:pt x="89" y="482"/>
                    <a:pt x="89" y="482"/>
                  </a:cubicBezTo>
                  <a:cubicBezTo>
                    <a:pt x="89" y="482"/>
                    <a:pt x="85" y="482"/>
                    <a:pt x="82" y="483"/>
                  </a:cubicBezTo>
                  <a:cubicBezTo>
                    <a:pt x="78" y="485"/>
                    <a:pt x="76" y="488"/>
                    <a:pt x="76" y="488"/>
                  </a:cubicBezTo>
                  <a:cubicBezTo>
                    <a:pt x="76" y="488"/>
                    <a:pt x="78" y="491"/>
                    <a:pt x="82" y="493"/>
                  </a:cubicBezTo>
                  <a:cubicBezTo>
                    <a:pt x="85" y="494"/>
                    <a:pt x="89" y="494"/>
                    <a:pt x="89" y="494"/>
                  </a:cubicBezTo>
                  <a:cubicBezTo>
                    <a:pt x="90" y="498"/>
                    <a:pt x="95" y="503"/>
                    <a:pt x="101" y="504"/>
                  </a:cubicBezTo>
                  <a:cubicBezTo>
                    <a:pt x="116" y="506"/>
                    <a:pt x="126" y="505"/>
                    <a:pt x="135" y="503"/>
                  </a:cubicBezTo>
                  <a:cubicBezTo>
                    <a:pt x="139" y="501"/>
                    <a:pt x="143" y="502"/>
                    <a:pt x="144" y="506"/>
                  </a:cubicBezTo>
                  <a:cubicBezTo>
                    <a:pt x="145" y="510"/>
                    <a:pt x="142" y="512"/>
                    <a:pt x="139" y="514"/>
                  </a:cubicBezTo>
                  <a:cubicBezTo>
                    <a:pt x="127" y="521"/>
                    <a:pt x="118" y="526"/>
                    <a:pt x="114" y="532"/>
                  </a:cubicBezTo>
                  <a:cubicBezTo>
                    <a:pt x="109" y="538"/>
                    <a:pt x="106" y="546"/>
                    <a:pt x="109" y="552"/>
                  </a:cubicBezTo>
                  <a:cubicBezTo>
                    <a:pt x="107" y="554"/>
                    <a:pt x="106" y="556"/>
                    <a:pt x="105" y="559"/>
                  </a:cubicBezTo>
                  <a:cubicBezTo>
                    <a:pt x="104" y="563"/>
                    <a:pt x="104" y="566"/>
                    <a:pt x="105" y="569"/>
                  </a:cubicBezTo>
                  <a:cubicBezTo>
                    <a:pt x="107" y="569"/>
                    <a:pt x="110" y="569"/>
                    <a:pt x="112" y="568"/>
                  </a:cubicBezTo>
                  <a:cubicBezTo>
                    <a:pt x="115" y="567"/>
                    <a:pt x="117" y="566"/>
                    <a:pt x="119" y="563"/>
                  </a:cubicBezTo>
                  <a:cubicBezTo>
                    <a:pt x="125" y="565"/>
                    <a:pt x="133" y="563"/>
                    <a:pt x="139" y="555"/>
                  </a:cubicBezTo>
                  <a:cubicBezTo>
                    <a:pt x="144" y="548"/>
                    <a:pt x="150" y="535"/>
                    <a:pt x="152" y="530"/>
                  </a:cubicBezTo>
                  <a:cubicBezTo>
                    <a:pt x="153" y="525"/>
                    <a:pt x="155" y="523"/>
                    <a:pt x="158" y="524"/>
                  </a:cubicBezTo>
                  <a:cubicBezTo>
                    <a:pt x="161" y="525"/>
                    <a:pt x="163" y="526"/>
                    <a:pt x="162" y="535"/>
                  </a:cubicBezTo>
                  <a:cubicBezTo>
                    <a:pt x="161" y="540"/>
                    <a:pt x="161" y="553"/>
                    <a:pt x="162" y="559"/>
                  </a:cubicBezTo>
                  <a:cubicBezTo>
                    <a:pt x="165" y="579"/>
                    <a:pt x="176" y="578"/>
                    <a:pt x="176" y="578"/>
                  </a:cubicBezTo>
                  <a:cubicBezTo>
                    <a:pt x="176" y="578"/>
                    <a:pt x="177" y="581"/>
                    <a:pt x="180" y="584"/>
                  </a:cubicBezTo>
                  <a:cubicBezTo>
                    <a:pt x="182" y="587"/>
                    <a:pt x="185" y="589"/>
                    <a:pt x="188" y="590"/>
                  </a:cubicBezTo>
                  <a:cubicBezTo>
                    <a:pt x="189" y="587"/>
                    <a:pt x="190" y="583"/>
                    <a:pt x="190" y="579"/>
                  </a:cubicBezTo>
                  <a:cubicBezTo>
                    <a:pt x="189" y="576"/>
                    <a:pt x="188" y="574"/>
                    <a:pt x="188" y="574"/>
                  </a:cubicBezTo>
                  <a:cubicBezTo>
                    <a:pt x="191" y="571"/>
                    <a:pt x="195" y="567"/>
                    <a:pt x="193" y="559"/>
                  </a:cubicBezTo>
                  <a:cubicBezTo>
                    <a:pt x="190" y="544"/>
                    <a:pt x="184" y="537"/>
                    <a:pt x="180" y="531"/>
                  </a:cubicBezTo>
                  <a:cubicBezTo>
                    <a:pt x="177" y="526"/>
                    <a:pt x="178" y="523"/>
                    <a:pt x="181" y="521"/>
                  </a:cubicBezTo>
                  <a:cubicBezTo>
                    <a:pt x="183" y="519"/>
                    <a:pt x="187" y="520"/>
                    <a:pt x="191" y="525"/>
                  </a:cubicBezTo>
                  <a:cubicBezTo>
                    <a:pt x="195" y="530"/>
                    <a:pt x="200" y="538"/>
                    <a:pt x="211" y="543"/>
                  </a:cubicBezTo>
                  <a:cubicBezTo>
                    <a:pt x="218" y="546"/>
                    <a:pt x="223" y="545"/>
                    <a:pt x="227" y="542"/>
                  </a:cubicBezTo>
                  <a:cubicBezTo>
                    <a:pt x="227" y="542"/>
                    <a:pt x="230" y="544"/>
                    <a:pt x="232" y="545"/>
                  </a:cubicBezTo>
                  <a:cubicBezTo>
                    <a:pt x="235" y="546"/>
                    <a:pt x="238" y="546"/>
                    <a:pt x="241" y="546"/>
                  </a:cubicBezTo>
                  <a:cubicBezTo>
                    <a:pt x="241" y="543"/>
                    <a:pt x="240" y="540"/>
                    <a:pt x="239" y="538"/>
                  </a:cubicBezTo>
                  <a:cubicBezTo>
                    <a:pt x="237" y="535"/>
                    <a:pt x="236" y="533"/>
                    <a:pt x="234" y="532"/>
                  </a:cubicBezTo>
                  <a:cubicBezTo>
                    <a:pt x="235" y="528"/>
                    <a:pt x="233" y="520"/>
                    <a:pt x="230" y="517"/>
                  </a:cubicBezTo>
                  <a:cubicBezTo>
                    <a:pt x="222" y="506"/>
                    <a:pt x="206" y="499"/>
                    <a:pt x="202" y="497"/>
                  </a:cubicBezTo>
                  <a:cubicBezTo>
                    <a:pt x="202" y="497"/>
                    <a:pt x="223" y="487"/>
                    <a:pt x="252" y="450"/>
                  </a:cubicBezTo>
                  <a:cubicBezTo>
                    <a:pt x="268" y="430"/>
                    <a:pt x="279" y="398"/>
                    <a:pt x="286" y="391"/>
                  </a:cubicBezTo>
                  <a:cubicBezTo>
                    <a:pt x="303" y="374"/>
                    <a:pt x="327" y="378"/>
                    <a:pt x="357" y="370"/>
                  </a:cubicBezTo>
                  <a:cubicBezTo>
                    <a:pt x="456" y="346"/>
                    <a:pt x="433" y="324"/>
                    <a:pt x="461" y="329"/>
                  </a:cubicBezTo>
                  <a:cubicBezTo>
                    <a:pt x="478" y="333"/>
                    <a:pt x="476" y="371"/>
                    <a:pt x="488" y="395"/>
                  </a:cubicBezTo>
                  <a:cubicBezTo>
                    <a:pt x="498" y="415"/>
                    <a:pt x="526" y="410"/>
                    <a:pt x="530" y="431"/>
                  </a:cubicBezTo>
                  <a:cubicBezTo>
                    <a:pt x="533" y="451"/>
                    <a:pt x="526" y="487"/>
                    <a:pt x="520" y="501"/>
                  </a:cubicBezTo>
                  <a:cubicBezTo>
                    <a:pt x="512" y="499"/>
                    <a:pt x="490" y="491"/>
                    <a:pt x="466" y="494"/>
                  </a:cubicBezTo>
                  <a:cubicBezTo>
                    <a:pt x="454" y="496"/>
                    <a:pt x="454" y="505"/>
                    <a:pt x="454" y="505"/>
                  </a:cubicBezTo>
                  <a:cubicBezTo>
                    <a:pt x="454" y="505"/>
                    <a:pt x="450" y="505"/>
                    <a:pt x="446" y="507"/>
                  </a:cubicBezTo>
                  <a:cubicBezTo>
                    <a:pt x="443" y="508"/>
                    <a:pt x="441" y="512"/>
                    <a:pt x="441" y="512"/>
                  </a:cubicBezTo>
                  <a:cubicBezTo>
                    <a:pt x="441" y="512"/>
                    <a:pt x="443" y="515"/>
                    <a:pt x="447" y="516"/>
                  </a:cubicBezTo>
                  <a:cubicBezTo>
                    <a:pt x="450" y="518"/>
                    <a:pt x="454" y="517"/>
                    <a:pt x="454" y="517"/>
                  </a:cubicBezTo>
                  <a:cubicBezTo>
                    <a:pt x="455" y="522"/>
                    <a:pt x="459" y="527"/>
                    <a:pt x="465" y="527"/>
                  </a:cubicBezTo>
                  <a:cubicBezTo>
                    <a:pt x="481" y="530"/>
                    <a:pt x="491" y="528"/>
                    <a:pt x="499" y="526"/>
                  </a:cubicBezTo>
                  <a:cubicBezTo>
                    <a:pt x="504" y="525"/>
                    <a:pt x="507" y="525"/>
                    <a:pt x="509" y="529"/>
                  </a:cubicBezTo>
                  <a:cubicBezTo>
                    <a:pt x="510" y="533"/>
                    <a:pt x="506" y="536"/>
                    <a:pt x="503" y="538"/>
                  </a:cubicBezTo>
                  <a:cubicBezTo>
                    <a:pt x="491" y="545"/>
                    <a:pt x="483" y="550"/>
                    <a:pt x="478" y="556"/>
                  </a:cubicBezTo>
                  <a:cubicBezTo>
                    <a:pt x="473" y="562"/>
                    <a:pt x="471" y="569"/>
                    <a:pt x="473" y="576"/>
                  </a:cubicBezTo>
                  <a:cubicBezTo>
                    <a:pt x="472" y="577"/>
                    <a:pt x="470" y="580"/>
                    <a:pt x="470" y="583"/>
                  </a:cubicBezTo>
                  <a:cubicBezTo>
                    <a:pt x="469" y="586"/>
                    <a:pt x="469" y="589"/>
                    <a:pt x="470" y="593"/>
                  </a:cubicBezTo>
                  <a:cubicBezTo>
                    <a:pt x="472" y="593"/>
                    <a:pt x="474" y="592"/>
                    <a:pt x="477" y="591"/>
                  </a:cubicBezTo>
                  <a:cubicBezTo>
                    <a:pt x="479" y="590"/>
                    <a:pt x="482" y="589"/>
                    <a:pt x="484" y="586"/>
                  </a:cubicBezTo>
                  <a:cubicBezTo>
                    <a:pt x="490" y="588"/>
                    <a:pt x="498" y="587"/>
                    <a:pt x="504" y="578"/>
                  </a:cubicBezTo>
                  <a:cubicBezTo>
                    <a:pt x="509" y="571"/>
                    <a:pt x="515" y="558"/>
                    <a:pt x="516" y="553"/>
                  </a:cubicBezTo>
                  <a:cubicBezTo>
                    <a:pt x="518" y="548"/>
                    <a:pt x="520" y="547"/>
                    <a:pt x="523" y="547"/>
                  </a:cubicBezTo>
                  <a:cubicBezTo>
                    <a:pt x="526" y="548"/>
                    <a:pt x="528" y="550"/>
                    <a:pt x="526" y="558"/>
                  </a:cubicBezTo>
                  <a:cubicBezTo>
                    <a:pt x="525" y="564"/>
                    <a:pt x="525" y="576"/>
                    <a:pt x="526" y="582"/>
                  </a:cubicBezTo>
                  <a:cubicBezTo>
                    <a:pt x="530" y="602"/>
                    <a:pt x="541" y="601"/>
                    <a:pt x="541" y="601"/>
                  </a:cubicBezTo>
                  <a:cubicBezTo>
                    <a:pt x="541" y="601"/>
                    <a:pt x="542" y="605"/>
                    <a:pt x="544" y="607"/>
                  </a:cubicBezTo>
                  <a:cubicBezTo>
                    <a:pt x="547" y="610"/>
                    <a:pt x="550" y="612"/>
                    <a:pt x="552" y="613"/>
                  </a:cubicBezTo>
                  <a:cubicBezTo>
                    <a:pt x="554" y="610"/>
                    <a:pt x="555" y="606"/>
                    <a:pt x="554" y="603"/>
                  </a:cubicBezTo>
                  <a:cubicBezTo>
                    <a:pt x="554" y="599"/>
                    <a:pt x="553" y="597"/>
                    <a:pt x="553" y="597"/>
                  </a:cubicBezTo>
                  <a:cubicBezTo>
                    <a:pt x="555" y="595"/>
                    <a:pt x="559" y="590"/>
                    <a:pt x="557" y="582"/>
                  </a:cubicBezTo>
                  <a:cubicBezTo>
                    <a:pt x="554" y="567"/>
                    <a:pt x="549" y="560"/>
                    <a:pt x="544" y="554"/>
                  </a:cubicBezTo>
                  <a:cubicBezTo>
                    <a:pt x="542" y="550"/>
                    <a:pt x="543" y="546"/>
                    <a:pt x="545" y="544"/>
                  </a:cubicBezTo>
                  <a:cubicBezTo>
                    <a:pt x="548" y="543"/>
                    <a:pt x="552" y="543"/>
                    <a:pt x="555" y="548"/>
                  </a:cubicBezTo>
                  <a:cubicBezTo>
                    <a:pt x="559" y="554"/>
                    <a:pt x="565" y="561"/>
                    <a:pt x="575" y="566"/>
                  </a:cubicBezTo>
                  <a:cubicBezTo>
                    <a:pt x="582" y="570"/>
                    <a:pt x="588" y="569"/>
                    <a:pt x="591" y="566"/>
                  </a:cubicBezTo>
                  <a:cubicBezTo>
                    <a:pt x="591" y="566"/>
                    <a:pt x="594" y="568"/>
                    <a:pt x="597" y="569"/>
                  </a:cubicBezTo>
                  <a:cubicBezTo>
                    <a:pt x="600" y="569"/>
                    <a:pt x="603" y="570"/>
                    <a:pt x="606" y="569"/>
                  </a:cubicBezTo>
                  <a:cubicBezTo>
                    <a:pt x="605" y="567"/>
                    <a:pt x="604" y="564"/>
                    <a:pt x="603" y="561"/>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14" name="Google Shape;614;p24"/>
            <p:cNvSpPr/>
            <p:nvPr/>
          </p:nvSpPr>
          <p:spPr>
            <a:xfrm>
              <a:off x="345390" y="557815"/>
              <a:ext cx="23171" cy="14160"/>
            </a:xfrm>
            <a:custGeom>
              <a:avLst/>
              <a:gdLst/>
              <a:ahLst/>
              <a:cxnLst/>
              <a:rect l="l" t="t" r="r" b="b"/>
              <a:pathLst>
                <a:path w="81" h="50" extrusionOk="0">
                  <a:moveTo>
                    <a:pt x="17" y="38"/>
                  </a:moveTo>
                  <a:cubicBezTo>
                    <a:pt x="46" y="50"/>
                    <a:pt x="81" y="32"/>
                    <a:pt x="81" y="28"/>
                  </a:cubicBezTo>
                  <a:cubicBezTo>
                    <a:pt x="37" y="34"/>
                    <a:pt x="21" y="22"/>
                    <a:pt x="31" y="0"/>
                  </a:cubicBezTo>
                  <a:cubicBezTo>
                    <a:pt x="0" y="4"/>
                    <a:pt x="1" y="32"/>
                    <a:pt x="17" y="38"/>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15" name="Google Shape;615;p24"/>
            <p:cNvSpPr/>
            <p:nvPr/>
          </p:nvSpPr>
          <p:spPr>
            <a:xfrm>
              <a:off x="577102" y="394328"/>
              <a:ext cx="48917" cy="18022"/>
            </a:xfrm>
            <a:custGeom>
              <a:avLst/>
              <a:gdLst/>
              <a:ahLst/>
              <a:cxnLst/>
              <a:rect l="l" t="t" r="r" b="b"/>
              <a:pathLst>
                <a:path w="167" h="62" extrusionOk="0">
                  <a:moveTo>
                    <a:pt x="167" y="50"/>
                  </a:moveTo>
                  <a:cubicBezTo>
                    <a:pt x="166" y="37"/>
                    <a:pt x="156" y="30"/>
                    <a:pt x="111" y="39"/>
                  </a:cubicBezTo>
                  <a:cubicBezTo>
                    <a:pt x="56" y="47"/>
                    <a:pt x="27" y="25"/>
                    <a:pt x="43" y="0"/>
                  </a:cubicBezTo>
                  <a:cubicBezTo>
                    <a:pt x="2" y="3"/>
                    <a:pt x="0" y="59"/>
                    <a:pt x="45" y="60"/>
                  </a:cubicBezTo>
                  <a:cubicBezTo>
                    <a:pt x="90" y="62"/>
                    <a:pt x="117" y="43"/>
                    <a:pt x="167" y="50"/>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16" name="Google Shape;616;p24"/>
            <p:cNvSpPr/>
            <p:nvPr/>
          </p:nvSpPr>
          <p:spPr>
            <a:xfrm>
              <a:off x="528185" y="560389"/>
              <a:ext cx="119718" cy="142889"/>
            </a:xfrm>
            <a:custGeom>
              <a:avLst/>
              <a:gdLst/>
              <a:ahLst/>
              <a:cxnLst/>
              <a:rect l="l" t="t" r="r" b="b"/>
              <a:pathLst>
                <a:path w="409" h="486" extrusionOk="0">
                  <a:moveTo>
                    <a:pt x="391" y="10"/>
                  </a:moveTo>
                  <a:cubicBezTo>
                    <a:pt x="383" y="7"/>
                    <a:pt x="360" y="0"/>
                    <a:pt x="360" y="0"/>
                  </a:cubicBezTo>
                  <a:cubicBezTo>
                    <a:pt x="360" y="0"/>
                    <a:pt x="322" y="48"/>
                    <a:pt x="251" y="73"/>
                  </a:cubicBezTo>
                  <a:cubicBezTo>
                    <a:pt x="192" y="93"/>
                    <a:pt x="165" y="110"/>
                    <a:pt x="152" y="133"/>
                  </a:cubicBezTo>
                  <a:cubicBezTo>
                    <a:pt x="140" y="152"/>
                    <a:pt x="134" y="171"/>
                    <a:pt x="133" y="183"/>
                  </a:cubicBezTo>
                  <a:cubicBezTo>
                    <a:pt x="132" y="202"/>
                    <a:pt x="134" y="215"/>
                    <a:pt x="136" y="231"/>
                  </a:cubicBezTo>
                  <a:cubicBezTo>
                    <a:pt x="139" y="248"/>
                    <a:pt x="157" y="246"/>
                    <a:pt x="160" y="234"/>
                  </a:cubicBezTo>
                  <a:cubicBezTo>
                    <a:pt x="161" y="226"/>
                    <a:pt x="167" y="216"/>
                    <a:pt x="175" y="215"/>
                  </a:cubicBezTo>
                  <a:cubicBezTo>
                    <a:pt x="184" y="214"/>
                    <a:pt x="192" y="223"/>
                    <a:pt x="192" y="223"/>
                  </a:cubicBezTo>
                  <a:cubicBezTo>
                    <a:pt x="192" y="223"/>
                    <a:pt x="183" y="258"/>
                    <a:pt x="157" y="292"/>
                  </a:cubicBezTo>
                  <a:cubicBezTo>
                    <a:pt x="149" y="303"/>
                    <a:pt x="111" y="342"/>
                    <a:pt x="98" y="349"/>
                  </a:cubicBezTo>
                  <a:cubicBezTo>
                    <a:pt x="80" y="341"/>
                    <a:pt x="57" y="333"/>
                    <a:pt x="46" y="332"/>
                  </a:cubicBezTo>
                  <a:cubicBezTo>
                    <a:pt x="36" y="331"/>
                    <a:pt x="22" y="330"/>
                    <a:pt x="17" y="337"/>
                  </a:cubicBezTo>
                  <a:cubicBezTo>
                    <a:pt x="11" y="337"/>
                    <a:pt x="5" y="340"/>
                    <a:pt x="0" y="344"/>
                  </a:cubicBezTo>
                  <a:cubicBezTo>
                    <a:pt x="5" y="350"/>
                    <a:pt x="14" y="354"/>
                    <a:pt x="14" y="354"/>
                  </a:cubicBezTo>
                  <a:cubicBezTo>
                    <a:pt x="16" y="365"/>
                    <a:pt x="26" y="370"/>
                    <a:pt x="39" y="371"/>
                  </a:cubicBezTo>
                  <a:cubicBezTo>
                    <a:pt x="52" y="373"/>
                    <a:pt x="62" y="372"/>
                    <a:pt x="68" y="372"/>
                  </a:cubicBezTo>
                  <a:cubicBezTo>
                    <a:pt x="74" y="371"/>
                    <a:pt x="77" y="375"/>
                    <a:pt x="78" y="378"/>
                  </a:cubicBezTo>
                  <a:cubicBezTo>
                    <a:pt x="78" y="382"/>
                    <a:pt x="76" y="387"/>
                    <a:pt x="70" y="388"/>
                  </a:cubicBezTo>
                  <a:cubicBezTo>
                    <a:pt x="37" y="392"/>
                    <a:pt x="26" y="409"/>
                    <a:pt x="27" y="426"/>
                  </a:cubicBezTo>
                  <a:cubicBezTo>
                    <a:pt x="23" y="430"/>
                    <a:pt x="18" y="438"/>
                    <a:pt x="19" y="447"/>
                  </a:cubicBezTo>
                  <a:cubicBezTo>
                    <a:pt x="24" y="447"/>
                    <a:pt x="34" y="445"/>
                    <a:pt x="39" y="440"/>
                  </a:cubicBezTo>
                  <a:cubicBezTo>
                    <a:pt x="60" y="443"/>
                    <a:pt x="76" y="421"/>
                    <a:pt x="82" y="409"/>
                  </a:cubicBezTo>
                  <a:cubicBezTo>
                    <a:pt x="85" y="403"/>
                    <a:pt x="88" y="400"/>
                    <a:pt x="92" y="403"/>
                  </a:cubicBezTo>
                  <a:cubicBezTo>
                    <a:pt x="96" y="404"/>
                    <a:pt x="97" y="408"/>
                    <a:pt x="95" y="415"/>
                  </a:cubicBezTo>
                  <a:cubicBezTo>
                    <a:pt x="92" y="423"/>
                    <a:pt x="88" y="433"/>
                    <a:pt x="88" y="443"/>
                  </a:cubicBezTo>
                  <a:cubicBezTo>
                    <a:pt x="88" y="458"/>
                    <a:pt x="94" y="466"/>
                    <a:pt x="102" y="470"/>
                  </a:cubicBezTo>
                  <a:cubicBezTo>
                    <a:pt x="102" y="470"/>
                    <a:pt x="107" y="483"/>
                    <a:pt x="114" y="486"/>
                  </a:cubicBezTo>
                  <a:cubicBezTo>
                    <a:pt x="118" y="480"/>
                    <a:pt x="117" y="468"/>
                    <a:pt x="117" y="468"/>
                  </a:cubicBezTo>
                  <a:cubicBezTo>
                    <a:pt x="125" y="464"/>
                    <a:pt x="128" y="452"/>
                    <a:pt x="127" y="440"/>
                  </a:cubicBezTo>
                  <a:cubicBezTo>
                    <a:pt x="126" y="433"/>
                    <a:pt x="121" y="423"/>
                    <a:pt x="117" y="415"/>
                  </a:cubicBezTo>
                  <a:cubicBezTo>
                    <a:pt x="114" y="409"/>
                    <a:pt x="116" y="405"/>
                    <a:pt x="119" y="404"/>
                  </a:cubicBezTo>
                  <a:cubicBezTo>
                    <a:pt x="123" y="402"/>
                    <a:pt x="127" y="404"/>
                    <a:pt x="130" y="411"/>
                  </a:cubicBezTo>
                  <a:cubicBezTo>
                    <a:pt x="132" y="416"/>
                    <a:pt x="138" y="427"/>
                    <a:pt x="143" y="431"/>
                  </a:cubicBezTo>
                  <a:cubicBezTo>
                    <a:pt x="148" y="437"/>
                    <a:pt x="161" y="445"/>
                    <a:pt x="170" y="439"/>
                  </a:cubicBezTo>
                  <a:cubicBezTo>
                    <a:pt x="170" y="439"/>
                    <a:pt x="179" y="445"/>
                    <a:pt x="187" y="444"/>
                  </a:cubicBezTo>
                  <a:cubicBezTo>
                    <a:pt x="187" y="436"/>
                    <a:pt x="184" y="431"/>
                    <a:pt x="180" y="426"/>
                  </a:cubicBezTo>
                  <a:cubicBezTo>
                    <a:pt x="183" y="418"/>
                    <a:pt x="183" y="409"/>
                    <a:pt x="171" y="398"/>
                  </a:cubicBezTo>
                  <a:cubicBezTo>
                    <a:pt x="162" y="389"/>
                    <a:pt x="150" y="380"/>
                    <a:pt x="138" y="373"/>
                  </a:cubicBezTo>
                  <a:cubicBezTo>
                    <a:pt x="162" y="365"/>
                    <a:pt x="200" y="337"/>
                    <a:pt x="214" y="320"/>
                  </a:cubicBezTo>
                  <a:cubicBezTo>
                    <a:pt x="226" y="305"/>
                    <a:pt x="240" y="279"/>
                    <a:pt x="240" y="279"/>
                  </a:cubicBezTo>
                  <a:cubicBezTo>
                    <a:pt x="250" y="282"/>
                    <a:pt x="253" y="294"/>
                    <a:pt x="254" y="301"/>
                  </a:cubicBezTo>
                  <a:cubicBezTo>
                    <a:pt x="255" y="308"/>
                    <a:pt x="268" y="311"/>
                    <a:pt x="271" y="299"/>
                  </a:cubicBezTo>
                  <a:cubicBezTo>
                    <a:pt x="274" y="288"/>
                    <a:pt x="276" y="276"/>
                    <a:pt x="276" y="261"/>
                  </a:cubicBezTo>
                  <a:cubicBezTo>
                    <a:pt x="276" y="251"/>
                    <a:pt x="274" y="230"/>
                    <a:pt x="265" y="212"/>
                  </a:cubicBezTo>
                  <a:cubicBezTo>
                    <a:pt x="267" y="207"/>
                    <a:pt x="271" y="202"/>
                    <a:pt x="276" y="202"/>
                  </a:cubicBezTo>
                  <a:cubicBezTo>
                    <a:pt x="284" y="203"/>
                    <a:pt x="289" y="212"/>
                    <a:pt x="292" y="217"/>
                  </a:cubicBezTo>
                  <a:cubicBezTo>
                    <a:pt x="298" y="231"/>
                    <a:pt x="317" y="226"/>
                    <a:pt x="317" y="212"/>
                  </a:cubicBezTo>
                  <a:cubicBezTo>
                    <a:pt x="316" y="200"/>
                    <a:pt x="316" y="191"/>
                    <a:pt x="312" y="174"/>
                  </a:cubicBezTo>
                  <a:cubicBezTo>
                    <a:pt x="311" y="167"/>
                    <a:pt x="302" y="151"/>
                    <a:pt x="295" y="145"/>
                  </a:cubicBezTo>
                  <a:cubicBezTo>
                    <a:pt x="299" y="118"/>
                    <a:pt x="317" y="117"/>
                    <a:pt x="353" y="88"/>
                  </a:cubicBezTo>
                  <a:cubicBezTo>
                    <a:pt x="366" y="78"/>
                    <a:pt x="385" y="62"/>
                    <a:pt x="399" y="44"/>
                  </a:cubicBezTo>
                  <a:cubicBezTo>
                    <a:pt x="403" y="39"/>
                    <a:pt x="409" y="29"/>
                    <a:pt x="408" y="21"/>
                  </a:cubicBezTo>
                  <a:cubicBezTo>
                    <a:pt x="408" y="15"/>
                    <a:pt x="399" y="12"/>
                    <a:pt x="391" y="10"/>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17" name="Google Shape;617;p24"/>
            <p:cNvSpPr/>
            <p:nvPr/>
          </p:nvSpPr>
          <p:spPr>
            <a:xfrm>
              <a:off x="525611" y="363433"/>
              <a:ext cx="184082" cy="351430"/>
            </a:xfrm>
            <a:custGeom>
              <a:avLst/>
              <a:gdLst/>
              <a:ahLst/>
              <a:cxnLst/>
              <a:rect l="l" t="t" r="r" b="b"/>
              <a:pathLst>
                <a:path w="625" h="1196" extrusionOk="0">
                  <a:moveTo>
                    <a:pt x="342" y="59"/>
                  </a:moveTo>
                  <a:cubicBezTo>
                    <a:pt x="342" y="59"/>
                    <a:pt x="362" y="91"/>
                    <a:pt x="377" y="81"/>
                  </a:cubicBezTo>
                  <a:cubicBezTo>
                    <a:pt x="388" y="74"/>
                    <a:pt x="382" y="62"/>
                    <a:pt x="375" y="54"/>
                  </a:cubicBezTo>
                  <a:cubicBezTo>
                    <a:pt x="364" y="42"/>
                    <a:pt x="353" y="50"/>
                    <a:pt x="342" y="59"/>
                  </a:cubicBezTo>
                  <a:lnTo>
                    <a:pt x="342" y="59"/>
                  </a:lnTo>
                  <a:close/>
                  <a:moveTo>
                    <a:pt x="617" y="626"/>
                  </a:moveTo>
                  <a:cubicBezTo>
                    <a:pt x="611" y="658"/>
                    <a:pt x="586" y="679"/>
                    <a:pt x="553" y="693"/>
                  </a:cubicBezTo>
                  <a:cubicBezTo>
                    <a:pt x="555" y="754"/>
                    <a:pt x="517" y="783"/>
                    <a:pt x="517" y="805"/>
                  </a:cubicBezTo>
                  <a:cubicBezTo>
                    <a:pt x="516" y="820"/>
                    <a:pt x="530" y="825"/>
                    <a:pt x="546" y="846"/>
                  </a:cubicBezTo>
                  <a:cubicBezTo>
                    <a:pt x="561" y="867"/>
                    <a:pt x="567" y="901"/>
                    <a:pt x="563" y="927"/>
                  </a:cubicBezTo>
                  <a:cubicBezTo>
                    <a:pt x="559" y="947"/>
                    <a:pt x="555" y="957"/>
                    <a:pt x="547" y="971"/>
                  </a:cubicBezTo>
                  <a:cubicBezTo>
                    <a:pt x="540" y="985"/>
                    <a:pt x="523" y="979"/>
                    <a:pt x="524" y="969"/>
                  </a:cubicBezTo>
                  <a:cubicBezTo>
                    <a:pt x="527" y="939"/>
                    <a:pt x="505" y="949"/>
                    <a:pt x="505" y="949"/>
                  </a:cubicBezTo>
                  <a:cubicBezTo>
                    <a:pt x="505" y="949"/>
                    <a:pt x="506" y="981"/>
                    <a:pt x="484" y="1023"/>
                  </a:cubicBezTo>
                  <a:cubicBezTo>
                    <a:pt x="471" y="1049"/>
                    <a:pt x="434" y="1083"/>
                    <a:pt x="434" y="1083"/>
                  </a:cubicBezTo>
                  <a:cubicBezTo>
                    <a:pt x="434" y="1083"/>
                    <a:pt x="465" y="1087"/>
                    <a:pt x="474" y="1091"/>
                  </a:cubicBezTo>
                  <a:cubicBezTo>
                    <a:pt x="488" y="1098"/>
                    <a:pt x="491" y="1109"/>
                    <a:pt x="492" y="1118"/>
                  </a:cubicBezTo>
                  <a:cubicBezTo>
                    <a:pt x="497" y="1122"/>
                    <a:pt x="501" y="1126"/>
                    <a:pt x="504" y="1133"/>
                  </a:cubicBezTo>
                  <a:cubicBezTo>
                    <a:pt x="497" y="1136"/>
                    <a:pt x="486" y="1133"/>
                    <a:pt x="486" y="1133"/>
                  </a:cubicBezTo>
                  <a:cubicBezTo>
                    <a:pt x="486" y="1133"/>
                    <a:pt x="475" y="1143"/>
                    <a:pt x="456" y="1131"/>
                  </a:cubicBezTo>
                  <a:cubicBezTo>
                    <a:pt x="449" y="1127"/>
                    <a:pt x="443" y="1121"/>
                    <a:pt x="440" y="1117"/>
                  </a:cubicBezTo>
                  <a:cubicBezTo>
                    <a:pt x="435" y="1111"/>
                    <a:pt x="430" y="1111"/>
                    <a:pt x="427" y="1114"/>
                  </a:cubicBezTo>
                  <a:cubicBezTo>
                    <a:pt x="424" y="1116"/>
                    <a:pt x="424" y="1121"/>
                    <a:pt x="428" y="1125"/>
                  </a:cubicBezTo>
                  <a:cubicBezTo>
                    <a:pt x="434" y="1132"/>
                    <a:pt x="442" y="1143"/>
                    <a:pt x="445" y="1147"/>
                  </a:cubicBezTo>
                  <a:cubicBezTo>
                    <a:pt x="449" y="1155"/>
                    <a:pt x="451" y="1171"/>
                    <a:pt x="445" y="1177"/>
                  </a:cubicBezTo>
                  <a:cubicBezTo>
                    <a:pt x="445" y="1177"/>
                    <a:pt x="449" y="1189"/>
                    <a:pt x="447" y="1196"/>
                  </a:cubicBezTo>
                  <a:cubicBezTo>
                    <a:pt x="440" y="1195"/>
                    <a:pt x="431" y="1184"/>
                    <a:pt x="431" y="1184"/>
                  </a:cubicBezTo>
                  <a:cubicBezTo>
                    <a:pt x="421" y="1182"/>
                    <a:pt x="412" y="1173"/>
                    <a:pt x="410" y="1163"/>
                  </a:cubicBezTo>
                  <a:cubicBezTo>
                    <a:pt x="407" y="1151"/>
                    <a:pt x="409" y="1141"/>
                    <a:pt x="409" y="1132"/>
                  </a:cubicBezTo>
                  <a:cubicBezTo>
                    <a:pt x="409" y="1125"/>
                    <a:pt x="407" y="1121"/>
                    <a:pt x="402" y="1120"/>
                  </a:cubicBezTo>
                  <a:cubicBezTo>
                    <a:pt x="396" y="1120"/>
                    <a:pt x="394" y="1124"/>
                    <a:pt x="393" y="1130"/>
                  </a:cubicBezTo>
                  <a:cubicBezTo>
                    <a:pt x="392" y="1145"/>
                    <a:pt x="381" y="1170"/>
                    <a:pt x="360" y="1174"/>
                  </a:cubicBezTo>
                  <a:cubicBezTo>
                    <a:pt x="356" y="1180"/>
                    <a:pt x="348" y="1184"/>
                    <a:pt x="343" y="1186"/>
                  </a:cubicBezTo>
                  <a:cubicBezTo>
                    <a:pt x="340" y="1178"/>
                    <a:pt x="343" y="1168"/>
                    <a:pt x="345" y="1163"/>
                  </a:cubicBezTo>
                  <a:cubicBezTo>
                    <a:pt x="339" y="1147"/>
                    <a:pt x="346" y="1130"/>
                    <a:pt x="374" y="1114"/>
                  </a:cubicBezTo>
                  <a:cubicBezTo>
                    <a:pt x="378" y="1112"/>
                    <a:pt x="380" y="1107"/>
                    <a:pt x="378" y="1103"/>
                  </a:cubicBezTo>
                  <a:cubicBezTo>
                    <a:pt x="376" y="1100"/>
                    <a:pt x="373" y="1099"/>
                    <a:pt x="368" y="1101"/>
                  </a:cubicBezTo>
                  <a:cubicBezTo>
                    <a:pt x="362" y="1102"/>
                    <a:pt x="353" y="1105"/>
                    <a:pt x="340" y="1108"/>
                  </a:cubicBezTo>
                  <a:cubicBezTo>
                    <a:pt x="328" y="1110"/>
                    <a:pt x="316" y="1108"/>
                    <a:pt x="311" y="1098"/>
                  </a:cubicBezTo>
                  <a:cubicBezTo>
                    <a:pt x="311" y="1098"/>
                    <a:pt x="301" y="1098"/>
                    <a:pt x="295" y="1093"/>
                  </a:cubicBezTo>
                  <a:cubicBezTo>
                    <a:pt x="298" y="1087"/>
                    <a:pt x="303" y="1083"/>
                    <a:pt x="310" y="1081"/>
                  </a:cubicBezTo>
                  <a:cubicBezTo>
                    <a:pt x="312" y="1073"/>
                    <a:pt x="324" y="1067"/>
                    <a:pt x="334" y="1066"/>
                  </a:cubicBezTo>
                  <a:cubicBezTo>
                    <a:pt x="359" y="1063"/>
                    <a:pt x="392" y="1069"/>
                    <a:pt x="392" y="1069"/>
                  </a:cubicBezTo>
                  <a:cubicBezTo>
                    <a:pt x="392" y="1069"/>
                    <a:pt x="409" y="1053"/>
                    <a:pt x="425" y="1027"/>
                  </a:cubicBezTo>
                  <a:cubicBezTo>
                    <a:pt x="446" y="993"/>
                    <a:pt x="443" y="957"/>
                    <a:pt x="443" y="957"/>
                  </a:cubicBezTo>
                  <a:cubicBezTo>
                    <a:pt x="443" y="957"/>
                    <a:pt x="439" y="951"/>
                    <a:pt x="432" y="950"/>
                  </a:cubicBezTo>
                  <a:cubicBezTo>
                    <a:pt x="424" y="950"/>
                    <a:pt x="418" y="958"/>
                    <a:pt x="415" y="961"/>
                  </a:cubicBezTo>
                  <a:cubicBezTo>
                    <a:pt x="411" y="965"/>
                    <a:pt x="399" y="966"/>
                    <a:pt x="399" y="954"/>
                  </a:cubicBezTo>
                  <a:cubicBezTo>
                    <a:pt x="399" y="946"/>
                    <a:pt x="400" y="935"/>
                    <a:pt x="405" y="921"/>
                  </a:cubicBezTo>
                  <a:cubicBezTo>
                    <a:pt x="408" y="912"/>
                    <a:pt x="413" y="903"/>
                    <a:pt x="421" y="892"/>
                  </a:cubicBezTo>
                  <a:cubicBezTo>
                    <a:pt x="417" y="887"/>
                    <a:pt x="410" y="882"/>
                    <a:pt x="405" y="883"/>
                  </a:cubicBezTo>
                  <a:cubicBezTo>
                    <a:pt x="399" y="885"/>
                    <a:pt x="395" y="890"/>
                    <a:pt x="393" y="896"/>
                  </a:cubicBezTo>
                  <a:cubicBezTo>
                    <a:pt x="390" y="905"/>
                    <a:pt x="376" y="907"/>
                    <a:pt x="373" y="894"/>
                  </a:cubicBezTo>
                  <a:cubicBezTo>
                    <a:pt x="370" y="882"/>
                    <a:pt x="369" y="871"/>
                    <a:pt x="371" y="855"/>
                  </a:cubicBezTo>
                  <a:cubicBezTo>
                    <a:pt x="374" y="829"/>
                    <a:pt x="378" y="802"/>
                    <a:pt x="408" y="761"/>
                  </a:cubicBezTo>
                  <a:cubicBezTo>
                    <a:pt x="422" y="741"/>
                    <a:pt x="456" y="701"/>
                    <a:pt x="457" y="677"/>
                  </a:cubicBezTo>
                  <a:cubicBezTo>
                    <a:pt x="458" y="654"/>
                    <a:pt x="380" y="651"/>
                    <a:pt x="322" y="613"/>
                  </a:cubicBezTo>
                  <a:cubicBezTo>
                    <a:pt x="274" y="581"/>
                    <a:pt x="263" y="531"/>
                    <a:pt x="263" y="531"/>
                  </a:cubicBezTo>
                  <a:cubicBezTo>
                    <a:pt x="263" y="531"/>
                    <a:pt x="246" y="553"/>
                    <a:pt x="209" y="576"/>
                  </a:cubicBezTo>
                  <a:cubicBezTo>
                    <a:pt x="184" y="590"/>
                    <a:pt x="138" y="601"/>
                    <a:pt x="138" y="601"/>
                  </a:cubicBezTo>
                  <a:cubicBezTo>
                    <a:pt x="146" y="612"/>
                    <a:pt x="152" y="625"/>
                    <a:pt x="156" y="636"/>
                  </a:cubicBezTo>
                  <a:cubicBezTo>
                    <a:pt x="162" y="652"/>
                    <a:pt x="157" y="661"/>
                    <a:pt x="151" y="667"/>
                  </a:cubicBezTo>
                  <a:cubicBezTo>
                    <a:pt x="152" y="674"/>
                    <a:pt x="150" y="681"/>
                    <a:pt x="147" y="688"/>
                  </a:cubicBezTo>
                  <a:cubicBezTo>
                    <a:pt x="140" y="683"/>
                    <a:pt x="136" y="674"/>
                    <a:pt x="136" y="674"/>
                  </a:cubicBezTo>
                  <a:cubicBezTo>
                    <a:pt x="126" y="675"/>
                    <a:pt x="120" y="668"/>
                    <a:pt x="117" y="655"/>
                  </a:cubicBezTo>
                  <a:cubicBezTo>
                    <a:pt x="115" y="648"/>
                    <a:pt x="114" y="636"/>
                    <a:pt x="115" y="631"/>
                  </a:cubicBezTo>
                  <a:cubicBezTo>
                    <a:pt x="115" y="622"/>
                    <a:pt x="112" y="619"/>
                    <a:pt x="108" y="619"/>
                  </a:cubicBezTo>
                  <a:cubicBezTo>
                    <a:pt x="104" y="619"/>
                    <a:pt x="102" y="622"/>
                    <a:pt x="101" y="627"/>
                  </a:cubicBezTo>
                  <a:cubicBezTo>
                    <a:pt x="101" y="636"/>
                    <a:pt x="99" y="649"/>
                    <a:pt x="97" y="654"/>
                  </a:cubicBezTo>
                  <a:cubicBezTo>
                    <a:pt x="95" y="662"/>
                    <a:pt x="88" y="674"/>
                    <a:pt x="79" y="674"/>
                  </a:cubicBezTo>
                  <a:cubicBezTo>
                    <a:pt x="79" y="674"/>
                    <a:pt x="74" y="687"/>
                    <a:pt x="68" y="690"/>
                  </a:cubicBezTo>
                  <a:cubicBezTo>
                    <a:pt x="63" y="685"/>
                    <a:pt x="65" y="670"/>
                    <a:pt x="65" y="670"/>
                  </a:cubicBezTo>
                  <a:cubicBezTo>
                    <a:pt x="60" y="665"/>
                    <a:pt x="57" y="656"/>
                    <a:pt x="64" y="639"/>
                  </a:cubicBezTo>
                  <a:cubicBezTo>
                    <a:pt x="70" y="627"/>
                    <a:pt x="74" y="623"/>
                    <a:pt x="80" y="617"/>
                  </a:cubicBezTo>
                  <a:cubicBezTo>
                    <a:pt x="85" y="611"/>
                    <a:pt x="87" y="608"/>
                    <a:pt x="83" y="604"/>
                  </a:cubicBezTo>
                  <a:cubicBezTo>
                    <a:pt x="81" y="601"/>
                    <a:pt x="78" y="602"/>
                    <a:pt x="73" y="605"/>
                  </a:cubicBezTo>
                  <a:cubicBezTo>
                    <a:pt x="62" y="612"/>
                    <a:pt x="35" y="625"/>
                    <a:pt x="18" y="612"/>
                  </a:cubicBezTo>
                  <a:cubicBezTo>
                    <a:pt x="11" y="614"/>
                    <a:pt x="4" y="611"/>
                    <a:pt x="0" y="608"/>
                  </a:cubicBezTo>
                  <a:cubicBezTo>
                    <a:pt x="3" y="600"/>
                    <a:pt x="10" y="595"/>
                    <a:pt x="17" y="593"/>
                  </a:cubicBezTo>
                  <a:cubicBezTo>
                    <a:pt x="24" y="582"/>
                    <a:pt x="40" y="576"/>
                    <a:pt x="73" y="580"/>
                  </a:cubicBezTo>
                  <a:cubicBezTo>
                    <a:pt x="77" y="581"/>
                    <a:pt x="82" y="581"/>
                    <a:pt x="84" y="576"/>
                  </a:cubicBezTo>
                  <a:cubicBezTo>
                    <a:pt x="85" y="572"/>
                    <a:pt x="84" y="568"/>
                    <a:pt x="78" y="565"/>
                  </a:cubicBezTo>
                  <a:cubicBezTo>
                    <a:pt x="73" y="563"/>
                    <a:pt x="64" y="559"/>
                    <a:pt x="53" y="551"/>
                  </a:cubicBezTo>
                  <a:cubicBezTo>
                    <a:pt x="43" y="544"/>
                    <a:pt x="36" y="535"/>
                    <a:pt x="40" y="524"/>
                  </a:cubicBezTo>
                  <a:cubicBezTo>
                    <a:pt x="40" y="524"/>
                    <a:pt x="34" y="517"/>
                    <a:pt x="32" y="509"/>
                  </a:cubicBezTo>
                  <a:cubicBezTo>
                    <a:pt x="39" y="507"/>
                    <a:pt x="46" y="508"/>
                    <a:pt x="51" y="511"/>
                  </a:cubicBezTo>
                  <a:cubicBezTo>
                    <a:pt x="59" y="507"/>
                    <a:pt x="71" y="511"/>
                    <a:pt x="80" y="519"/>
                  </a:cubicBezTo>
                  <a:cubicBezTo>
                    <a:pt x="88" y="526"/>
                    <a:pt x="101" y="542"/>
                    <a:pt x="113" y="557"/>
                  </a:cubicBezTo>
                  <a:cubicBezTo>
                    <a:pt x="113" y="557"/>
                    <a:pt x="155" y="552"/>
                    <a:pt x="189" y="514"/>
                  </a:cubicBezTo>
                  <a:cubicBezTo>
                    <a:pt x="210" y="491"/>
                    <a:pt x="214" y="454"/>
                    <a:pt x="215" y="421"/>
                  </a:cubicBezTo>
                  <a:cubicBezTo>
                    <a:pt x="216" y="416"/>
                    <a:pt x="213" y="410"/>
                    <a:pt x="209" y="408"/>
                  </a:cubicBezTo>
                  <a:cubicBezTo>
                    <a:pt x="202" y="405"/>
                    <a:pt x="194" y="411"/>
                    <a:pt x="189" y="413"/>
                  </a:cubicBezTo>
                  <a:cubicBezTo>
                    <a:pt x="184" y="415"/>
                    <a:pt x="173" y="412"/>
                    <a:pt x="177" y="401"/>
                  </a:cubicBezTo>
                  <a:cubicBezTo>
                    <a:pt x="182" y="389"/>
                    <a:pt x="185" y="383"/>
                    <a:pt x="195" y="372"/>
                  </a:cubicBezTo>
                  <a:cubicBezTo>
                    <a:pt x="200" y="366"/>
                    <a:pt x="213" y="353"/>
                    <a:pt x="229" y="344"/>
                  </a:cubicBezTo>
                  <a:cubicBezTo>
                    <a:pt x="215" y="334"/>
                    <a:pt x="199" y="320"/>
                    <a:pt x="185" y="306"/>
                  </a:cubicBezTo>
                  <a:cubicBezTo>
                    <a:pt x="173" y="294"/>
                    <a:pt x="153" y="263"/>
                    <a:pt x="142" y="239"/>
                  </a:cubicBezTo>
                  <a:cubicBezTo>
                    <a:pt x="140" y="246"/>
                    <a:pt x="138" y="257"/>
                    <a:pt x="135" y="264"/>
                  </a:cubicBezTo>
                  <a:cubicBezTo>
                    <a:pt x="129" y="279"/>
                    <a:pt x="121" y="282"/>
                    <a:pt x="113" y="283"/>
                  </a:cubicBezTo>
                  <a:cubicBezTo>
                    <a:pt x="109" y="288"/>
                    <a:pt x="103" y="292"/>
                    <a:pt x="96" y="295"/>
                  </a:cubicBezTo>
                  <a:cubicBezTo>
                    <a:pt x="94" y="288"/>
                    <a:pt x="98" y="277"/>
                    <a:pt x="98" y="277"/>
                  </a:cubicBezTo>
                  <a:cubicBezTo>
                    <a:pt x="89" y="270"/>
                    <a:pt x="91" y="260"/>
                    <a:pt x="95" y="249"/>
                  </a:cubicBezTo>
                  <a:cubicBezTo>
                    <a:pt x="99" y="240"/>
                    <a:pt x="105" y="234"/>
                    <a:pt x="108" y="230"/>
                  </a:cubicBezTo>
                  <a:cubicBezTo>
                    <a:pt x="114" y="224"/>
                    <a:pt x="115" y="220"/>
                    <a:pt x="111" y="217"/>
                  </a:cubicBezTo>
                  <a:cubicBezTo>
                    <a:pt x="108" y="214"/>
                    <a:pt x="104" y="215"/>
                    <a:pt x="100" y="219"/>
                  </a:cubicBezTo>
                  <a:cubicBezTo>
                    <a:pt x="95" y="226"/>
                    <a:pt x="84" y="235"/>
                    <a:pt x="80" y="238"/>
                  </a:cubicBezTo>
                  <a:cubicBezTo>
                    <a:pt x="73" y="242"/>
                    <a:pt x="57" y="244"/>
                    <a:pt x="51" y="239"/>
                  </a:cubicBezTo>
                  <a:cubicBezTo>
                    <a:pt x="51" y="239"/>
                    <a:pt x="39" y="244"/>
                    <a:pt x="32" y="243"/>
                  </a:cubicBezTo>
                  <a:cubicBezTo>
                    <a:pt x="33" y="236"/>
                    <a:pt x="43" y="226"/>
                    <a:pt x="43" y="226"/>
                  </a:cubicBezTo>
                  <a:cubicBezTo>
                    <a:pt x="44" y="217"/>
                    <a:pt x="45" y="213"/>
                    <a:pt x="62" y="204"/>
                  </a:cubicBezTo>
                  <a:cubicBezTo>
                    <a:pt x="69" y="200"/>
                    <a:pt x="82" y="198"/>
                    <a:pt x="90" y="198"/>
                  </a:cubicBezTo>
                  <a:cubicBezTo>
                    <a:pt x="99" y="198"/>
                    <a:pt x="103" y="194"/>
                    <a:pt x="103" y="190"/>
                  </a:cubicBezTo>
                  <a:cubicBezTo>
                    <a:pt x="103" y="186"/>
                    <a:pt x="99" y="183"/>
                    <a:pt x="92" y="183"/>
                  </a:cubicBezTo>
                  <a:cubicBezTo>
                    <a:pt x="77" y="184"/>
                    <a:pt x="51" y="175"/>
                    <a:pt x="46" y="154"/>
                  </a:cubicBezTo>
                  <a:cubicBezTo>
                    <a:pt x="40" y="151"/>
                    <a:pt x="37" y="144"/>
                    <a:pt x="35" y="140"/>
                  </a:cubicBezTo>
                  <a:cubicBezTo>
                    <a:pt x="43" y="136"/>
                    <a:pt x="52" y="137"/>
                    <a:pt x="57" y="139"/>
                  </a:cubicBezTo>
                  <a:cubicBezTo>
                    <a:pt x="73" y="132"/>
                    <a:pt x="90" y="138"/>
                    <a:pt x="108" y="165"/>
                  </a:cubicBezTo>
                  <a:cubicBezTo>
                    <a:pt x="113" y="172"/>
                    <a:pt x="126" y="169"/>
                    <a:pt x="121" y="158"/>
                  </a:cubicBezTo>
                  <a:cubicBezTo>
                    <a:pt x="119" y="153"/>
                    <a:pt x="116" y="143"/>
                    <a:pt x="112" y="131"/>
                  </a:cubicBezTo>
                  <a:cubicBezTo>
                    <a:pt x="109" y="119"/>
                    <a:pt x="110" y="107"/>
                    <a:pt x="120" y="101"/>
                  </a:cubicBezTo>
                  <a:cubicBezTo>
                    <a:pt x="120" y="101"/>
                    <a:pt x="120" y="91"/>
                    <a:pt x="124" y="84"/>
                  </a:cubicBezTo>
                  <a:cubicBezTo>
                    <a:pt x="130" y="88"/>
                    <a:pt x="135" y="92"/>
                    <a:pt x="137" y="98"/>
                  </a:cubicBezTo>
                  <a:cubicBezTo>
                    <a:pt x="145" y="100"/>
                    <a:pt x="152" y="112"/>
                    <a:pt x="155" y="122"/>
                  </a:cubicBezTo>
                  <a:cubicBezTo>
                    <a:pt x="157" y="132"/>
                    <a:pt x="159" y="150"/>
                    <a:pt x="155" y="173"/>
                  </a:cubicBezTo>
                  <a:cubicBezTo>
                    <a:pt x="161" y="195"/>
                    <a:pt x="176" y="213"/>
                    <a:pt x="187" y="225"/>
                  </a:cubicBezTo>
                  <a:cubicBezTo>
                    <a:pt x="206" y="246"/>
                    <a:pt x="245" y="271"/>
                    <a:pt x="272" y="286"/>
                  </a:cubicBezTo>
                  <a:cubicBezTo>
                    <a:pt x="275" y="283"/>
                    <a:pt x="279" y="280"/>
                    <a:pt x="282" y="276"/>
                  </a:cubicBezTo>
                  <a:cubicBezTo>
                    <a:pt x="285" y="273"/>
                    <a:pt x="284" y="269"/>
                    <a:pt x="283" y="265"/>
                  </a:cubicBezTo>
                  <a:cubicBezTo>
                    <a:pt x="279" y="259"/>
                    <a:pt x="269" y="258"/>
                    <a:pt x="264" y="257"/>
                  </a:cubicBezTo>
                  <a:cubicBezTo>
                    <a:pt x="258" y="256"/>
                    <a:pt x="252" y="248"/>
                    <a:pt x="262" y="241"/>
                  </a:cubicBezTo>
                  <a:cubicBezTo>
                    <a:pt x="272" y="234"/>
                    <a:pt x="283" y="230"/>
                    <a:pt x="297" y="226"/>
                  </a:cubicBezTo>
                  <a:cubicBezTo>
                    <a:pt x="307" y="224"/>
                    <a:pt x="326" y="221"/>
                    <a:pt x="348" y="227"/>
                  </a:cubicBezTo>
                  <a:cubicBezTo>
                    <a:pt x="348" y="227"/>
                    <a:pt x="360" y="213"/>
                    <a:pt x="354" y="208"/>
                  </a:cubicBezTo>
                  <a:cubicBezTo>
                    <a:pt x="332" y="191"/>
                    <a:pt x="289" y="202"/>
                    <a:pt x="289" y="202"/>
                  </a:cubicBezTo>
                  <a:cubicBezTo>
                    <a:pt x="273" y="179"/>
                    <a:pt x="287" y="173"/>
                    <a:pt x="311" y="173"/>
                  </a:cubicBezTo>
                  <a:cubicBezTo>
                    <a:pt x="330" y="172"/>
                    <a:pt x="351" y="175"/>
                    <a:pt x="374" y="183"/>
                  </a:cubicBezTo>
                  <a:cubicBezTo>
                    <a:pt x="389" y="171"/>
                    <a:pt x="384" y="136"/>
                    <a:pt x="363" y="126"/>
                  </a:cubicBezTo>
                  <a:cubicBezTo>
                    <a:pt x="318" y="105"/>
                    <a:pt x="283" y="127"/>
                    <a:pt x="283" y="127"/>
                  </a:cubicBezTo>
                  <a:cubicBezTo>
                    <a:pt x="273" y="125"/>
                    <a:pt x="263" y="120"/>
                    <a:pt x="258" y="109"/>
                  </a:cubicBezTo>
                  <a:cubicBezTo>
                    <a:pt x="253" y="97"/>
                    <a:pt x="257" y="83"/>
                    <a:pt x="257" y="83"/>
                  </a:cubicBezTo>
                  <a:cubicBezTo>
                    <a:pt x="246" y="76"/>
                    <a:pt x="246" y="52"/>
                    <a:pt x="315" y="57"/>
                  </a:cubicBezTo>
                  <a:cubicBezTo>
                    <a:pt x="315" y="57"/>
                    <a:pt x="308" y="38"/>
                    <a:pt x="313" y="22"/>
                  </a:cubicBezTo>
                  <a:cubicBezTo>
                    <a:pt x="320" y="2"/>
                    <a:pt x="395" y="13"/>
                    <a:pt x="412" y="9"/>
                  </a:cubicBezTo>
                  <a:cubicBezTo>
                    <a:pt x="416" y="8"/>
                    <a:pt x="424" y="5"/>
                    <a:pt x="429" y="4"/>
                  </a:cubicBezTo>
                  <a:cubicBezTo>
                    <a:pt x="439" y="0"/>
                    <a:pt x="443" y="11"/>
                    <a:pt x="440" y="17"/>
                  </a:cubicBezTo>
                  <a:cubicBezTo>
                    <a:pt x="434" y="27"/>
                    <a:pt x="432" y="40"/>
                    <a:pt x="432" y="40"/>
                  </a:cubicBezTo>
                  <a:cubicBezTo>
                    <a:pt x="432" y="40"/>
                    <a:pt x="460" y="47"/>
                    <a:pt x="484" y="77"/>
                  </a:cubicBezTo>
                  <a:cubicBezTo>
                    <a:pt x="497" y="93"/>
                    <a:pt x="502" y="118"/>
                    <a:pt x="504" y="130"/>
                  </a:cubicBezTo>
                  <a:cubicBezTo>
                    <a:pt x="507" y="142"/>
                    <a:pt x="495" y="143"/>
                    <a:pt x="490" y="139"/>
                  </a:cubicBezTo>
                  <a:cubicBezTo>
                    <a:pt x="486" y="136"/>
                    <a:pt x="480" y="129"/>
                    <a:pt x="472" y="131"/>
                  </a:cubicBezTo>
                  <a:cubicBezTo>
                    <a:pt x="467" y="131"/>
                    <a:pt x="462" y="139"/>
                    <a:pt x="460" y="144"/>
                  </a:cubicBezTo>
                  <a:cubicBezTo>
                    <a:pt x="488" y="159"/>
                    <a:pt x="497" y="192"/>
                    <a:pt x="500" y="205"/>
                  </a:cubicBezTo>
                  <a:cubicBezTo>
                    <a:pt x="502" y="220"/>
                    <a:pt x="501" y="232"/>
                    <a:pt x="500" y="244"/>
                  </a:cubicBezTo>
                  <a:cubicBezTo>
                    <a:pt x="498" y="256"/>
                    <a:pt x="486" y="253"/>
                    <a:pt x="483" y="248"/>
                  </a:cubicBezTo>
                  <a:cubicBezTo>
                    <a:pt x="481" y="244"/>
                    <a:pt x="477" y="235"/>
                    <a:pt x="469" y="234"/>
                  </a:cubicBezTo>
                  <a:cubicBezTo>
                    <a:pt x="462" y="233"/>
                    <a:pt x="457" y="239"/>
                    <a:pt x="454" y="245"/>
                  </a:cubicBezTo>
                  <a:cubicBezTo>
                    <a:pt x="464" y="261"/>
                    <a:pt x="468" y="280"/>
                    <a:pt x="469" y="290"/>
                  </a:cubicBezTo>
                  <a:cubicBezTo>
                    <a:pt x="471" y="305"/>
                    <a:pt x="470" y="316"/>
                    <a:pt x="468" y="328"/>
                  </a:cubicBezTo>
                  <a:cubicBezTo>
                    <a:pt x="466" y="340"/>
                    <a:pt x="454" y="337"/>
                    <a:pt x="452" y="332"/>
                  </a:cubicBezTo>
                  <a:cubicBezTo>
                    <a:pt x="449" y="328"/>
                    <a:pt x="445" y="319"/>
                    <a:pt x="438" y="317"/>
                  </a:cubicBezTo>
                  <a:cubicBezTo>
                    <a:pt x="430" y="316"/>
                    <a:pt x="424" y="325"/>
                    <a:pt x="421" y="331"/>
                  </a:cubicBezTo>
                  <a:cubicBezTo>
                    <a:pt x="437" y="348"/>
                    <a:pt x="443" y="373"/>
                    <a:pt x="445" y="384"/>
                  </a:cubicBezTo>
                  <a:cubicBezTo>
                    <a:pt x="447" y="398"/>
                    <a:pt x="446" y="410"/>
                    <a:pt x="445" y="422"/>
                  </a:cubicBezTo>
                  <a:cubicBezTo>
                    <a:pt x="443" y="434"/>
                    <a:pt x="431" y="433"/>
                    <a:pt x="428" y="426"/>
                  </a:cubicBezTo>
                  <a:cubicBezTo>
                    <a:pt x="426" y="421"/>
                    <a:pt x="423" y="413"/>
                    <a:pt x="415" y="411"/>
                  </a:cubicBezTo>
                  <a:cubicBezTo>
                    <a:pt x="410" y="411"/>
                    <a:pt x="404" y="415"/>
                    <a:pt x="401" y="419"/>
                  </a:cubicBezTo>
                  <a:cubicBezTo>
                    <a:pt x="398" y="435"/>
                    <a:pt x="402" y="450"/>
                    <a:pt x="405" y="465"/>
                  </a:cubicBezTo>
                  <a:cubicBezTo>
                    <a:pt x="410" y="490"/>
                    <a:pt x="423" y="514"/>
                    <a:pt x="455" y="537"/>
                  </a:cubicBezTo>
                  <a:cubicBezTo>
                    <a:pt x="490" y="563"/>
                    <a:pt x="534" y="604"/>
                    <a:pt x="548" y="655"/>
                  </a:cubicBezTo>
                  <a:cubicBezTo>
                    <a:pt x="578" y="642"/>
                    <a:pt x="606" y="613"/>
                    <a:pt x="571" y="564"/>
                  </a:cubicBezTo>
                  <a:cubicBezTo>
                    <a:pt x="537" y="518"/>
                    <a:pt x="510" y="503"/>
                    <a:pt x="495" y="448"/>
                  </a:cubicBezTo>
                  <a:cubicBezTo>
                    <a:pt x="487" y="416"/>
                    <a:pt x="492" y="382"/>
                    <a:pt x="520" y="347"/>
                  </a:cubicBezTo>
                  <a:cubicBezTo>
                    <a:pt x="516" y="341"/>
                    <a:pt x="514" y="334"/>
                    <a:pt x="514" y="326"/>
                  </a:cubicBezTo>
                  <a:cubicBezTo>
                    <a:pt x="513" y="312"/>
                    <a:pt x="514" y="292"/>
                    <a:pt x="528" y="270"/>
                  </a:cubicBezTo>
                  <a:cubicBezTo>
                    <a:pt x="540" y="249"/>
                    <a:pt x="562" y="223"/>
                    <a:pt x="594" y="208"/>
                  </a:cubicBezTo>
                  <a:cubicBezTo>
                    <a:pt x="602" y="213"/>
                    <a:pt x="603" y="228"/>
                    <a:pt x="601" y="232"/>
                  </a:cubicBezTo>
                  <a:cubicBezTo>
                    <a:pt x="591" y="251"/>
                    <a:pt x="554" y="278"/>
                    <a:pt x="553" y="289"/>
                  </a:cubicBezTo>
                  <a:cubicBezTo>
                    <a:pt x="553" y="295"/>
                    <a:pt x="568" y="305"/>
                    <a:pt x="573" y="303"/>
                  </a:cubicBezTo>
                  <a:cubicBezTo>
                    <a:pt x="584" y="299"/>
                    <a:pt x="595" y="272"/>
                    <a:pt x="599" y="266"/>
                  </a:cubicBezTo>
                  <a:cubicBezTo>
                    <a:pt x="603" y="262"/>
                    <a:pt x="616" y="262"/>
                    <a:pt x="615" y="274"/>
                  </a:cubicBezTo>
                  <a:cubicBezTo>
                    <a:pt x="614" y="286"/>
                    <a:pt x="612" y="298"/>
                    <a:pt x="606" y="312"/>
                  </a:cubicBezTo>
                  <a:cubicBezTo>
                    <a:pt x="601" y="325"/>
                    <a:pt x="583" y="353"/>
                    <a:pt x="547" y="358"/>
                  </a:cubicBezTo>
                  <a:cubicBezTo>
                    <a:pt x="543" y="359"/>
                    <a:pt x="540" y="358"/>
                    <a:pt x="537" y="358"/>
                  </a:cubicBezTo>
                  <a:cubicBezTo>
                    <a:pt x="515" y="387"/>
                    <a:pt x="518" y="417"/>
                    <a:pt x="521" y="434"/>
                  </a:cubicBezTo>
                  <a:cubicBezTo>
                    <a:pt x="528" y="470"/>
                    <a:pt x="552" y="490"/>
                    <a:pt x="583" y="530"/>
                  </a:cubicBezTo>
                  <a:cubicBezTo>
                    <a:pt x="611" y="566"/>
                    <a:pt x="625" y="586"/>
                    <a:pt x="617" y="626"/>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18" name="Google Shape;618;p24"/>
            <p:cNvSpPr/>
            <p:nvPr/>
          </p:nvSpPr>
          <p:spPr>
            <a:xfrm>
              <a:off x="530760" y="284909"/>
              <a:ext cx="28320" cy="29607"/>
            </a:xfrm>
            <a:custGeom>
              <a:avLst/>
              <a:gdLst/>
              <a:ahLst/>
              <a:cxnLst/>
              <a:rect l="l" t="t" r="r" b="b"/>
              <a:pathLst>
                <a:path w="99" h="99" extrusionOk="0">
                  <a:moveTo>
                    <a:pt x="49" y="99"/>
                  </a:moveTo>
                  <a:cubicBezTo>
                    <a:pt x="39" y="82"/>
                    <a:pt x="25" y="66"/>
                    <a:pt x="13" y="49"/>
                  </a:cubicBezTo>
                  <a:cubicBezTo>
                    <a:pt x="0" y="30"/>
                    <a:pt x="2" y="6"/>
                    <a:pt x="25" y="1"/>
                  </a:cubicBezTo>
                  <a:cubicBezTo>
                    <a:pt x="32" y="0"/>
                    <a:pt x="41" y="3"/>
                    <a:pt x="48" y="10"/>
                  </a:cubicBezTo>
                  <a:cubicBezTo>
                    <a:pt x="49" y="11"/>
                    <a:pt x="50" y="11"/>
                    <a:pt x="51" y="10"/>
                  </a:cubicBezTo>
                  <a:cubicBezTo>
                    <a:pt x="57" y="3"/>
                    <a:pt x="67" y="0"/>
                    <a:pt x="74" y="1"/>
                  </a:cubicBezTo>
                  <a:cubicBezTo>
                    <a:pt x="97" y="6"/>
                    <a:pt x="99" y="30"/>
                    <a:pt x="86" y="49"/>
                  </a:cubicBezTo>
                  <a:cubicBezTo>
                    <a:pt x="74" y="66"/>
                    <a:pt x="60" y="82"/>
                    <a:pt x="49" y="99"/>
                  </a:cubicBezTo>
                  <a:lnTo>
                    <a:pt x="49" y="99"/>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19" name="Google Shape;619;p24"/>
            <p:cNvSpPr/>
            <p:nvPr/>
          </p:nvSpPr>
          <p:spPr>
            <a:xfrm>
              <a:off x="530760" y="749621"/>
              <a:ext cx="28320" cy="28320"/>
            </a:xfrm>
            <a:custGeom>
              <a:avLst/>
              <a:gdLst/>
              <a:ahLst/>
              <a:cxnLst/>
              <a:rect l="l" t="t" r="r" b="b"/>
              <a:pathLst>
                <a:path w="99" h="99" extrusionOk="0">
                  <a:moveTo>
                    <a:pt x="49" y="99"/>
                  </a:moveTo>
                  <a:cubicBezTo>
                    <a:pt x="39" y="82"/>
                    <a:pt x="25" y="66"/>
                    <a:pt x="13" y="49"/>
                  </a:cubicBezTo>
                  <a:cubicBezTo>
                    <a:pt x="0" y="30"/>
                    <a:pt x="2" y="6"/>
                    <a:pt x="25" y="1"/>
                  </a:cubicBezTo>
                  <a:cubicBezTo>
                    <a:pt x="32" y="0"/>
                    <a:pt x="41" y="3"/>
                    <a:pt x="48" y="10"/>
                  </a:cubicBezTo>
                  <a:cubicBezTo>
                    <a:pt x="49" y="11"/>
                    <a:pt x="50" y="11"/>
                    <a:pt x="51" y="10"/>
                  </a:cubicBezTo>
                  <a:cubicBezTo>
                    <a:pt x="57" y="3"/>
                    <a:pt x="67" y="0"/>
                    <a:pt x="74" y="1"/>
                  </a:cubicBezTo>
                  <a:cubicBezTo>
                    <a:pt x="97" y="6"/>
                    <a:pt x="99" y="30"/>
                    <a:pt x="86" y="49"/>
                  </a:cubicBezTo>
                  <a:cubicBezTo>
                    <a:pt x="74" y="66"/>
                    <a:pt x="60" y="82"/>
                    <a:pt x="49" y="99"/>
                  </a:cubicBezTo>
                  <a:lnTo>
                    <a:pt x="49" y="99"/>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20" name="Google Shape;620;p24"/>
            <p:cNvSpPr/>
            <p:nvPr/>
          </p:nvSpPr>
          <p:spPr>
            <a:xfrm>
              <a:off x="579677" y="726449"/>
              <a:ext cx="29607" cy="28320"/>
            </a:xfrm>
            <a:custGeom>
              <a:avLst/>
              <a:gdLst/>
              <a:ahLst/>
              <a:cxnLst/>
              <a:rect l="l" t="t" r="r" b="b"/>
              <a:pathLst>
                <a:path w="100" h="99" extrusionOk="0">
                  <a:moveTo>
                    <a:pt x="50" y="99"/>
                  </a:moveTo>
                  <a:cubicBezTo>
                    <a:pt x="39" y="83"/>
                    <a:pt x="25" y="66"/>
                    <a:pt x="13" y="49"/>
                  </a:cubicBezTo>
                  <a:cubicBezTo>
                    <a:pt x="0" y="30"/>
                    <a:pt x="2" y="6"/>
                    <a:pt x="25" y="2"/>
                  </a:cubicBezTo>
                  <a:cubicBezTo>
                    <a:pt x="32" y="0"/>
                    <a:pt x="42" y="3"/>
                    <a:pt x="49" y="10"/>
                  </a:cubicBezTo>
                  <a:cubicBezTo>
                    <a:pt x="49" y="11"/>
                    <a:pt x="50" y="11"/>
                    <a:pt x="51" y="10"/>
                  </a:cubicBezTo>
                  <a:cubicBezTo>
                    <a:pt x="58" y="3"/>
                    <a:pt x="67" y="0"/>
                    <a:pt x="74" y="2"/>
                  </a:cubicBezTo>
                  <a:cubicBezTo>
                    <a:pt x="97" y="6"/>
                    <a:pt x="100" y="30"/>
                    <a:pt x="87" y="49"/>
                  </a:cubicBezTo>
                  <a:cubicBezTo>
                    <a:pt x="75" y="66"/>
                    <a:pt x="61" y="83"/>
                    <a:pt x="50" y="99"/>
                  </a:cubicBezTo>
                  <a:lnTo>
                    <a:pt x="50" y="99"/>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21" name="Google Shape;621;p24"/>
            <p:cNvSpPr/>
            <p:nvPr/>
          </p:nvSpPr>
          <p:spPr>
            <a:xfrm>
              <a:off x="530760" y="466417"/>
              <a:ext cx="28320" cy="28320"/>
            </a:xfrm>
            <a:custGeom>
              <a:avLst/>
              <a:gdLst/>
              <a:ahLst/>
              <a:cxnLst/>
              <a:rect l="l" t="t" r="r" b="b"/>
              <a:pathLst>
                <a:path w="99" h="99" extrusionOk="0">
                  <a:moveTo>
                    <a:pt x="49" y="99"/>
                  </a:moveTo>
                  <a:cubicBezTo>
                    <a:pt x="39" y="82"/>
                    <a:pt x="25" y="66"/>
                    <a:pt x="13" y="49"/>
                  </a:cubicBezTo>
                  <a:cubicBezTo>
                    <a:pt x="0" y="30"/>
                    <a:pt x="2" y="6"/>
                    <a:pt x="25" y="1"/>
                  </a:cubicBezTo>
                  <a:cubicBezTo>
                    <a:pt x="32" y="0"/>
                    <a:pt x="41" y="3"/>
                    <a:pt x="48" y="10"/>
                  </a:cubicBezTo>
                  <a:cubicBezTo>
                    <a:pt x="49" y="10"/>
                    <a:pt x="50" y="10"/>
                    <a:pt x="51" y="10"/>
                  </a:cubicBezTo>
                  <a:cubicBezTo>
                    <a:pt x="57" y="3"/>
                    <a:pt x="67" y="0"/>
                    <a:pt x="74" y="1"/>
                  </a:cubicBezTo>
                  <a:cubicBezTo>
                    <a:pt x="97" y="6"/>
                    <a:pt x="99" y="30"/>
                    <a:pt x="86" y="49"/>
                  </a:cubicBezTo>
                  <a:cubicBezTo>
                    <a:pt x="74" y="66"/>
                    <a:pt x="60" y="82"/>
                    <a:pt x="49" y="99"/>
                  </a:cubicBezTo>
                  <a:lnTo>
                    <a:pt x="49" y="99"/>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22" name="Google Shape;622;p24"/>
            <p:cNvSpPr/>
            <p:nvPr/>
          </p:nvSpPr>
          <p:spPr>
            <a:xfrm>
              <a:off x="579677" y="311942"/>
              <a:ext cx="29607" cy="28320"/>
            </a:xfrm>
            <a:custGeom>
              <a:avLst/>
              <a:gdLst/>
              <a:ahLst/>
              <a:cxnLst/>
              <a:rect l="l" t="t" r="r" b="b"/>
              <a:pathLst>
                <a:path w="100" h="99" extrusionOk="0">
                  <a:moveTo>
                    <a:pt x="50" y="99"/>
                  </a:moveTo>
                  <a:cubicBezTo>
                    <a:pt x="39" y="83"/>
                    <a:pt x="25" y="66"/>
                    <a:pt x="13" y="49"/>
                  </a:cubicBezTo>
                  <a:cubicBezTo>
                    <a:pt x="0" y="30"/>
                    <a:pt x="2" y="6"/>
                    <a:pt x="25" y="2"/>
                  </a:cubicBezTo>
                  <a:cubicBezTo>
                    <a:pt x="32" y="0"/>
                    <a:pt x="42" y="3"/>
                    <a:pt x="49" y="10"/>
                  </a:cubicBezTo>
                  <a:cubicBezTo>
                    <a:pt x="49" y="11"/>
                    <a:pt x="50" y="11"/>
                    <a:pt x="51" y="10"/>
                  </a:cubicBezTo>
                  <a:cubicBezTo>
                    <a:pt x="58" y="3"/>
                    <a:pt x="67" y="0"/>
                    <a:pt x="74" y="2"/>
                  </a:cubicBezTo>
                  <a:cubicBezTo>
                    <a:pt x="97" y="6"/>
                    <a:pt x="100" y="30"/>
                    <a:pt x="87" y="49"/>
                  </a:cubicBezTo>
                  <a:cubicBezTo>
                    <a:pt x="75" y="66"/>
                    <a:pt x="61" y="83"/>
                    <a:pt x="50" y="99"/>
                  </a:cubicBezTo>
                  <a:lnTo>
                    <a:pt x="50" y="99"/>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23" name="Google Shape;623;p24"/>
            <p:cNvSpPr/>
            <p:nvPr/>
          </p:nvSpPr>
          <p:spPr>
            <a:xfrm>
              <a:off x="583538" y="546229"/>
              <a:ext cx="28320" cy="28320"/>
            </a:xfrm>
            <a:custGeom>
              <a:avLst/>
              <a:gdLst/>
              <a:ahLst/>
              <a:cxnLst/>
              <a:rect l="l" t="t" r="r" b="b"/>
              <a:pathLst>
                <a:path w="99" h="99" extrusionOk="0">
                  <a:moveTo>
                    <a:pt x="50" y="99"/>
                  </a:moveTo>
                  <a:cubicBezTo>
                    <a:pt x="39" y="83"/>
                    <a:pt x="25" y="67"/>
                    <a:pt x="13" y="49"/>
                  </a:cubicBezTo>
                  <a:cubicBezTo>
                    <a:pt x="0" y="31"/>
                    <a:pt x="2" y="6"/>
                    <a:pt x="25" y="2"/>
                  </a:cubicBezTo>
                  <a:cubicBezTo>
                    <a:pt x="32" y="0"/>
                    <a:pt x="42" y="3"/>
                    <a:pt x="49" y="10"/>
                  </a:cubicBezTo>
                  <a:cubicBezTo>
                    <a:pt x="49" y="11"/>
                    <a:pt x="50" y="11"/>
                    <a:pt x="51" y="10"/>
                  </a:cubicBezTo>
                  <a:cubicBezTo>
                    <a:pt x="58" y="3"/>
                    <a:pt x="67" y="0"/>
                    <a:pt x="74" y="2"/>
                  </a:cubicBezTo>
                  <a:cubicBezTo>
                    <a:pt x="97" y="6"/>
                    <a:pt x="99" y="31"/>
                    <a:pt x="86" y="49"/>
                  </a:cubicBezTo>
                  <a:cubicBezTo>
                    <a:pt x="75" y="67"/>
                    <a:pt x="60" y="83"/>
                    <a:pt x="50" y="99"/>
                  </a:cubicBezTo>
                  <a:lnTo>
                    <a:pt x="50" y="99"/>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24" name="Google Shape;624;p24"/>
            <p:cNvSpPr/>
            <p:nvPr/>
          </p:nvSpPr>
          <p:spPr>
            <a:xfrm>
              <a:off x="499865" y="282334"/>
              <a:ext cx="7724" cy="496894"/>
            </a:xfrm>
            <a:custGeom>
              <a:avLst/>
              <a:gdLst/>
              <a:ahLst/>
              <a:cxnLst/>
              <a:rect l="l" t="t" r="r" b="b"/>
              <a:pathLst>
                <a:path w="28" h="1693" extrusionOk="0">
                  <a:moveTo>
                    <a:pt x="14" y="0"/>
                  </a:moveTo>
                  <a:cubicBezTo>
                    <a:pt x="14" y="0"/>
                    <a:pt x="23" y="1"/>
                    <a:pt x="28" y="3"/>
                  </a:cubicBezTo>
                  <a:lnTo>
                    <a:pt x="28" y="1690"/>
                  </a:lnTo>
                  <a:cubicBezTo>
                    <a:pt x="18" y="1693"/>
                    <a:pt x="14" y="1693"/>
                    <a:pt x="14" y="1693"/>
                  </a:cubicBezTo>
                  <a:cubicBezTo>
                    <a:pt x="14" y="1693"/>
                    <a:pt x="10" y="1693"/>
                    <a:pt x="0" y="1690"/>
                  </a:cubicBezTo>
                  <a:lnTo>
                    <a:pt x="0" y="3"/>
                  </a:lnTo>
                  <a:cubicBezTo>
                    <a:pt x="4" y="1"/>
                    <a:pt x="14" y="0"/>
                    <a:pt x="14" y="0"/>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25" name="Google Shape;625;p24"/>
            <p:cNvSpPr/>
            <p:nvPr/>
          </p:nvSpPr>
          <p:spPr>
            <a:xfrm>
              <a:off x="232108" y="611881"/>
              <a:ext cx="52779" cy="55353"/>
            </a:xfrm>
            <a:custGeom>
              <a:avLst/>
              <a:gdLst/>
              <a:ahLst/>
              <a:cxnLst/>
              <a:rect l="l" t="t" r="r" b="b"/>
              <a:pathLst>
                <a:path w="178" h="189" extrusionOk="0">
                  <a:moveTo>
                    <a:pt x="150" y="88"/>
                  </a:moveTo>
                  <a:cubicBezTo>
                    <a:pt x="148" y="82"/>
                    <a:pt x="146" y="77"/>
                    <a:pt x="145" y="71"/>
                  </a:cubicBezTo>
                  <a:lnTo>
                    <a:pt x="103" y="84"/>
                  </a:lnTo>
                  <a:lnTo>
                    <a:pt x="107" y="98"/>
                  </a:lnTo>
                  <a:cubicBezTo>
                    <a:pt x="111" y="110"/>
                    <a:pt x="125" y="113"/>
                    <a:pt x="135" y="109"/>
                  </a:cubicBezTo>
                  <a:cubicBezTo>
                    <a:pt x="145" y="106"/>
                    <a:pt x="154" y="100"/>
                    <a:pt x="150" y="88"/>
                  </a:cubicBezTo>
                  <a:close/>
                  <a:moveTo>
                    <a:pt x="91" y="105"/>
                  </a:moveTo>
                  <a:lnTo>
                    <a:pt x="87" y="90"/>
                  </a:lnTo>
                  <a:lnTo>
                    <a:pt x="46" y="103"/>
                  </a:lnTo>
                  <a:cubicBezTo>
                    <a:pt x="38" y="105"/>
                    <a:pt x="38" y="109"/>
                    <a:pt x="41" y="120"/>
                  </a:cubicBezTo>
                  <a:cubicBezTo>
                    <a:pt x="46" y="134"/>
                    <a:pt x="57" y="144"/>
                    <a:pt x="74" y="138"/>
                  </a:cubicBezTo>
                  <a:cubicBezTo>
                    <a:pt x="88" y="134"/>
                    <a:pt x="96" y="120"/>
                    <a:pt x="91" y="105"/>
                  </a:cubicBezTo>
                  <a:close/>
                  <a:moveTo>
                    <a:pt x="29" y="137"/>
                  </a:moveTo>
                  <a:cubicBezTo>
                    <a:pt x="24" y="122"/>
                    <a:pt x="20" y="107"/>
                    <a:pt x="15" y="92"/>
                  </a:cubicBezTo>
                  <a:lnTo>
                    <a:pt x="0" y="46"/>
                  </a:lnTo>
                  <a:lnTo>
                    <a:pt x="14" y="41"/>
                  </a:lnTo>
                  <a:lnTo>
                    <a:pt x="24" y="66"/>
                  </a:lnTo>
                  <a:lnTo>
                    <a:pt x="132" y="32"/>
                  </a:lnTo>
                  <a:lnTo>
                    <a:pt x="122" y="5"/>
                  </a:lnTo>
                  <a:lnTo>
                    <a:pt x="137" y="0"/>
                  </a:lnTo>
                  <a:cubicBezTo>
                    <a:pt x="148" y="28"/>
                    <a:pt x="159" y="57"/>
                    <a:pt x="168" y="86"/>
                  </a:cubicBezTo>
                  <a:cubicBezTo>
                    <a:pt x="178" y="117"/>
                    <a:pt x="171" y="144"/>
                    <a:pt x="149" y="151"/>
                  </a:cubicBezTo>
                  <a:cubicBezTo>
                    <a:pt x="135" y="155"/>
                    <a:pt x="121" y="147"/>
                    <a:pt x="112" y="136"/>
                  </a:cubicBezTo>
                  <a:cubicBezTo>
                    <a:pt x="112" y="155"/>
                    <a:pt x="106" y="174"/>
                    <a:pt x="87" y="180"/>
                  </a:cubicBezTo>
                  <a:cubicBezTo>
                    <a:pt x="58" y="189"/>
                    <a:pt x="37" y="162"/>
                    <a:pt x="29" y="137"/>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26" name="Google Shape;626;p24"/>
            <p:cNvSpPr/>
            <p:nvPr/>
          </p:nvSpPr>
          <p:spPr>
            <a:xfrm>
              <a:off x="253992" y="665947"/>
              <a:ext cx="55353" cy="64365"/>
            </a:xfrm>
            <a:custGeom>
              <a:avLst/>
              <a:gdLst/>
              <a:ahLst/>
              <a:cxnLst/>
              <a:rect l="l" t="t" r="r" b="b"/>
              <a:pathLst>
                <a:path w="191" h="218" extrusionOk="0">
                  <a:moveTo>
                    <a:pt x="150" y="77"/>
                  </a:moveTo>
                  <a:lnTo>
                    <a:pt x="146" y="69"/>
                  </a:lnTo>
                  <a:lnTo>
                    <a:pt x="96" y="95"/>
                  </a:lnTo>
                  <a:lnTo>
                    <a:pt x="100" y="101"/>
                  </a:lnTo>
                  <a:cubicBezTo>
                    <a:pt x="108" y="117"/>
                    <a:pt x="124" y="118"/>
                    <a:pt x="137" y="111"/>
                  </a:cubicBezTo>
                  <a:cubicBezTo>
                    <a:pt x="149" y="105"/>
                    <a:pt x="159" y="93"/>
                    <a:pt x="150" y="77"/>
                  </a:cubicBezTo>
                  <a:close/>
                  <a:moveTo>
                    <a:pt x="60" y="218"/>
                  </a:moveTo>
                  <a:lnTo>
                    <a:pt x="52" y="192"/>
                  </a:lnTo>
                  <a:cubicBezTo>
                    <a:pt x="44" y="170"/>
                    <a:pt x="80" y="124"/>
                    <a:pt x="91" y="106"/>
                  </a:cubicBezTo>
                  <a:lnTo>
                    <a:pt x="87" y="100"/>
                  </a:lnTo>
                  <a:lnTo>
                    <a:pt x="46" y="122"/>
                  </a:lnTo>
                  <a:lnTo>
                    <a:pt x="52" y="139"/>
                  </a:lnTo>
                  <a:lnTo>
                    <a:pt x="39" y="146"/>
                  </a:lnTo>
                  <a:lnTo>
                    <a:pt x="21" y="111"/>
                  </a:lnTo>
                  <a:lnTo>
                    <a:pt x="0" y="72"/>
                  </a:lnTo>
                  <a:lnTo>
                    <a:pt x="13" y="65"/>
                  </a:lnTo>
                  <a:lnTo>
                    <a:pt x="26" y="86"/>
                  </a:lnTo>
                  <a:lnTo>
                    <a:pt x="126" y="33"/>
                  </a:lnTo>
                  <a:lnTo>
                    <a:pt x="112" y="8"/>
                  </a:lnTo>
                  <a:lnTo>
                    <a:pt x="126" y="0"/>
                  </a:lnTo>
                  <a:cubicBezTo>
                    <a:pt x="134" y="14"/>
                    <a:pt x="144" y="31"/>
                    <a:pt x="150" y="41"/>
                  </a:cubicBezTo>
                  <a:cubicBezTo>
                    <a:pt x="152" y="44"/>
                    <a:pt x="164" y="64"/>
                    <a:pt x="167" y="71"/>
                  </a:cubicBezTo>
                  <a:cubicBezTo>
                    <a:pt x="191" y="116"/>
                    <a:pt x="183" y="137"/>
                    <a:pt x="161" y="149"/>
                  </a:cubicBezTo>
                  <a:cubicBezTo>
                    <a:pt x="141" y="159"/>
                    <a:pt x="124" y="156"/>
                    <a:pt x="110" y="138"/>
                  </a:cubicBezTo>
                  <a:cubicBezTo>
                    <a:pt x="107" y="144"/>
                    <a:pt x="72" y="196"/>
                    <a:pt x="72" y="201"/>
                  </a:cubicBezTo>
                  <a:cubicBezTo>
                    <a:pt x="72" y="208"/>
                    <a:pt x="73" y="207"/>
                    <a:pt x="75" y="215"/>
                  </a:cubicBezTo>
                  <a:lnTo>
                    <a:pt x="60" y="218"/>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27" name="Google Shape;627;p24"/>
            <p:cNvSpPr/>
            <p:nvPr/>
          </p:nvSpPr>
          <p:spPr>
            <a:xfrm>
              <a:off x="282312" y="727737"/>
              <a:ext cx="54066" cy="50204"/>
            </a:xfrm>
            <a:custGeom>
              <a:avLst/>
              <a:gdLst/>
              <a:ahLst/>
              <a:cxnLst/>
              <a:rect l="l" t="t" r="r" b="b"/>
              <a:pathLst>
                <a:path w="183" h="169" extrusionOk="0">
                  <a:moveTo>
                    <a:pt x="134" y="26"/>
                  </a:moveTo>
                  <a:lnTo>
                    <a:pt x="88" y="40"/>
                  </a:lnTo>
                  <a:lnTo>
                    <a:pt x="109" y="65"/>
                  </a:lnTo>
                  <a:lnTo>
                    <a:pt x="134" y="26"/>
                  </a:lnTo>
                  <a:close/>
                  <a:moveTo>
                    <a:pt x="85" y="144"/>
                  </a:moveTo>
                  <a:lnTo>
                    <a:pt x="55" y="107"/>
                  </a:lnTo>
                  <a:lnTo>
                    <a:pt x="66" y="98"/>
                  </a:lnTo>
                  <a:lnTo>
                    <a:pt x="81" y="113"/>
                  </a:lnTo>
                  <a:lnTo>
                    <a:pt x="100" y="82"/>
                  </a:lnTo>
                  <a:lnTo>
                    <a:pt x="70" y="44"/>
                  </a:lnTo>
                  <a:lnTo>
                    <a:pt x="35" y="55"/>
                  </a:lnTo>
                  <a:lnTo>
                    <a:pt x="49" y="77"/>
                  </a:lnTo>
                  <a:lnTo>
                    <a:pt x="38" y="86"/>
                  </a:lnTo>
                  <a:lnTo>
                    <a:pt x="17" y="59"/>
                  </a:lnTo>
                  <a:lnTo>
                    <a:pt x="0" y="39"/>
                  </a:lnTo>
                  <a:lnTo>
                    <a:pt x="11" y="30"/>
                  </a:lnTo>
                  <a:lnTo>
                    <a:pt x="21" y="39"/>
                  </a:lnTo>
                  <a:lnTo>
                    <a:pt x="155" y="0"/>
                  </a:lnTo>
                  <a:cubicBezTo>
                    <a:pt x="162" y="5"/>
                    <a:pt x="172" y="8"/>
                    <a:pt x="179" y="10"/>
                  </a:cubicBezTo>
                  <a:lnTo>
                    <a:pt x="183" y="15"/>
                  </a:lnTo>
                  <a:lnTo>
                    <a:pt x="108" y="147"/>
                  </a:lnTo>
                  <a:lnTo>
                    <a:pt x="115" y="160"/>
                  </a:lnTo>
                  <a:lnTo>
                    <a:pt x="104" y="169"/>
                  </a:lnTo>
                  <a:lnTo>
                    <a:pt x="85" y="144"/>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28" name="Google Shape;628;p24"/>
            <p:cNvSpPr/>
            <p:nvPr/>
          </p:nvSpPr>
          <p:spPr>
            <a:xfrm>
              <a:off x="328655" y="752195"/>
              <a:ext cx="60502" cy="60502"/>
            </a:xfrm>
            <a:custGeom>
              <a:avLst/>
              <a:gdLst/>
              <a:ahLst/>
              <a:cxnLst/>
              <a:rect l="l" t="t" r="r" b="b"/>
              <a:pathLst>
                <a:path w="206" h="205" extrusionOk="0">
                  <a:moveTo>
                    <a:pt x="178" y="118"/>
                  </a:moveTo>
                  <a:lnTo>
                    <a:pt x="129" y="177"/>
                  </a:lnTo>
                  <a:cubicBezTo>
                    <a:pt x="106" y="205"/>
                    <a:pt x="74" y="204"/>
                    <a:pt x="41" y="177"/>
                  </a:cubicBezTo>
                  <a:cubicBezTo>
                    <a:pt x="10" y="151"/>
                    <a:pt x="0" y="115"/>
                    <a:pt x="19" y="93"/>
                  </a:cubicBezTo>
                  <a:lnTo>
                    <a:pt x="72" y="29"/>
                  </a:lnTo>
                  <a:lnTo>
                    <a:pt x="54" y="12"/>
                  </a:lnTo>
                  <a:lnTo>
                    <a:pt x="63" y="0"/>
                  </a:lnTo>
                  <a:lnTo>
                    <a:pt x="97" y="29"/>
                  </a:lnTo>
                  <a:lnTo>
                    <a:pt x="134" y="59"/>
                  </a:lnTo>
                  <a:lnTo>
                    <a:pt x="124" y="70"/>
                  </a:lnTo>
                  <a:lnTo>
                    <a:pt x="104" y="56"/>
                  </a:lnTo>
                  <a:lnTo>
                    <a:pt x="55" y="115"/>
                  </a:lnTo>
                  <a:cubicBezTo>
                    <a:pt x="37" y="136"/>
                    <a:pt x="47" y="156"/>
                    <a:pt x="57" y="164"/>
                  </a:cubicBezTo>
                  <a:cubicBezTo>
                    <a:pt x="67" y="172"/>
                    <a:pt x="94" y="184"/>
                    <a:pt x="112" y="163"/>
                  </a:cubicBezTo>
                  <a:lnTo>
                    <a:pt x="161" y="104"/>
                  </a:lnTo>
                  <a:lnTo>
                    <a:pt x="144" y="87"/>
                  </a:lnTo>
                  <a:lnTo>
                    <a:pt x="154" y="76"/>
                  </a:lnTo>
                  <a:lnTo>
                    <a:pt x="179" y="97"/>
                  </a:lnTo>
                  <a:lnTo>
                    <a:pt x="206" y="119"/>
                  </a:lnTo>
                  <a:lnTo>
                    <a:pt x="197" y="131"/>
                  </a:lnTo>
                  <a:lnTo>
                    <a:pt x="178" y="118"/>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29" name="Google Shape;629;p24"/>
            <p:cNvSpPr/>
            <p:nvPr/>
          </p:nvSpPr>
          <p:spPr>
            <a:xfrm>
              <a:off x="380146" y="792102"/>
              <a:ext cx="65651" cy="59215"/>
            </a:xfrm>
            <a:custGeom>
              <a:avLst/>
              <a:gdLst/>
              <a:ahLst/>
              <a:cxnLst/>
              <a:rect l="l" t="t" r="r" b="b"/>
              <a:pathLst>
                <a:path w="223" h="201" extrusionOk="0">
                  <a:moveTo>
                    <a:pt x="196" y="80"/>
                  </a:moveTo>
                  <a:lnTo>
                    <a:pt x="142" y="201"/>
                  </a:lnTo>
                  <a:lnTo>
                    <a:pt x="119" y="191"/>
                  </a:lnTo>
                  <a:lnTo>
                    <a:pt x="83" y="60"/>
                  </a:lnTo>
                  <a:lnTo>
                    <a:pt x="48" y="139"/>
                  </a:lnTo>
                  <a:lnTo>
                    <a:pt x="68" y="150"/>
                  </a:lnTo>
                  <a:lnTo>
                    <a:pt x="61" y="164"/>
                  </a:lnTo>
                  <a:lnTo>
                    <a:pt x="33" y="150"/>
                  </a:lnTo>
                  <a:lnTo>
                    <a:pt x="0" y="136"/>
                  </a:lnTo>
                  <a:lnTo>
                    <a:pt x="6" y="123"/>
                  </a:lnTo>
                  <a:lnTo>
                    <a:pt x="27" y="130"/>
                  </a:lnTo>
                  <a:lnTo>
                    <a:pt x="72" y="30"/>
                  </a:lnTo>
                  <a:cubicBezTo>
                    <a:pt x="70" y="24"/>
                    <a:pt x="64" y="20"/>
                    <a:pt x="50" y="14"/>
                  </a:cubicBezTo>
                  <a:lnTo>
                    <a:pt x="56" y="0"/>
                  </a:lnTo>
                  <a:lnTo>
                    <a:pt x="111" y="25"/>
                  </a:lnTo>
                  <a:lnTo>
                    <a:pt x="145" y="143"/>
                  </a:lnTo>
                  <a:lnTo>
                    <a:pt x="176" y="72"/>
                  </a:lnTo>
                  <a:lnTo>
                    <a:pt x="156" y="61"/>
                  </a:lnTo>
                  <a:lnTo>
                    <a:pt x="162" y="47"/>
                  </a:lnTo>
                  <a:lnTo>
                    <a:pt x="191" y="60"/>
                  </a:lnTo>
                  <a:lnTo>
                    <a:pt x="223" y="74"/>
                  </a:lnTo>
                  <a:lnTo>
                    <a:pt x="217" y="88"/>
                  </a:lnTo>
                  <a:lnTo>
                    <a:pt x="196" y="80"/>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30" name="Google Shape;630;p24"/>
            <p:cNvSpPr/>
            <p:nvPr/>
          </p:nvSpPr>
          <p:spPr>
            <a:xfrm>
              <a:off x="452235" y="816560"/>
              <a:ext cx="37331" cy="47629"/>
            </a:xfrm>
            <a:custGeom>
              <a:avLst/>
              <a:gdLst/>
              <a:ahLst/>
              <a:cxnLst/>
              <a:rect l="l" t="t" r="r" b="b"/>
              <a:pathLst>
                <a:path w="130" h="164" extrusionOk="0">
                  <a:moveTo>
                    <a:pt x="55" y="158"/>
                  </a:moveTo>
                  <a:cubicBezTo>
                    <a:pt x="42" y="156"/>
                    <a:pt x="33" y="153"/>
                    <a:pt x="16" y="146"/>
                  </a:cubicBezTo>
                  <a:lnTo>
                    <a:pt x="15" y="151"/>
                  </a:lnTo>
                  <a:lnTo>
                    <a:pt x="0" y="148"/>
                  </a:lnTo>
                  <a:lnTo>
                    <a:pt x="3" y="138"/>
                  </a:lnTo>
                  <a:lnTo>
                    <a:pt x="10" y="104"/>
                  </a:lnTo>
                  <a:lnTo>
                    <a:pt x="25" y="106"/>
                  </a:lnTo>
                  <a:cubicBezTo>
                    <a:pt x="22" y="126"/>
                    <a:pt x="34" y="139"/>
                    <a:pt x="50" y="142"/>
                  </a:cubicBezTo>
                  <a:cubicBezTo>
                    <a:pt x="66" y="144"/>
                    <a:pt x="75" y="137"/>
                    <a:pt x="76" y="125"/>
                  </a:cubicBezTo>
                  <a:cubicBezTo>
                    <a:pt x="79" y="112"/>
                    <a:pt x="57" y="100"/>
                    <a:pt x="40" y="83"/>
                  </a:cubicBezTo>
                  <a:cubicBezTo>
                    <a:pt x="27" y="70"/>
                    <a:pt x="16" y="55"/>
                    <a:pt x="19" y="38"/>
                  </a:cubicBezTo>
                  <a:cubicBezTo>
                    <a:pt x="23" y="12"/>
                    <a:pt x="46" y="0"/>
                    <a:pt x="79" y="6"/>
                  </a:cubicBezTo>
                  <a:cubicBezTo>
                    <a:pt x="88" y="7"/>
                    <a:pt x="106" y="12"/>
                    <a:pt x="113" y="14"/>
                  </a:cubicBezTo>
                  <a:lnTo>
                    <a:pt x="116" y="8"/>
                  </a:lnTo>
                  <a:lnTo>
                    <a:pt x="130" y="10"/>
                  </a:lnTo>
                  <a:lnTo>
                    <a:pt x="123" y="55"/>
                  </a:lnTo>
                  <a:lnTo>
                    <a:pt x="108" y="53"/>
                  </a:lnTo>
                  <a:cubicBezTo>
                    <a:pt x="108" y="35"/>
                    <a:pt x="101" y="25"/>
                    <a:pt x="85" y="22"/>
                  </a:cubicBezTo>
                  <a:cubicBezTo>
                    <a:pt x="68" y="20"/>
                    <a:pt x="62" y="32"/>
                    <a:pt x="61" y="39"/>
                  </a:cubicBezTo>
                  <a:cubicBezTo>
                    <a:pt x="59" y="52"/>
                    <a:pt x="76" y="63"/>
                    <a:pt x="92" y="77"/>
                  </a:cubicBezTo>
                  <a:cubicBezTo>
                    <a:pt x="107" y="91"/>
                    <a:pt x="121" y="107"/>
                    <a:pt x="118" y="126"/>
                  </a:cubicBezTo>
                  <a:cubicBezTo>
                    <a:pt x="114" y="154"/>
                    <a:pt x="89" y="164"/>
                    <a:pt x="55" y="158"/>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31" name="Google Shape;631;p24"/>
            <p:cNvSpPr/>
            <p:nvPr/>
          </p:nvSpPr>
          <p:spPr>
            <a:xfrm>
              <a:off x="501152" y="816560"/>
              <a:ext cx="45055" cy="48917"/>
            </a:xfrm>
            <a:custGeom>
              <a:avLst/>
              <a:gdLst/>
              <a:ahLst/>
              <a:cxnLst/>
              <a:rect l="l" t="t" r="r" b="b"/>
              <a:pathLst>
                <a:path w="155" h="167" extrusionOk="0">
                  <a:moveTo>
                    <a:pt x="97" y="162"/>
                  </a:moveTo>
                  <a:cubicBezTo>
                    <a:pt x="47" y="167"/>
                    <a:pt x="8" y="139"/>
                    <a:pt x="4" y="94"/>
                  </a:cubicBezTo>
                  <a:cubicBezTo>
                    <a:pt x="0" y="55"/>
                    <a:pt x="27" y="14"/>
                    <a:pt x="80" y="9"/>
                  </a:cubicBezTo>
                  <a:cubicBezTo>
                    <a:pt x="105" y="6"/>
                    <a:pt x="109" y="7"/>
                    <a:pt x="125" y="8"/>
                  </a:cubicBezTo>
                  <a:lnTo>
                    <a:pt x="125" y="2"/>
                  </a:lnTo>
                  <a:lnTo>
                    <a:pt x="140" y="0"/>
                  </a:lnTo>
                  <a:lnTo>
                    <a:pt x="141" y="14"/>
                  </a:lnTo>
                  <a:lnTo>
                    <a:pt x="145" y="50"/>
                  </a:lnTo>
                  <a:lnTo>
                    <a:pt x="131" y="51"/>
                  </a:lnTo>
                  <a:cubicBezTo>
                    <a:pt x="127" y="29"/>
                    <a:pt x="108" y="23"/>
                    <a:pt x="86" y="25"/>
                  </a:cubicBezTo>
                  <a:cubicBezTo>
                    <a:pt x="63" y="27"/>
                    <a:pt x="44" y="53"/>
                    <a:pt x="47" y="88"/>
                  </a:cubicBezTo>
                  <a:cubicBezTo>
                    <a:pt x="50" y="122"/>
                    <a:pt x="77" y="147"/>
                    <a:pt x="100" y="145"/>
                  </a:cubicBezTo>
                  <a:cubicBezTo>
                    <a:pt x="123" y="143"/>
                    <a:pt x="135" y="136"/>
                    <a:pt x="135" y="136"/>
                  </a:cubicBezTo>
                  <a:cubicBezTo>
                    <a:pt x="136" y="131"/>
                    <a:pt x="136" y="111"/>
                    <a:pt x="136" y="107"/>
                  </a:cubicBezTo>
                  <a:lnTo>
                    <a:pt x="151" y="106"/>
                  </a:lnTo>
                  <a:lnTo>
                    <a:pt x="155" y="145"/>
                  </a:lnTo>
                  <a:cubicBezTo>
                    <a:pt x="133" y="154"/>
                    <a:pt x="127" y="160"/>
                    <a:pt x="97" y="162"/>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32" name="Google Shape;632;p24"/>
            <p:cNvSpPr/>
            <p:nvPr/>
          </p:nvSpPr>
          <p:spPr>
            <a:xfrm>
              <a:off x="553931" y="794676"/>
              <a:ext cx="72088" cy="61790"/>
            </a:xfrm>
            <a:custGeom>
              <a:avLst/>
              <a:gdLst/>
              <a:ahLst/>
              <a:cxnLst/>
              <a:rect l="l" t="t" r="r" b="b"/>
              <a:pathLst>
                <a:path w="56" h="48" extrusionOk="0">
                  <a:moveTo>
                    <a:pt x="46" y="34"/>
                  </a:moveTo>
                  <a:lnTo>
                    <a:pt x="37" y="38"/>
                  </a:lnTo>
                  <a:lnTo>
                    <a:pt x="35" y="35"/>
                  </a:lnTo>
                  <a:lnTo>
                    <a:pt x="40" y="33"/>
                  </a:lnTo>
                  <a:lnTo>
                    <a:pt x="36" y="22"/>
                  </a:lnTo>
                  <a:lnTo>
                    <a:pt x="21" y="29"/>
                  </a:lnTo>
                  <a:lnTo>
                    <a:pt x="25" y="39"/>
                  </a:lnTo>
                  <a:lnTo>
                    <a:pt x="31" y="37"/>
                  </a:lnTo>
                  <a:lnTo>
                    <a:pt x="32" y="40"/>
                  </a:lnTo>
                  <a:lnTo>
                    <a:pt x="22" y="44"/>
                  </a:lnTo>
                  <a:lnTo>
                    <a:pt x="13" y="48"/>
                  </a:lnTo>
                  <a:lnTo>
                    <a:pt x="12" y="45"/>
                  </a:lnTo>
                  <a:lnTo>
                    <a:pt x="16" y="43"/>
                  </a:lnTo>
                  <a:lnTo>
                    <a:pt x="7" y="19"/>
                  </a:lnTo>
                  <a:lnTo>
                    <a:pt x="1" y="20"/>
                  </a:lnTo>
                  <a:lnTo>
                    <a:pt x="0" y="17"/>
                  </a:lnTo>
                  <a:lnTo>
                    <a:pt x="10" y="13"/>
                  </a:lnTo>
                  <a:lnTo>
                    <a:pt x="19" y="9"/>
                  </a:lnTo>
                  <a:lnTo>
                    <a:pt x="20" y="12"/>
                  </a:lnTo>
                  <a:lnTo>
                    <a:pt x="15" y="15"/>
                  </a:lnTo>
                  <a:lnTo>
                    <a:pt x="19" y="25"/>
                  </a:lnTo>
                  <a:lnTo>
                    <a:pt x="34" y="19"/>
                  </a:lnTo>
                  <a:lnTo>
                    <a:pt x="30" y="9"/>
                  </a:lnTo>
                  <a:lnTo>
                    <a:pt x="25" y="11"/>
                  </a:lnTo>
                  <a:lnTo>
                    <a:pt x="24" y="7"/>
                  </a:lnTo>
                  <a:lnTo>
                    <a:pt x="33" y="4"/>
                  </a:lnTo>
                  <a:lnTo>
                    <a:pt x="43" y="0"/>
                  </a:lnTo>
                  <a:lnTo>
                    <a:pt x="44" y="3"/>
                  </a:lnTo>
                  <a:lnTo>
                    <a:pt x="39" y="5"/>
                  </a:lnTo>
                  <a:lnTo>
                    <a:pt x="49" y="29"/>
                  </a:lnTo>
                  <a:lnTo>
                    <a:pt x="54" y="27"/>
                  </a:lnTo>
                  <a:lnTo>
                    <a:pt x="56" y="30"/>
                  </a:lnTo>
                  <a:lnTo>
                    <a:pt x="46" y="3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33" name="Google Shape;633;p24"/>
            <p:cNvSpPr/>
            <p:nvPr/>
          </p:nvSpPr>
          <p:spPr>
            <a:xfrm>
              <a:off x="617008" y="744471"/>
              <a:ext cx="66939" cy="65651"/>
            </a:xfrm>
            <a:custGeom>
              <a:avLst/>
              <a:gdLst/>
              <a:ahLst/>
              <a:cxnLst/>
              <a:rect l="l" t="t" r="r" b="b"/>
              <a:pathLst>
                <a:path w="52" h="51" extrusionOk="0">
                  <a:moveTo>
                    <a:pt x="41" y="5"/>
                  </a:moveTo>
                  <a:lnTo>
                    <a:pt x="52" y="36"/>
                  </a:lnTo>
                  <a:lnTo>
                    <a:pt x="47" y="39"/>
                  </a:lnTo>
                  <a:lnTo>
                    <a:pt x="33" y="32"/>
                  </a:lnTo>
                  <a:lnTo>
                    <a:pt x="39" y="47"/>
                  </a:lnTo>
                  <a:lnTo>
                    <a:pt x="34" y="51"/>
                  </a:lnTo>
                  <a:lnTo>
                    <a:pt x="5" y="36"/>
                  </a:lnTo>
                  <a:lnTo>
                    <a:pt x="2" y="38"/>
                  </a:lnTo>
                  <a:lnTo>
                    <a:pt x="0" y="35"/>
                  </a:lnTo>
                  <a:lnTo>
                    <a:pt x="5" y="31"/>
                  </a:lnTo>
                  <a:lnTo>
                    <a:pt x="11" y="25"/>
                  </a:lnTo>
                  <a:lnTo>
                    <a:pt x="14" y="28"/>
                  </a:lnTo>
                  <a:lnTo>
                    <a:pt x="12" y="30"/>
                  </a:lnTo>
                  <a:lnTo>
                    <a:pt x="32" y="40"/>
                  </a:lnTo>
                  <a:lnTo>
                    <a:pt x="28" y="30"/>
                  </a:lnTo>
                  <a:lnTo>
                    <a:pt x="18" y="25"/>
                  </a:lnTo>
                  <a:lnTo>
                    <a:pt x="16" y="26"/>
                  </a:lnTo>
                  <a:lnTo>
                    <a:pt x="14" y="23"/>
                  </a:lnTo>
                  <a:lnTo>
                    <a:pt x="19" y="19"/>
                  </a:lnTo>
                  <a:lnTo>
                    <a:pt x="26" y="13"/>
                  </a:lnTo>
                  <a:lnTo>
                    <a:pt x="28" y="15"/>
                  </a:lnTo>
                  <a:lnTo>
                    <a:pt x="25" y="18"/>
                  </a:lnTo>
                  <a:lnTo>
                    <a:pt x="45" y="29"/>
                  </a:lnTo>
                  <a:lnTo>
                    <a:pt x="37" y="8"/>
                  </a:lnTo>
                  <a:lnTo>
                    <a:pt x="34" y="11"/>
                  </a:lnTo>
                  <a:lnTo>
                    <a:pt x="31" y="8"/>
                  </a:lnTo>
                  <a:lnTo>
                    <a:pt x="37" y="4"/>
                  </a:lnTo>
                  <a:lnTo>
                    <a:pt x="41" y="0"/>
                  </a:lnTo>
                  <a:lnTo>
                    <a:pt x="43" y="2"/>
                  </a:lnTo>
                  <a:lnTo>
                    <a:pt x="41" y="5"/>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34" name="Google Shape;634;p24"/>
            <p:cNvSpPr/>
            <p:nvPr/>
          </p:nvSpPr>
          <p:spPr>
            <a:xfrm>
              <a:off x="673648" y="704566"/>
              <a:ext cx="57928" cy="57928"/>
            </a:xfrm>
            <a:custGeom>
              <a:avLst/>
              <a:gdLst/>
              <a:ahLst/>
              <a:cxnLst/>
              <a:rect l="l" t="t" r="r" b="b"/>
              <a:pathLst>
                <a:path w="198" h="197" extrusionOk="0">
                  <a:moveTo>
                    <a:pt x="159" y="140"/>
                  </a:moveTo>
                  <a:lnTo>
                    <a:pt x="147" y="157"/>
                  </a:lnTo>
                  <a:lnTo>
                    <a:pt x="119" y="197"/>
                  </a:lnTo>
                  <a:lnTo>
                    <a:pt x="107" y="188"/>
                  </a:lnTo>
                  <a:lnTo>
                    <a:pt x="120" y="165"/>
                  </a:lnTo>
                  <a:lnTo>
                    <a:pt x="28" y="99"/>
                  </a:lnTo>
                  <a:lnTo>
                    <a:pt x="12" y="118"/>
                  </a:lnTo>
                  <a:lnTo>
                    <a:pt x="0" y="109"/>
                  </a:lnTo>
                  <a:lnTo>
                    <a:pt x="27" y="72"/>
                  </a:lnTo>
                  <a:lnTo>
                    <a:pt x="45" y="46"/>
                  </a:lnTo>
                  <a:lnTo>
                    <a:pt x="65" y="18"/>
                  </a:lnTo>
                  <a:lnTo>
                    <a:pt x="59" y="12"/>
                  </a:lnTo>
                  <a:lnTo>
                    <a:pt x="68" y="0"/>
                  </a:lnTo>
                  <a:lnTo>
                    <a:pt x="77" y="7"/>
                  </a:lnTo>
                  <a:lnTo>
                    <a:pt x="107" y="27"/>
                  </a:lnTo>
                  <a:lnTo>
                    <a:pt x="99" y="39"/>
                  </a:lnTo>
                  <a:lnTo>
                    <a:pt x="78" y="30"/>
                  </a:lnTo>
                  <a:lnTo>
                    <a:pt x="53" y="66"/>
                  </a:lnTo>
                  <a:lnTo>
                    <a:pt x="90" y="93"/>
                  </a:lnTo>
                  <a:lnTo>
                    <a:pt x="109" y="66"/>
                  </a:lnTo>
                  <a:lnTo>
                    <a:pt x="97" y="54"/>
                  </a:lnTo>
                  <a:lnTo>
                    <a:pt x="105" y="42"/>
                  </a:lnTo>
                  <a:lnTo>
                    <a:pt x="148" y="72"/>
                  </a:lnTo>
                  <a:lnTo>
                    <a:pt x="139" y="84"/>
                  </a:lnTo>
                  <a:lnTo>
                    <a:pt x="124" y="76"/>
                  </a:lnTo>
                  <a:lnTo>
                    <a:pt x="104" y="103"/>
                  </a:lnTo>
                  <a:lnTo>
                    <a:pt x="139" y="128"/>
                  </a:lnTo>
                  <a:cubicBezTo>
                    <a:pt x="141" y="129"/>
                    <a:pt x="143" y="131"/>
                    <a:pt x="144" y="131"/>
                  </a:cubicBezTo>
                  <a:cubicBezTo>
                    <a:pt x="146" y="128"/>
                    <a:pt x="148" y="126"/>
                    <a:pt x="152" y="120"/>
                  </a:cubicBezTo>
                  <a:cubicBezTo>
                    <a:pt x="158" y="112"/>
                    <a:pt x="167" y="100"/>
                    <a:pt x="168" y="99"/>
                  </a:cubicBezTo>
                  <a:cubicBezTo>
                    <a:pt x="170" y="96"/>
                    <a:pt x="174" y="90"/>
                    <a:pt x="174" y="89"/>
                  </a:cubicBezTo>
                  <a:cubicBezTo>
                    <a:pt x="174" y="88"/>
                    <a:pt x="160" y="76"/>
                    <a:pt x="157" y="74"/>
                  </a:cubicBezTo>
                  <a:lnTo>
                    <a:pt x="166" y="61"/>
                  </a:lnTo>
                  <a:lnTo>
                    <a:pt x="198" y="84"/>
                  </a:lnTo>
                  <a:lnTo>
                    <a:pt x="159" y="140"/>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35" name="Google Shape;635;p24"/>
            <p:cNvSpPr/>
            <p:nvPr/>
          </p:nvSpPr>
          <p:spPr>
            <a:xfrm>
              <a:off x="703257" y="667234"/>
              <a:ext cx="50204" cy="43768"/>
            </a:xfrm>
            <a:custGeom>
              <a:avLst/>
              <a:gdLst/>
              <a:ahLst/>
              <a:cxnLst/>
              <a:rect l="l" t="t" r="r" b="b"/>
              <a:pathLst>
                <a:path w="39" h="34" extrusionOk="0">
                  <a:moveTo>
                    <a:pt x="35" y="24"/>
                  </a:moveTo>
                  <a:lnTo>
                    <a:pt x="30" y="34"/>
                  </a:lnTo>
                  <a:lnTo>
                    <a:pt x="27" y="32"/>
                  </a:lnTo>
                  <a:lnTo>
                    <a:pt x="29" y="27"/>
                  </a:lnTo>
                  <a:lnTo>
                    <a:pt x="6" y="16"/>
                  </a:lnTo>
                  <a:lnTo>
                    <a:pt x="3" y="20"/>
                  </a:lnTo>
                  <a:lnTo>
                    <a:pt x="0" y="19"/>
                  </a:lnTo>
                  <a:lnTo>
                    <a:pt x="5" y="10"/>
                  </a:lnTo>
                  <a:lnTo>
                    <a:pt x="9" y="0"/>
                  </a:lnTo>
                  <a:lnTo>
                    <a:pt x="13" y="2"/>
                  </a:lnTo>
                  <a:lnTo>
                    <a:pt x="10" y="7"/>
                  </a:lnTo>
                  <a:lnTo>
                    <a:pt x="34" y="19"/>
                  </a:lnTo>
                  <a:lnTo>
                    <a:pt x="37" y="14"/>
                  </a:lnTo>
                  <a:lnTo>
                    <a:pt x="39" y="15"/>
                  </a:lnTo>
                  <a:lnTo>
                    <a:pt x="35" y="2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36" name="Google Shape;636;p24"/>
            <p:cNvSpPr/>
            <p:nvPr/>
          </p:nvSpPr>
          <p:spPr>
            <a:xfrm>
              <a:off x="721279" y="615742"/>
              <a:ext cx="54066" cy="52779"/>
            </a:xfrm>
            <a:custGeom>
              <a:avLst/>
              <a:gdLst/>
              <a:ahLst/>
              <a:cxnLst/>
              <a:rect l="l" t="t" r="r" b="b"/>
              <a:pathLst>
                <a:path w="182" h="181" extrusionOk="0">
                  <a:moveTo>
                    <a:pt x="132" y="25"/>
                  </a:moveTo>
                  <a:cubicBezTo>
                    <a:pt x="136" y="26"/>
                    <a:pt x="142" y="28"/>
                    <a:pt x="149" y="31"/>
                  </a:cubicBezTo>
                  <a:lnTo>
                    <a:pt x="154" y="32"/>
                  </a:lnTo>
                  <a:cubicBezTo>
                    <a:pt x="164" y="35"/>
                    <a:pt x="174" y="37"/>
                    <a:pt x="182" y="34"/>
                  </a:cubicBezTo>
                  <a:cubicBezTo>
                    <a:pt x="176" y="52"/>
                    <a:pt x="177" y="51"/>
                    <a:pt x="174" y="66"/>
                  </a:cubicBezTo>
                  <a:cubicBezTo>
                    <a:pt x="172" y="82"/>
                    <a:pt x="172" y="88"/>
                    <a:pt x="166" y="107"/>
                  </a:cubicBezTo>
                  <a:cubicBezTo>
                    <a:pt x="147" y="168"/>
                    <a:pt x="103" y="181"/>
                    <a:pt x="65" y="169"/>
                  </a:cubicBezTo>
                  <a:cubicBezTo>
                    <a:pt x="30" y="158"/>
                    <a:pt x="0" y="120"/>
                    <a:pt x="17" y="64"/>
                  </a:cubicBezTo>
                  <a:cubicBezTo>
                    <a:pt x="22" y="48"/>
                    <a:pt x="30" y="30"/>
                    <a:pt x="35" y="20"/>
                  </a:cubicBezTo>
                  <a:lnTo>
                    <a:pt x="29" y="16"/>
                  </a:lnTo>
                  <a:lnTo>
                    <a:pt x="33" y="3"/>
                  </a:lnTo>
                  <a:lnTo>
                    <a:pt x="43" y="6"/>
                  </a:lnTo>
                  <a:lnTo>
                    <a:pt x="81" y="17"/>
                  </a:lnTo>
                  <a:lnTo>
                    <a:pt x="77" y="31"/>
                  </a:lnTo>
                  <a:cubicBezTo>
                    <a:pt x="55" y="27"/>
                    <a:pt x="42" y="42"/>
                    <a:pt x="34" y="66"/>
                  </a:cubicBezTo>
                  <a:cubicBezTo>
                    <a:pt x="28" y="85"/>
                    <a:pt x="45" y="117"/>
                    <a:pt x="78" y="127"/>
                  </a:cubicBezTo>
                  <a:cubicBezTo>
                    <a:pt x="112" y="138"/>
                    <a:pt x="143" y="121"/>
                    <a:pt x="150" y="100"/>
                  </a:cubicBezTo>
                  <a:cubicBezTo>
                    <a:pt x="153" y="90"/>
                    <a:pt x="154" y="82"/>
                    <a:pt x="153" y="74"/>
                  </a:cubicBezTo>
                  <a:lnTo>
                    <a:pt x="120" y="64"/>
                  </a:lnTo>
                  <a:lnTo>
                    <a:pt x="110" y="87"/>
                  </a:lnTo>
                  <a:lnTo>
                    <a:pt x="96" y="83"/>
                  </a:lnTo>
                  <a:lnTo>
                    <a:pt x="111" y="38"/>
                  </a:lnTo>
                  <a:lnTo>
                    <a:pt x="122" y="0"/>
                  </a:lnTo>
                  <a:lnTo>
                    <a:pt x="136" y="4"/>
                  </a:lnTo>
                  <a:lnTo>
                    <a:pt x="132" y="25"/>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37" name="Google Shape;637;p24"/>
            <p:cNvSpPr/>
            <p:nvPr/>
          </p:nvSpPr>
          <p:spPr>
            <a:xfrm>
              <a:off x="220522" y="519196"/>
              <a:ext cx="46342" cy="43768"/>
            </a:xfrm>
            <a:custGeom>
              <a:avLst/>
              <a:gdLst/>
              <a:ahLst/>
              <a:cxnLst/>
              <a:rect l="l" t="t" r="r" b="b"/>
              <a:pathLst>
                <a:path w="160" h="148" extrusionOk="0">
                  <a:moveTo>
                    <a:pt x="159" y="59"/>
                  </a:moveTo>
                  <a:cubicBezTo>
                    <a:pt x="160" y="109"/>
                    <a:pt x="129" y="146"/>
                    <a:pt x="84" y="147"/>
                  </a:cubicBezTo>
                  <a:cubicBezTo>
                    <a:pt x="45" y="148"/>
                    <a:pt x="5" y="118"/>
                    <a:pt x="4" y="65"/>
                  </a:cubicBezTo>
                  <a:cubicBezTo>
                    <a:pt x="4" y="40"/>
                    <a:pt x="4" y="36"/>
                    <a:pt x="6" y="20"/>
                  </a:cubicBezTo>
                  <a:lnTo>
                    <a:pt x="0" y="19"/>
                  </a:lnTo>
                  <a:lnTo>
                    <a:pt x="0" y="4"/>
                  </a:lnTo>
                  <a:lnTo>
                    <a:pt x="14" y="4"/>
                  </a:lnTo>
                  <a:lnTo>
                    <a:pt x="50" y="2"/>
                  </a:lnTo>
                  <a:lnTo>
                    <a:pt x="50" y="17"/>
                  </a:lnTo>
                  <a:cubicBezTo>
                    <a:pt x="27" y="19"/>
                    <a:pt x="21" y="38"/>
                    <a:pt x="21" y="60"/>
                  </a:cubicBezTo>
                  <a:cubicBezTo>
                    <a:pt x="22" y="83"/>
                    <a:pt x="46" y="104"/>
                    <a:pt x="81" y="103"/>
                  </a:cubicBezTo>
                  <a:cubicBezTo>
                    <a:pt x="115" y="103"/>
                    <a:pt x="142" y="78"/>
                    <a:pt x="142" y="54"/>
                  </a:cubicBezTo>
                  <a:cubicBezTo>
                    <a:pt x="141" y="31"/>
                    <a:pt x="135" y="19"/>
                    <a:pt x="135" y="19"/>
                  </a:cubicBezTo>
                  <a:cubicBezTo>
                    <a:pt x="130" y="17"/>
                    <a:pt x="110" y="16"/>
                    <a:pt x="106" y="15"/>
                  </a:cubicBezTo>
                  <a:lnTo>
                    <a:pt x="106" y="1"/>
                  </a:lnTo>
                  <a:lnTo>
                    <a:pt x="146" y="0"/>
                  </a:lnTo>
                  <a:cubicBezTo>
                    <a:pt x="153" y="22"/>
                    <a:pt x="158" y="29"/>
                    <a:pt x="159" y="59"/>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38" name="Google Shape;638;p24"/>
            <p:cNvSpPr/>
            <p:nvPr/>
          </p:nvSpPr>
          <p:spPr>
            <a:xfrm>
              <a:off x="221810" y="459980"/>
              <a:ext cx="48917" cy="50204"/>
            </a:xfrm>
            <a:custGeom>
              <a:avLst/>
              <a:gdLst/>
              <a:ahLst/>
              <a:cxnLst/>
              <a:rect l="l" t="t" r="r" b="b"/>
              <a:pathLst>
                <a:path w="167" h="168" extrusionOk="0">
                  <a:moveTo>
                    <a:pt x="43" y="80"/>
                  </a:moveTo>
                  <a:lnTo>
                    <a:pt x="85" y="103"/>
                  </a:lnTo>
                  <a:lnTo>
                    <a:pt x="89" y="71"/>
                  </a:lnTo>
                  <a:lnTo>
                    <a:pt x="43" y="80"/>
                  </a:lnTo>
                  <a:close/>
                  <a:moveTo>
                    <a:pt x="162" y="33"/>
                  </a:moveTo>
                  <a:lnTo>
                    <a:pt x="157" y="80"/>
                  </a:lnTo>
                  <a:lnTo>
                    <a:pt x="142" y="79"/>
                  </a:lnTo>
                  <a:lnTo>
                    <a:pt x="143" y="57"/>
                  </a:lnTo>
                  <a:lnTo>
                    <a:pt x="107" y="66"/>
                  </a:lnTo>
                  <a:lnTo>
                    <a:pt x="101" y="114"/>
                  </a:lnTo>
                  <a:lnTo>
                    <a:pt x="133" y="131"/>
                  </a:lnTo>
                  <a:lnTo>
                    <a:pt x="138" y="106"/>
                  </a:lnTo>
                  <a:lnTo>
                    <a:pt x="153" y="108"/>
                  </a:lnTo>
                  <a:lnTo>
                    <a:pt x="148" y="141"/>
                  </a:lnTo>
                  <a:lnTo>
                    <a:pt x="146" y="168"/>
                  </a:lnTo>
                  <a:lnTo>
                    <a:pt x="131" y="166"/>
                  </a:lnTo>
                  <a:lnTo>
                    <a:pt x="131" y="152"/>
                  </a:lnTo>
                  <a:lnTo>
                    <a:pt x="10" y="83"/>
                  </a:lnTo>
                  <a:cubicBezTo>
                    <a:pt x="9" y="74"/>
                    <a:pt x="4" y="66"/>
                    <a:pt x="0" y="59"/>
                  </a:cubicBezTo>
                  <a:lnTo>
                    <a:pt x="1" y="53"/>
                  </a:lnTo>
                  <a:lnTo>
                    <a:pt x="148" y="15"/>
                  </a:lnTo>
                  <a:lnTo>
                    <a:pt x="152" y="0"/>
                  </a:lnTo>
                  <a:lnTo>
                    <a:pt x="167" y="2"/>
                  </a:lnTo>
                  <a:lnTo>
                    <a:pt x="162" y="33"/>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39" name="Google Shape;639;p24"/>
            <p:cNvSpPr/>
            <p:nvPr/>
          </p:nvSpPr>
          <p:spPr>
            <a:xfrm>
              <a:off x="233395" y="399477"/>
              <a:ext cx="57928" cy="51492"/>
            </a:xfrm>
            <a:custGeom>
              <a:avLst/>
              <a:gdLst/>
              <a:ahLst/>
              <a:cxnLst/>
              <a:rect l="l" t="t" r="r" b="b"/>
              <a:pathLst>
                <a:path w="199" h="176" extrusionOk="0">
                  <a:moveTo>
                    <a:pt x="35" y="67"/>
                  </a:moveTo>
                  <a:lnTo>
                    <a:pt x="33" y="75"/>
                  </a:lnTo>
                  <a:lnTo>
                    <a:pt x="87" y="91"/>
                  </a:lnTo>
                  <a:lnTo>
                    <a:pt x="89" y="84"/>
                  </a:lnTo>
                  <a:cubicBezTo>
                    <a:pt x="94" y="67"/>
                    <a:pt x="83" y="55"/>
                    <a:pt x="69" y="51"/>
                  </a:cubicBezTo>
                  <a:cubicBezTo>
                    <a:pt x="56" y="47"/>
                    <a:pt x="41" y="49"/>
                    <a:pt x="35" y="67"/>
                  </a:cubicBezTo>
                  <a:close/>
                  <a:moveTo>
                    <a:pt x="199" y="28"/>
                  </a:moveTo>
                  <a:lnTo>
                    <a:pt x="187" y="53"/>
                  </a:lnTo>
                  <a:cubicBezTo>
                    <a:pt x="177" y="74"/>
                    <a:pt x="119" y="82"/>
                    <a:pt x="99" y="87"/>
                  </a:cubicBezTo>
                  <a:lnTo>
                    <a:pt x="97" y="94"/>
                  </a:lnTo>
                  <a:lnTo>
                    <a:pt x="142" y="108"/>
                  </a:lnTo>
                  <a:lnTo>
                    <a:pt x="149" y="91"/>
                  </a:lnTo>
                  <a:lnTo>
                    <a:pt x="164" y="95"/>
                  </a:lnTo>
                  <a:lnTo>
                    <a:pt x="152" y="133"/>
                  </a:lnTo>
                  <a:lnTo>
                    <a:pt x="140" y="176"/>
                  </a:lnTo>
                  <a:lnTo>
                    <a:pt x="125" y="171"/>
                  </a:lnTo>
                  <a:lnTo>
                    <a:pt x="130" y="147"/>
                  </a:lnTo>
                  <a:lnTo>
                    <a:pt x="22" y="115"/>
                  </a:lnTo>
                  <a:lnTo>
                    <a:pt x="14" y="143"/>
                  </a:lnTo>
                  <a:lnTo>
                    <a:pt x="0" y="139"/>
                  </a:lnTo>
                  <a:cubicBezTo>
                    <a:pt x="3" y="123"/>
                    <a:pt x="8" y="104"/>
                    <a:pt x="10" y="93"/>
                  </a:cubicBezTo>
                  <a:cubicBezTo>
                    <a:pt x="11" y="89"/>
                    <a:pt x="17" y="67"/>
                    <a:pt x="19" y="59"/>
                  </a:cubicBezTo>
                  <a:cubicBezTo>
                    <a:pt x="34" y="10"/>
                    <a:pt x="54" y="0"/>
                    <a:pt x="78" y="7"/>
                  </a:cubicBezTo>
                  <a:cubicBezTo>
                    <a:pt x="100" y="14"/>
                    <a:pt x="110" y="28"/>
                    <a:pt x="107" y="50"/>
                  </a:cubicBezTo>
                  <a:cubicBezTo>
                    <a:pt x="113" y="48"/>
                    <a:pt x="175" y="36"/>
                    <a:pt x="178" y="32"/>
                  </a:cubicBezTo>
                  <a:cubicBezTo>
                    <a:pt x="183" y="27"/>
                    <a:pt x="183" y="27"/>
                    <a:pt x="186" y="20"/>
                  </a:cubicBezTo>
                  <a:lnTo>
                    <a:pt x="199" y="28"/>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40" name="Google Shape;640;p24"/>
            <p:cNvSpPr/>
            <p:nvPr/>
          </p:nvSpPr>
          <p:spPr>
            <a:xfrm>
              <a:off x="253992" y="340262"/>
              <a:ext cx="55353" cy="54066"/>
            </a:xfrm>
            <a:custGeom>
              <a:avLst/>
              <a:gdLst/>
              <a:ahLst/>
              <a:cxnLst/>
              <a:rect l="l" t="t" r="r" b="b"/>
              <a:pathLst>
                <a:path w="190" h="183" extrusionOk="0">
                  <a:moveTo>
                    <a:pt x="41" y="63"/>
                  </a:moveTo>
                  <a:cubicBezTo>
                    <a:pt x="28" y="88"/>
                    <a:pt x="49" y="113"/>
                    <a:pt x="77" y="127"/>
                  </a:cubicBezTo>
                  <a:cubicBezTo>
                    <a:pt x="103" y="140"/>
                    <a:pt x="137" y="143"/>
                    <a:pt x="149" y="119"/>
                  </a:cubicBezTo>
                  <a:cubicBezTo>
                    <a:pt x="162" y="94"/>
                    <a:pt x="138" y="69"/>
                    <a:pt x="112" y="56"/>
                  </a:cubicBezTo>
                  <a:cubicBezTo>
                    <a:pt x="87" y="43"/>
                    <a:pt x="53" y="39"/>
                    <a:pt x="41" y="63"/>
                  </a:cubicBezTo>
                  <a:close/>
                  <a:moveTo>
                    <a:pt x="164" y="126"/>
                  </a:moveTo>
                  <a:cubicBezTo>
                    <a:pt x="138" y="177"/>
                    <a:pt x="90" y="183"/>
                    <a:pt x="57" y="166"/>
                  </a:cubicBezTo>
                  <a:cubicBezTo>
                    <a:pt x="23" y="149"/>
                    <a:pt x="0" y="107"/>
                    <a:pt x="26" y="56"/>
                  </a:cubicBezTo>
                  <a:cubicBezTo>
                    <a:pt x="52" y="5"/>
                    <a:pt x="99" y="0"/>
                    <a:pt x="132" y="17"/>
                  </a:cubicBezTo>
                  <a:cubicBezTo>
                    <a:pt x="165" y="34"/>
                    <a:pt x="190" y="76"/>
                    <a:pt x="164" y="126"/>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41" name="Google Shape;641;p24"/>
            <p:cNvSpPr/>
            <p:nvPr/>
          </p:nvSpPr>
          <p:spPr>
            <a:xfrm>
              <a:off x="282312" y="300356"/>
              <a:ext cx="57928" cy="47629"/>
            </a:xfrm>
            <a:custGeom>
              <a:avLst/>
              <a:gdLst/>
              <a:ahLst/>
              <a:cxnLst/>
              <a:rect l="l" t="t" r="r" b="b"/>
              <a:pathLst>
                <a:path w="197" h="161" extrusionOk="0">
                  <a:moveTo>
                    <a:pt x="197" y="56"/>
                  </a:moveTo>
                  <a:lnTo>
                    <a:pt x="158" y="107"/>
                  </a:lnTo>
                  <a:lnTo>
                    <a:pt x="145" y="124"/>
                  </a:lnTo>
                  <a:lnTo>
                    <a:pt x="117" y="161"/>
                  </a:lnTo>
                  <a:lnTo>
                    <a:pt x="105" y="152"/>
                  </a:lnTo>
                  <a:lnTo>
                    <a:pt x="119" y="131"/>
                  </a:lnTo>
                  <a:lnTo>
                    <a:pt x="29" y="63"/>
                  </a:lnTo>
                  <a:lnTo>
                    <a:pt x="12" y="81"/>
                  </a:lnTo>
                  <a:lnTo>
                    <a:pt x="0" y="72"/>
                  </a:lnTo>
                  <a:lnTo>
                    <a:pt x="29" y="36"/>
                  </a:lnTo>
                  <a:lnTo>
                    <a:pt x="55" y="0"/>
                  </a:lnTo>
                  <a:lnTo>
                    <a:pt x="67" y="9"/>
                  </a:lnTo>
                  <a:lnTo>
                    <a:pt x="54" y="30"/>
                  </a:lnTo>
                  <a:lnTo>
                    <a:pt x="145" y="99"/>
                  </a:lnTo>
                  <a:cubicBezTo>
                    <a:pt x="146" y="97"/>
                    <a:pt x="165" y="71"/>
                    <a:pt x="166" y="70"/>
                  </a:cubicBezTo>
                  <a:cubicBezTo>
                    <a:pt x="169" y="67"/>
                    <a:pt x="173" y="60"/>
                    <a:pt x="172" y="59"/>
                  </a:cubicBezTo>
                  <a:cubicBezTo>
                    <a:pt x="172" y="58"/>
                    <a:pt x="159" y="39"/>
                    <a:pt x="157" y="36"/>
                  </a:cubicBezTo>
                  <a:lnTo>
                    <a:pt x="166" y="24"/>
                  </a:lnTo>
                  <a:lnTo>
                    <a:pt x="197" y="56"/>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42" name="Google Shape;642;p24"/>
            <p:cNvSpPr/>
            <p:nvPr/>
          </p:nvSpPr>
          <p:spPr>
            <a:xfrm>
              <a:off x="320931" y="251439"/>
              <a:ext cx="55353" cy="56641"/>
            </a:xfrm>
            <a:custGeom>
              <a:avLst/>
              <a:gdLst/>
              <a:ahLst/>
              <a:cxnLst/>
              <a:rect l="l" t="t" r="r" b="b"/>
              <a:pathLst>
                <a:path w="188" h="191" extrusionOk="0">
                  <a:moveTo>
                    <a:pt x="54" y="50"/>
                  </a:moveTo>
                  <a:cubicBezTo>
                    <a:pt x="33" y="68"/>
                    <a:pt x="44" y="99"/>
                    <a:pt x="64" y="122"/>
                  </a:cubicBezTo>
                  <a:cubicBezTo>
                    <a:pt x="84" y="144"/>
                    <a:pt x="114" y="159"/>
                    <a:pt x="135" y="141"/>
                  </a:cubicBezTo>
                  <a:cubicBezTo>
                    <a:pt x="155" y="123"/>
                    <a:pt x="143" y="91"/>
                    <a:pt x="123" y="69"/>
                  </a:cubicBezTo>
                  <a:cubicBezTo>
                    <a:pt x="104" y="47"/>
                    <a:pt x="74" y="32"/>
                    <a:pt x="54" y="50"/>
                  </a:cubicBezTo>
                  <a:close/>
                  <a:moveTo>
                    <a:pt x="146" y="153"/>
                  </a:moveTo>
                  <a:cubicBezTo>
                    <a:pt x="103" y="191"/>
                    <a:pt x="57" y="179"/>
                    <a:pt x="32" y="151"/>
                  </a:cubicBezTo>
                  <a:cubicBezTo>
                    <a:pt x="7" y="123"/>
                    <a:pt x="0" y="76"/>
                    <a:pt x="43" y="38"/>
                  </a:cubicBezTo>
                  <a:cubicBezTo>
                    <a:pt x="85" y="0"/>
                    <a:pt x="131" y="12"/>
                    <a:pt x="156" y="40"/>
                  </a:cubicBezTo>
                  <a:cubicBezTo>
                    <a:pt x="181" y="67"/>
                    <a:pt x="188" y="115"/>
                    <a:pt x="146" y="153"/>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43" name="Google Shape;643;p24"/>
            <p:cNvSpPr/>
            <p:nvPr/>
          </p:nvSpPr>
          <p:spPr>
            <a:xfrm>
              <a:off x="374997" y="241141"/>
              <a:ext cx="24458" cy="20597"/>
            </a:xfrm>
            <a:custGeom>
              <a:avLst/>
              <a:gdLst/>
              <a:ahLst/>
              <a:cxnLst/>
              <a:rect l="l" t="t" r="r" b="b"/>
              <a:pathLst>
                <a:path w="19" h="16" extrusionOk="0">
                  <a:moveTo>
                    <a:pt x="4" y="16"/>
                  </a:moveTo>
                  <a:lnTo>
                    <a:pt x="0" y="9"/>
                  </a:lnTo>
                  <a:lnTo>
                    <a:pt x="15" y="0"/>
                  </a:lnTo>
                  <a:lnTo>
                    <a:pt x="19" y="7"/>
                  </a:lnTo>
                  <a:lnTo>
                    <a:pt x="4" y="16"/>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44" name="Google Shape;644;p24"/>
            <p:cNvSpPr/>
            <p:nvPr/>
          </p:nvSpPr>
          <p:spPr>
            <a:xfrm>
              <a:off x="391732" y="197373"/>
              <a:ext cx="68226" cy="57928"/>
            </a:xfrm>
            <a:custGeom>
              <a:avLst/>
              <a:gdLst/>
              <a:ahLst/>
              <a:cxnLst/>
              <a:rect l="l" t="t" r="r" b="b"/>
              <a:pathLst>
                <a:path w="53" h="45" extrusionOk="0">
                  <a:moveTo>
                    <a:pt x="50" y="5"/>
                  </a:moveTo>
                  <a:lnTo>
                    <a:pt x="48" y="38"/>
                  </a:lnTo>
                  <a:lnTo>
                    <a:pt x="43" y="40"/>
                  </a:lnTo>
                  <a:lnTo>
                    <a:pt x="32" y="28"/>
                  </a:lnTo>
                  <a:lnTo>
                    <a:pt x="32" y="44"/>
                  </a:lnTo>
                  <a:lnTo>
                    <a:pt x="26" y="45"/>
                  </a:lnTo>
                  <a:lnTo>
                    <a:pt x="4" y="21"/>
                  </a:lnTo>
                  <a:lnTo>
                    <a:pt x="1" y="22"/>
                  </a:lnTo>
                  <a:lnTo>
                    <a:pt x="0" y="18"/>
                  </a:lnTo>
                  <a:lnTo>
                    <a:pt x="7" y="16"/>
                  </a:lnTo>
                  <a:lnTo>
                    <a:pt x="15" y="13"/>
                  </a:lnTo>
                  <a:lnTo>
                    <a:pt x="16" y="17"/>
                  </a:lnTo>
                  <a:lnTo>
                    <a:pt x="13" y="18"/>
                  </a:lnTo>
                  <a:lnTo>
                    <a:pt x="28" y="35"/>
                  </a:lnTo>
                  <a:lnTo>
                    <a:pt x="28" y="23"/>
                  </a:lnTo>
                  <a:lnTo>
                    <a:pt x="21" y="15"/>
                  </a:lnTo>
                  <a:lnTo>
                    <a:pt x="18" y="16"/>
                  </a:lnTo>
                  <a:lnTo>
                    <a:pt x="17" y="12"/>
                  </a:lnTo>
                  <a:lnTo>
                    <a:pt x="24" y="10"/>
                  </a:lnTo>
                  <a:lnTo>
                    <a:pt x="33" y="7"/>
                  </a:lnTo>
                  <a:lnTo>
                    <a:pt x="34" y="10"/>
                  </a:lnTo>
                  <a:lnTo>
                    <a:pt x="30" y="12"/>
                  </a:lnTo>
                  <a:lnTo>
                    <a:pt x="45" y="29"/>
                  </a:lnTo>
                  <a:lnTo>
                    <a:pt x="45" y="7"/>
                  </a:lnTo>
                  <a:lnTo>
                    <a:pt x="41" y="8"/>
                  </a:lnTo>
                  <a:lnTo>
                    <a:pt x="40" y="5"/>
                  </a:lnTo>
                  <a:lnTo>
                    <a:pt x="46" y="2"/>
                  </a:lnTo>
                  <a:lnTo>
                    <a:pt x="52" y="0"/>
                  </a:lnTo>
                  <a:lnTo>
                    <a:pt x="53" y="4"/>
                  </a:lnTo>
                  <a:lnTo>
                    <a:pt x="50" y="5"/>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45" name="Google Shape;645;p24"/>
            <p:cNvSpPr/>
            <p:nvPr/>
          </p:nvSpPr>
          <p:spPr>
            <a:xfrm>
              <a:off x="472831" y="196085"/>
              <a:ext cx="29607" cy="45055"/>
            </a:xfrm>
            <a:custGeom>
              <a:avLst/>
              <a:gdLst/>
              <a:ahLst/>
              <a:cxnLst/>
              <a:rect l="l" t="t" r="r" b="b"/>
              <a:pathLst>
                <a:path w="23" h="35" extrusionOk="0">
                  <a:moveTo>
                    <a:pt x="13" y="34"/>
                  </a:moveTo>
                  <a:lnTo>
                    <a:pt x="2" y="35"/>
                  </a:lnTo>
                  <a:lnTo>
                    <a:pt x="2" y="31"/>
                  </a:lnTo>
                  <a:lnTo>
                    <a:pt x="8" y="31"/>
                  </a:lnTo>
                  <a:lnTo>
                    <a:pt x="6" y="5"/>
                  </a:lnTo>
                  <a:lnTo>
                    <a:pt x="0" y="5"/>
                  </a:lnTo>
                  <a:lnTo>
                    <a:pt x="0" y="1"/>
                  </a:lnTo>
                  <a:lnTo>
                    <a:pt x="11" y="1"/>
                  </a:lnTo>
                  <a:lnTo>
                    <a:pt x="21" y="0"/>
                  </a:lnTo>
                  <a:lnTo>
                    <a:pt x="21" y="3"/>
                  </a:lnTo>
                  <a:lnTo>
                    <a:pt x="15" y="4"/>
                  </a:lnTo>
                  <a:lnTo>
                    <a:pt x="17" y="30"/>
                  </a:lnTo>
                  <a:lnTo>
                    <a:pt x="23" y="30"/>
                  </a:lnTo>
                  <a:lnTo>
                    <a:pt x="23" y="33"/>
                  </a:lnTo>
                  <a:lnTo>
                    <a:pt x="13" y="3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46" name="Google Shape;646;p24"/>
            <p:cNvSpPr/>
            <p:nvPr/>
          </p:nvSpPr>
          <p:spPr>
            <a:xfrm>
              <a:off x="515312" y="196085"/>
              <a:ext cx="42480" cy="48917"/>
            </a:xfrm>
            <a:custGeom>
              <a:avLst/>
              <a:gdLst/>
              <a:ahLst/>
              <a:cxnLst/>
              <a:rect l="l" t="t" r="r" b="b"/>
              <a:pathLst>
                <a:path w="143" h="166" extrusionOk="0">
                  <a:moveTo>
                    <a:pt x="130" y="166"/>
                  </a:moveTo>
                  <a:lnTo>
                    <a:pt x="66" y="156"/>
                  </a:lnTo>
                  <a:lnTo>
                    <a:pt x="46" y="152"/>
                  </a:lnTo>
                  <a:lnTo>
                    <a:pt x="0" y="145"/>
                  </a:lnTo>
                  <a:lnTo>
                    <a:pt x="2" y="130"/>
                  </a:lnTo>
                  <a:lnTo>
                    <a:pt x="27" y="132"/>
                  </a:lnTo>
                  <a:lnTo>
                    <a:pt x="45" y="21"/>
                  </a:lnTo>
                  <a:lnTo>
                    <a:pt x="21" y="15"/>
                  </a:lnTo>
                  <a:lnTo>
                    <a:pt x="23" y="0"/>
                  </a:lnTo>
                  <a:lnTo>
                    <a:pt x="69" y="8"/>
                  </a:lnTo>
                  <a:lnTo>
                    <a:pt x="113" y="15"/>
                  </a:lnTo>
                  <a:lnTo>
                    <a:pt x="110" y="29"/>
                  </a:lnTo>
                  <a:lnTo>
                    <a:pt x="86" y="27"/>
                  </a:lnTo>
                  <a:lnTo>
                    <a:pt x="67" y="140"/>
                  </a:lnTo>
                  <a:cubicBezTo>
                    <a:pt x="70" y="141"/>
                    <a:pt x="102" y="145"/>
                    <a:pt x="103" y="146"/>
                  </a:cubicBezTo>
                  <a:cubicBezTo>
                    <a:pt x="107" y="146"/>
                    <a:pt x="115" y="147"/>
                    <a:pt x="116" y="146"/>
                  </a:cubicBezTo>
                  <a:cubicBezTo>
                    <a:pt x="116" y="145"/>
                    <a:pt x="127" y="124"/>
                    <a:pt x="128" y="121"/>
                  </a:cubicBezTo>
                  <a:lnTo>
                    <a:pt x="143" y="123"/>
                  </a:lnTo>
                  <a:lnTo>
                    <a:pt x="130" y="166"/>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47" name="Google Shape;647;p24"/>
            <p:cNvSpPr/>
            <p:nvPr/>
          </p:nvSpPr>
          <p:spPr>
            <a:xfrm>
              <a:off x="564229" y="207671"/>
              <a:ext cx="72088" cy="64365"/>
            </a:xfrm>
            <a:custGeom>
              <a:avLst/>
              <a:gdLst/>
              <a:ahLst/>
              <a:cxnLst/>
              <a:rect l="l" t="t" r="r" b="b"/>
              <a:pathLst>
                <a:path w="56" h="50" extrusionOk="0">
                  <a:moveTo>
                    <a:pt x="32" y="46"/>
                  </a:moveTo>
                  <a:lnTo>
                    <a:pt x="23" y="42"/>
                  </a:lnTo>
                  <a:lnTo>
                    <a:pt x="24" y="38"/>
                  </a:lnTo>
                  <a:lnTo>
                    <a:pt x="29" y="40"/>
                  </a:lnTo>
                  <a:lnTo>
                    <a:pt x="34" y="30"/>
                  </a:lnTo>
                  <a:lnTo>
                    <a:pt x="19" y="23"/>
                  </a:lnTo>
                  <a:lnTo>
                    <a:pt x="15" y="33"/>
                  </a:lnTo>
                  <a:lnTo>
                    <a:pt x="20" y="36"/>
                  </a:lnTo>
                  <a:lnTo>
                    <a:pt x="18" y="39"/>
                  </a:lnTo>
                  <a:lnTo>
                    <a:pt x="9" y="35"/>
                  </a:lnTo>
                  <a:lnTo>
                    <a:pt x="0" y="30"/>
                  </a:lnTo>
                  <a:lnTo>
                    <a:pt x="1" y="27"/>
                  </a:lnTo>
                  <a:lnTo>
                    <a:pt x="6" y="29"/>
                  </a:lnTo>
                  <a:lnTo>
                    <a:pt x="17" y="6"/>
                  </a:lnTo>
                  <a:lnTo>
                    <a:pt x="13" y="3"/>
                  </a:lnTo>
                  <a:lnTo>
                    <a:pt x="14" y="0"/>
                  </a:lnTo>
                  <a:lnTo>
                    <a:pt x="23" y="5"/>
                  </a:lnTo>
                  <a:lnTo>
                    <a:pt x="33" y="9"/>
                  </a:lnTo>
                  <a:lnTo>
                    <a:pt x="31" y="12"/>
                  </a:lnTo>
                  <a:lnTo>
                    <a:pt x="26" y="10"/>
                  </a:lnTo>
                  <a:lnTo>
                    <a:pt x="21" y="20"/>
                  </a:lnTo>
                  <a:lnTo>
                    <a:pt x="36" y="27"/>
                  </a:lnTo>
                  <a:lnTo>
                    <a:pt x="41" y="17"/>
                  </a:lnTo>
                  <a:lnTo>
                    <a:pt x="36" y="14"/>
                  </a:lnTo>
                  <a:lnTo>
                    <a:pt x="37" y="11"/>
                  </a:lnTo>
                  <a:lnTo>
                    <a:pt x="46" y="16"/>
                  </a:lnTo>
                  <a:lnTo>
                    <a:pt x="56" y="20"/>
                  </a:lnTo>
                  <a:lnTo>
                    <a:pt x="54" y="23"/>
                  </a:lnTo>
                  <a:lnTo>
                    <a:pt x="49" y="21"/>
                  </a:lnTo>
                  <a:lnTo>
                    <a:pt x="38" y="45"/>
                  </a:lnTo>
                  <a:lnTo>
                    <a:pt x="43" y="47"/>
                  </a:lnTo>
                  <a:lnTo>
                    <a:pt x="41" y="50"/>
                  </a:lnTo>
                  <a:lnTo>
                    <a:pt x="32" y="46"/>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48" name="Google Shape;648;p24"/>
            <p:cNvSpPr/>
            <p:nvPr/>
          </p:nvSpPr>
          <p:spPr>
            <a:xfrm>
              <a:off x="623445" y="245002"/>
              <a:ext cx="59215" cy="59215"/>
            </a:xfrm>
            <a:custGeom>
              <a:avLst/>
              <a:gdLst/>
              <a:ahLst/>
              <a:cxnLst/>
              <a:rect l="l" t="t" r="r" b="b"/>
              <a:pathLst>
                <a:path w="200" h="201" extrusionOk="0">
                  <a:moveTo>
                    <a:pt x="53" y="156"/>
                  </a:moveTo>
                  <a:lnTo>
                    <a:pt x="37" y="143"/>
                  </a:lnTo>
                  <a:lnTo>
                    <a:pt x="0" y="112"/>
                  </a:lnTo>
                  <a:lnTo>
                    <a:pt x="9" y="100"/>
                  </a:lnTo>
                  <a:lnTo>
                    <a:pt x="31" y="116"/>
                  </a:lnTo>
                  <a:lnTo>
                    <a:pt x="104" y="29"/>
                  </a:lnTo>
                  <a:lnTo>
                    <a:pt x="87" y="12"/>
                  </a:lnTo>
                  <a:lnTo>
                    <a:pt x="97" y="0"/>
                  </a:lnTo>
                  <a:lnTo>
                    <a:pt x="132" y="31"/>
                  </a:lnTo>
                  <a:lnTo>
                    <a:pt x="156" y="51"/>
                  </a:lnTo>
                  <a:lnTo>
                    <a:pt x="182" y="73"/>
                  </a:lnTo>
                  <a:lnTo>
                    <a:pt x="189" y="68"/>
                  </a:lnTo>
                  <a:lnTo>
                    <a:pt x="200" y="77"/>
                  </a:lnTo>
                  <a:lnTo>
                    <a:pt x="193" y="87"/>
                  </a:lnTo>
                  <a:lnTo>
                    <a:pt x="170" y="115"/>
                  </a:lnTo>
                  <a:lnTo>
                    <a:pt x="159" y="105"/>
                  </a:lnTo>
                  <a:lnTo>
                    <a:pt x="170" y="86"/>
                  </a:lnTo>
                  <a:lnTo>
                    <a:pt x="135" y="57"/>
                  </a:lnTo>
                  <a:lnTo>
                    <a:pt x="106" y="92"/>
                  </a:lnTo>
                  <a:lnTo>
                    <a:pt x="131" y="113"/>
                  </a:lnTo>
                  <a:lnTo>
                    <a:pt x="144" y="102"/>
                  </a:lnTo>
                  <a:lnTo>
                    <a:pt x="155" y="112"/>
                  </a:lnTo>
                  <a:lnTo>
                    <a:pt x="121" y="151"/>
                  </a:lnTo>
                  <a:lnTo>
                    <a:pt x="110" y="142"/>
                  </a:lnTo>
                  <a:lnTo>
                    <a:pt x="120" y="127"/>
                  </a:lnTo>
                  <a:lnTo>
                    <a:pt x="94" y="105"/>
                  </a:lnTo>
                  <a:lnTo>
                    <a:pt x="66" y="138"/>
                  </a:lnTo>
                  <a:cubicBezTo>
                    <a:pt x="65" y="140"/>
                    <a:pt x="63" y="142"/>
                    <a:pt x="63" y="142"/>
                  </a:cubicBezTo>
                  <a:cubicBezTo>
                    <a:pt x="66" y="144"/>
                    <a:pt x="67" y="147"/>
                    <a:pt x="73" y="152"/>
                  </a:cubicBezTo>
                  <a:cubicBezTo>
                    <a:pt x="81" y="158"/>
                    <a:pt x="92" y="168"/>
                    <a:pt x="93" y="169"/>
                  </a:cubicBezTo>
                  <a:cubicBezTo>
                    <a:pt x="96" y="171"/>
                    <a:pt x="102" y="176"/>
                    <a:pt x="102" y="176"/>
                  </a:cubicBezTo>
                  <a:cubicBezTo>
                    <a:pt x="103" y="176"/>
                    <a:pt x="117" y="163"/>
                    <a:pt x="119" y="161"/>
                  </a:cubicBezTo>
                  <a:lnTo>
                    <a:pt x="131" y="170"/>
                  </a:lnTo>
                  <a:lnTo>
                    <a:pt x="105" y="201"/>
                  </a:lnTo>
                  <a:lnTo>
                    <a:pt x="53" y="156"/>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49" name="Google Shape;649;p24"/>
            <p:cNvSpPr/>
            <p:nvPr/>
          </p:nvSpPr>
          <p:spPr>
            <a:xfrm>
              <a:off x="662063" y="284909"/>
              <a:ext cx="50204" cy="57928"/>
            </a:xfrm>
            <a:custGeom>
              <a:avLst/>
              <a:gdLst/>
              <a:ahLst/>
              <a:cxnLst/>
              <a:rect l="l" t="t" r="r" b="b"/>
              <a:pathLst>
                <a:path w="171" h="195" extrusionOk="0">
                  <a:moveTo>
                    <a:pt x="82" y="195"/>
                  </a:moveTo>
                  <a:lnTo>
                    <a:pt x="42" y="144"/>
                  </a:lnTo>
                  <a:lnTo>
                    <a:pt x="29" y="128"/>
                  </a:lnTo>
                  <a:lnTo>
                    <a:pt x="0" y="92"/>
                  </a:lnTo>
                  <a:lnTo>
                    <a:pt x="11" y="83"/>
                  </a:lnTo>
                  <a:lnTo>
                    <a:pt x="28" y="100"/>
                  </a:lnTo>
                  <a:lnTo>
                    <a:pt x="117" y="30"/>
                  </a:lnTo>
                  <a:lnTo>
                    <a:pt x="103" y="9"/>
                  </a:lnTo>
                  <a:lnTo>
                    <a:pt x="114" y="0"/>
                  </a:lnTo>
                  <a:lnTo>
                    <a:pt x="143" y="36"/>
                  </a:lnTo>
                  <a:lnTo>
                    <a:pt x="171" y="71"/>
                  </a:lnTo>
                  <a:lnTo>
                    <a:pt x="159" y="80"/>
                  </a:lnTo>
                  <a:lnTo>
                    <a:pt x="143" y="62"/>
                  </a:lnTo>
                  <a:lnTo>
                    <a:pt x="53" y="134"/>
                  </a:lnTo>
                  <a:cubicBezTo>
                    <a:pt x="55" y="136"/>
                    <a:pt x="75" y="160"/>
                    <a:pt x="76" y="161"/>
                  </a:cubicBezTo>
                  <a:cubicBezTo>
                    <a:pt x="79" y="165"/>
                    <a:pt x="84" y="170"/>
                    <a:pt x="85" y="170"/>
                  </a:cubicBezTo>
                  <a:cubicBezTo>
                    <a:pt x="86" y="170"/>
                    <a:pt x="108" y="161"/>
                    <a:pt x="111" y="160"/>
                  </a:cubicBezTo>
                  <a:lnTo>
                    <a:pt x="121" y="172"/>
                  </a:lnTo>
                  <a:lnTo>
                    <a:pt x="82" y="195"/>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50" name="Google Shape;650;p24"/>
            <p:cNvSpPr/>
            <p:nvPr/>
          </p:nvSpPr>
          <p:spPr>
            <a:xfrm>
              <a:off x="691671" y="329964"/>
              <a:ext cx="68226" cy="79812"/>
            </a:xfrm>
            <a:custGeom>
              <a:avLst/>
              <a:gdLst/>
              <a:ahLst/>
              <a:cxnLst/>
              <a:rect l="l" t="t" r="r" b="b"/>
              <a:pathLst>
                <a:path w="53" h="62" extrusionOk="0">
                  <a:moveTo>
                    <a:pt x="19" y="52"/>
                  </a:moveTo>
                  <a:lnTo>
                    <a:pt x="15" y="45"/>
                  </a:lnTo>
                  <a:lnTo>
                    <a:pt x="18" y="43"/>
                  </a:lnTo>
                  <a:lnTo>
                    <a:pt x="20" y="46"/>
                  </a:lnTo>
                  <a:lnTo>
                    <a:pt x="40" y="36"/>
                  </a:lnTo>
                  <a:lnTo>
                    <a:pt x="10" y="37"/>
                  </a:lnTo>
                  <a:lnTo>
                    <a:pt x="26" y="14"/>
                  </a:lnTo>
                  <a:lnTo>
                    <a:pt x="8" y="22"/>
                  </a:lnTo>
                  <a:lnTo>
                    <a:pt x="10" y="26"/>
                  </a:lnTo>
                  <a:lnTo>
                    <a:pt x="7" y="28"/>
                  </a:lnTo>
                  <a:lnTo>
                    <a:pt x="4" y="23"/>
                  </a:lnTo>
                  <a:lnTo>
                    <a:pt x="0" y="15"/>
                  </a:lnTo>
                  <a:lnTo>
                    <a:pt x="3" y="14"/>
                  </a:lnTo>
                  <a:lnTo>
                    <a:pt x="6" y="18"/>
                  </a:lnTo>
                  <a:lnTo>
                    <a:pt x="30" y="7"/>
                  </a:lnTo>
                  <a:lnTo>
                    <a:pt x="28" y="2"/>
                  </a:lnTo>
                  <a:lnTo>
                    <a:pt x="30" y="0"/>
                  </a:lnTo>
                  <a:lnTo>
                    <a:pt x="34" y="8"/>
                  </a:lnTo>
                  <a:lnTo>
                    <a:pt x="37" y="13"/>
                  </a:lnTo>
                  <a:lnTo>
                    <a:pt x="23" y="32"/>
                  </a:lnTo>
                  <a:lnTo>
                    <a:pt x="46" y="31"/>
                  </a:lnTo>
                  <a:lnTo>
                    <a:pt x="48" y="35"/>
                  </a:lnTo>
                  <a:lnTo>
                    <a:pt x="53" y="46"/>
                  </a:lnTo>
                  <a:lnTo>
                    <a:pt x="50" y="47"/>
                  </a:lnTo>
                  <a:lnTo>
                    <a:pt x="47" y="42"/>
                  </a:lnTo>
                  <a:lnTo>
                    <a:pt x="25" y="55"/>
                  </a:lnTo>
                  <a:lnTo>
                    <a:pt x="27" y="60"/>
                  </a:lnTo>
                  <a:lnTo>
                    <a:pt x="24" y="62"/>
                  </a:lnTo>
                  <a:lnTo>
                    <a:pt x="19" y="52"/>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51" name="Google Shape;651;p24"/>
            <p:cNvSpPr/>
            <p:nvPr/>
          </p:nvSpPr>
          <p:spPr>
            <a:xfrm>
              <a:off x="723853" y="407201"/>
              <a:ext cx="48917" cy="37331"/>
            </a:xfrm>
            <a:custGeom>
              <a:avLst/>
              <a:gdLst/>
              <a:ahLst/>
              <a:cxnLst/>
              <a:rect l="l" t="t" r="r" b="b"/>
              <a:pathLst>
                <a:path w="38" h="29" extrusionOk="0">
                  <a:moveTo>
                    <a:pt x="3" y="20"/>
                  </a:moveTo>
                  <a:lnTo>
                    <a:pt x="0" y="9"/>
                  </a:lnTo>
                  <a:lnTo>
                    <a:pt x="4" y="9"/>
                  </a:lnTo>
                  <a:lnTo>
                    <a:pt x="6" y="14"/>
                  </a:lnTo>
                  <a:lnTo>
                    <a:pt x="30" y="6"/>
                  </a:lnTo>
                  <a:lnTo>
                    <a:pt x="29" y="1"/>
                  </a:lnTo>
                  <a:lnTo>
                    <a:pt x="33" y="0"/>
                  </a:lnTo>
                  <a:lnTo>
                    <a:pt x="35" y="10"/>
                  </a:lnTo>
                  <a:lnTo>
                    <a:pt x="38" y="20"/>
                  </a:lnTo>
                  <a:lnTo>
                    <a:pt x="35" y="21"/>
                  </a:lnTo>
                  <a:lnTo>
                    <a:pt x="33" y="15"/>
                  </a:lnTo>
                  <a:lnTo>
                    <a:pt x="8" y="23"/>
                  </a:lnTo>
                  <a:lnTo>
                    <a:pt x="10" y="28"/>
                  </a:lnTo>
                  <a:lnTo>
                    <a:pt x="6" y="29"/>
                  </a:lnTo>
                  <a:lnTo>
                    <a:pt x="3" y="2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52" name="Google Shape;652;p24"/>
            <p:cNvSpPr/>
            <p:nvPr/>
          </p:nvSpPr>
          <p:spPr>
            <a:xfrm>
              <a:off x="735439" y="449682"/>
              <a:ext cx="50204" cy="54066"/>
            </a:xfrm>
            <a:custGeom>
              <a:avLst/>
              <a:gdLst/>
              <a:ahLst/>
              <a:cxnLst/>
              <a:rect l="l" t="t" r="r" b="b"/>
              <a:pathLst>
                <a:path w="171" h="184" extrusionOk="0">
                  <a:moveTo>
                    <a:pt x="151" y="162"/>
                  </a:moveTo>
                  <a:lnTo>
                    <a:pt x="20" y="180"/>
                  </a:lnTo>
                  <a:lnTo>
                    <a:pt x="17" y="155"/>
                  </a:lnTo>
                  <a:lnTo>
                    <a:pt x="108" y="55"/>
                  </a:lnTo>
                  <a:lnTo>
                    <a:pt x="23" y="67"/>
                  </a:lnTo>
                  <a:lnTo>
                    <a:pt x="24" y="89"/>
                  </a:lnTo>
                  <a:lnTo>
                    <a:pt x="9" y="91"/>
                  </a:lnTo>
                  <a:lnTo>
                    <a:pt x="6" y="60"/>
                  </a:lnTo>
                  <a:lnTo>
                    <a:pt x="0" y="25"/>
                  </a:lnTo>
                  <a:lnTo>
                    <a:pt x="15" y="23"/>
                  </a:lnTo>
                  <a:lnTo>
                    <a:pt x="20" y="45"/>
                  </a:lnTo>
                  <a:lnTo>
                    <a:pt x="128" y="30"/>
                  </a:lnTo>
                  <a:cubicBezTo>
                    <a:pt x="132" y="25"/>
                    <a:pt x="132" y="17"/>
                    <a:pt x="130" y="3"/>
                  </a:cubicBezTo>
                  <a:lnTo>
                    <a:pt x="145" y="0"/>
                  </a:lnTo>
                  <a:lnTo>
                    <a:pt x="154" y="61"/>
                  </a:lnTo>
                  <a:lnTo>
                    <a:pt x="71" y="151"/>
                  </a:lnTo>
                  <a:lnTo>
                    <a:pt x="148" y="141"/>
                  </a:lnTo>
                  <a:lnTo>
                    <a:pt x="147" y="118"/>
                  </a:lnTo>
                  <a:lnTo>
                    <a:pt x="161" y="116"/>
                  </a:lnTo>
                  <a:lnTo>
                    <a:pt x="165" y="148"/>
                  </a:lnTo>
                  <a:lnTo>
                    <a:pt x="171" y="182"/>
                  </a:lnTo>
                  <a:lnTo>
                    <a:pt x="156" y="184"/>
                  </a:lnTo>
                  <a:lnTo>
                    <a:pt x="151" y="162"/>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53" name="Google Shape;653;p24"/>
            <p:cNvSpPr/>
            <p:nvPr/>
          </p:nvSpPr>
          <p:spPr>
            <a:xfrm>
              <a:off x="741875" y="514047"/>
              <a:ext cx="46342" cy="48917"/>
            </a:xfrm>
            <a:custGeom>
              <a:avLst/>
              <a:gdLst/>
              <a:ahLst/>
              <a:cxnLst/>
              <a:rect l="l" t="t" r="r" b="b"/>
              <a:pathLst>
                <a:path w="159" h="167" extrusionOk="0">
                  <a:moveTo>
                    <a:pt x="115" y="76"/>
                  </a:moveTo>
                  <a:lnTo>
                    <a:pt x="71" y="57"/>
                  </a:lnTo>
                  <a:lnTo>
                    <a:pt x="70" y="91"/>
                  </a:lnTo>
                  <a:lnTo>
                    <a:pt x="115" y="76"/>
                  </a:lnTo>
                  <a:close/>
                  <a:moveTo>
                    <a:pt x="1" y="136"/>
                  </a:moveTo>
                  <a:lnTo>
                    <a:pt x="2" y="88"/>
                  </a:lnTo>
                  <a:lnTo>
                    <a:pt x="16" y="88"/>
                  </a:lnTo>
                  <a:lnTo>
                    <a:pt x="18" y="109"/>
                  </a:lnTo>
                  <a:lnTo>
                    <a:pt x="52" y="97"/>
                  </a:lnTo>
                  <a:lnTo>
                    <a:pt x="53" y="49"/>
                  </a:lnTo>
                  <a:lnTo>
                    <a:pt x="20" y="35"/>
                  </a:lnTo>
                  <a:lnTo>
                    <a:pt x="17" y="61"/>
                  </a:lnTo>
                  <a:lnTo>
                    <a:pt x="2" y="61"/>
                  </a:lnTo>
                  <a:lnTo>
                    <a:pt x="4" y="27"/>
                  </a:lnTo>
                  <a:lnTo>
                    <a:pt x="3" y="0"/>
                  </a:lnTo>
                  <a:lnTo>
                    <a:pt x="18" y="0"/>
                  </a:lnTo>
                  <a:lnTo>
                    <a:pt x="20" y="14"/>
                  </a:lnTo>
                  <a:lnTo>
                    <a:pt x="147" y="70"/>
                  </a:lnTo>
                  <a:cubicBezTo>
                    <a:pt x="149" y="79"/>
                    <a:pt x="155" y="87"/>
                    <a:pt x="159" y="93"/>
                  </a:cubicBezTo>
                  <a:lnTo>
                    <a:pt x="159" y="99"/>
                  </a:lnTo>
                  <a:lnTo>
                    <a:pt x="17" y="152"/>
                  </a:lnTo>
                  <a:lnTo>
                    <a:pt x="14" y="167"/>
                  </a:lnTo>
                  <a:lnTo>
                    <a:pt x="0" y="167"/>
                  </a:lnTo>
                  <a:lnTo>
                    <a:pt x="1" y="136"/>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54" name="Google Shape;654;p24"/>
            <p:cNvSpPr/>
            <p:nvPr/>
          </p:nvSpPr>
          <p:spPr>
            <a:xfrm>
              <a:off x="901499" y="311942"/>
              <a:ext cx="78524" cy="102983"/>
            </a:xfrm>
            <a:custGeom>
              <a:avLst/>
              <a:gdLst/>
              <a:ahLst/>
              <a:cxnLst/>
              <a:rect l="l" t="t" r="r" b="b"/>
              <a:pathLst>
                <a:path w="61" h="80" extrusionOk="0">
                  <a:moveTo>
                    <a:pt x="38" y="13"/>
                  </a:moveTo>
                  <a:lnTo>
                    <a:pt x="38" y="80"/>
                  </a:lnTo>
                  <a:lnTo>
                    <a:pt x="23" y="80"/>
                  </a:lnTo>
                  <a:lnTo>
                    <a:pt x="23" y="13"/>
                  </a:lnTo>
                  <a:lnTo>
                    <a:pt x="0" y="13"/>
                  </a:lnTo>
                  <a:lnTo>
                    <a:pt x="0" y="0"/>
                  </a:lnTo>
                  <a:lnTo>
                    <a:pt x="61" y="0"/>
                  </a:lnTo>
                  <a:lnTo>
                    <a:pt x="61" y="13"/>
                  </a:lnTo>
                  <a:lnTo>
                    <a:pt x="38" y="13"/>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55" name="Google Shape;655;p24"/>
            <p:cNvSpPr/>
            <p:nvPr/>
          </p:nvSpPr>
          <p:spPr>
            <a:xfrm>
              <a:off x="977449" y="342837"/>
              <a:ext cx="65651" cy="73375"/>
            </a:xfrm>
            <a:custGeom>
              <a:avLst/>
              <a:gdLst/>
              <a:ahLst/>
              <a:cxnLst/>
              <a:rect l="l" t="t" r="r" b="b"/>
              <a:pathLst>
                <a:path w="223" h="253" extrusionOk="0">
                  <a:moveTo>
                    <a:pt x="117" y="48"/>
                  </a:moveTo>
                  <a:cubicBezTo>
                    <a:pt x="109" y="48"/>
                    <a:pt x="92" y="54"/>
                    <a:pt x="90" y="55"/>
                  </a:cubicBezTo>
                  <a:cubicBezTo>
                    <a:pt x="89" y="56"/>
                    <a:pt x="73" y="72"/>
                    <a:pt x="70" y="94"/>
                  </a:cubicBezTo>
                  <a:lnTo>
                    <a:pt x="165" y="94"/>
                  </a:lnTo>
                  <a:cubicBezTo>
                    <a:pt x="163" y="66"/>
                    <a:pt x="158" y="48"/>
                    <a:pt x="117" y="48"/>
                  </a:cubicBezTo>
                  <a:close/>
                  <a:moveTo>
                    <a:pt x="68" y="134"/>
                  </a:moveTo>
                  <a:cubicBezTo>
                    <a:pt x="69" y="166"/>
                    <a:pt x="93" y="199"/>
                    <a:pt x="130" y="199"/>
                  </a:cubicBezTo>
                  <a:cubicBezTo>
                    <a:pt x="156" y="199"/>
                    <a:pt x="184" y="188"/>
                    <a:pt x="213" y="164"/>
                  </a:cubicBezTo>
                  <a:lnTo>
                    <a:pt x="219" y="226"/>
                  </a:lnTo>
                  <a:cubicBezTo>
                    <a:pt x="191" y="243"/>
                    <a:pt x="165" y="253"/>
                    <a:pt x="118" y="253"/>
                  </a:cubicBezTo>
                  <a:cubicBezTo>
                    <a:pt x="50" y="253"/>
                    <a:pt x="0" y="206"/>
                    <a:pt x="0" y="127"/>
                  </a:cubicBezTo>
                  <a:cubicBezTo>
                    <a:pt x="0" y="48"/>
                    <a:pt x="49" y="0"/>
                    <a:pt x="117" y="0"/>
                  </a:cubicBezTo>
                  <a:cubicBezTo>
                    <a:pt x="199" y="0"/>
                    <a:pt x="223" y="44"/>
                    <a:pt x="223" y="134"/>
                  </a:cubicBezTo>
                  <a:lnTo>
                    <a:pt x="68" y="134"/>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56" name="Google Shape;656;p24"/>
            <p:cNvSpPr/>
            <p:nvPr/>
          </p:nvSpPr>
          <p:spPr>
            <a:xfrm>
              <a:off x="1059836" y="342837"/>
              <a:ext cx="60502" cy="73375"/>
            </a:xfrm>
            <a:custGeom>
              <a:avLst/>
              <a:gdLst/>
              <a:ahLst/>
              <a:cxnLst/>
              <a:rect l="l" t="t" r="r" b="b"/>
              <a:pathLst>
                <a:path w="206" h="253" extrusionOk="0">
                  <a:moveTo>
                    <a:pt x="119" y="253"/>
                  </a:moveTo>
                  <a:cubicBezTo>
                    <a:pt x="49" y="253"/>
                    <a:pt x="0" y="206"/>
                    <a:pt x="0" y="125"/>
                  </a:cubicBezTo>
                  <a:cubicBezTo>
                    <a:pt x="0" y="38"/>
                    <a:pt x="58" y="0"/>
                    <a:pt x="112" y="0"/>
                  </a:cubicBezTo>
                  <a:cubicBezTo>
                    <a:pt x="161" y="0"/>
                    <a:pt x="203" y="11"/>
                    <a:pt x="203" y="50"/>
                  </a:cubicBezTo>
                  <a:lnTo>
                    <a:pt x="203" y="64"/>
                  </a:lnTo>
                  <a:cubicBezTo>
                    <a:pt x="203" y="68"/>
                    <a:pt x="203" y="72"/>
                    <a:pt x="202" y="77"/>
                  </a:cubicBezTo>
                  <a:lnTo>
                    <a:pt x="140" y="77"/>
                  </a:lnTo>
                  <a:cubicBezTo>
                    <a:pt x="140" y="55"/>
                    <a:pt x="134" y="51"/>
                    <a:pt x="118" y="51"/>
                  </a:cubicBezTo>
                  <a:cubicBezTo>
                    <a:pt x="106" y="51"/>
                    <a:pt x="101" y="52"/>
                    <a:pt x="97" y="54"/>
                  </a:cubicBezTo>
                  <a:cubicBezTo>
                    <a:pt x="92" y="56"/>
                    <a:pt x="68" y="69"/>
                    <a:pt x="68" y="123"/>
                  </a:cubicBezTo>
                  <a:cubicBezTo>
                    <a:pt x="68" y="185"/>
                    <a:pt x="103" y="199"/>
                    <a:pt x="130" y="199"/>
                  </a:cubicBezTo>
                  <a:cubicBezTo>
                    <a:pt x="146" y="199"/>
                    <a:pt x="165" y="198"/>
                    <a:pt x="200" y="168"/>
                  </a:cubicBezTo>
                  <a:lnTo>
                    <a:pt x="206" y="227"/>
                  </a:lnTo>
                  <a:cubicBezTo>
                    <a:pt x="173" y="247"/>
                    <a:pt x="148" y="253"/>
                    <a:pt x="119" y="253"/>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57" name="Google Shape;657;p24"/>
            <p:cNvSpPr/>
            <p:nvPr/>
          </p:nvSpPr>
          <p:spPr>
            <a:xfrm>
              <a:off x="1140936" y="301643"/>
              <a:ext cx="63077" cy="113282"/>
            </a:xfrm>
            <a:custGeom>
              <a:avLst/>
              <a:gdLst/>
              <a:ahLst/>
              <a:cxnLst/>
              <a:rect l="l" t="t" r="r" b="b"/>
              <a:pathLst>
                <a:path w="219" h="386" extrusionOk="0">
                  <a:moveTo>
                    <a:pt x="217" y="386"/>
                  </a:moveTo>
                  <a:lnTo>
                    <a:pt x="152" y="386"/>
                  </a:lnTo>
                  <a:cubicBezTo>
                    <a:pt x="154" y="325"/>
                    <a:pt x="155" y="313"/>
                    <a:pt x="155" y="280"/>
                  </a:cubicBezTo>
                  <a:cubicBezTo>
                    <a:pt x="155" y="213"/>
                    <a:pt x="152" y="196"/>
                    <a:pt x="126" y="196"/>
                  </a:cubicBezTo>
                  <a:cubicBezTo>
                    <a:pt x="116" y="196"/>
                    <a:pt x="100" y="198"/>
                    <a:pt x="96" y="201"/>
                  </a:cubicBezTo>
                  <a:cubicBezTo>
                    <a:pt x="92" y="204"/>
                    <a:pt x="75" y="216"/>
                    <a:pt x="64" y="230"/>
                  </a:cubicBezTo>
                  <a:lnTo>
                    <a:pt x="64" y="386"/>
                  </a:lnTo>
                  <a:lnTo>
                    <a:pt x="0" y="386"/>
                  </a:lnTo>
                  <a:lnTo>
                    <a:pt x="0" y="0"/>
                  </a:lnTo>
                  <a:lnTo>
                    <a:pt x="64" y="0"/>
                  </a:lnTo>
                  <a:lnTo>
                    <a:pt x="64" y="168"/>
                  </a:lnTo>
                  <a:cubicBezTo>
                    <a:pt x="83" y="150"/>
                    <a:pt x="104" y="140"/>
                    <a:pt x="130" y="140"/>
                  </a:cubicBezTo>
                  <a:cubicBezTo>
                    <a:pt x="212" y="140"/>
                    <a:pt x="219" y="191"/>
                    <a:pt x="219" y="244"/>
                  </a:cubicBezTo>
                  <a:cubicBezTo>
                    <a:pt x="219" y="254"/>
                    <a:pt x="219" y="264"/>
                    <a:pt x="219" y="274"/>
                  </a:cubicBezTo>
                  <a:cubicBezTo>
                    <a:pt x="218" y="308"/>
                    <a:pt x="218" y="326"/>
                    <a:pt x="217" y="386"/>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58" name="Google Shape;658;p24"/>
            <p:cNvSpPr/>
            <p:nvPr/>
          </p:nvSpPr>
          <p:spPr>
            <a:xfrm>
              <a:off x="1224609" y="342837"/>
              <a:ext cx="65651" cy="72088"/>
            </a:xfrm>
            <a:custGeom>
              <a:avLst/>
              <a:gdLst/>
              <a:ahLst/>
              <a:cxnLst/>
              <a:rect l="l" t="t" r="r" b="b"/>
              <a:pathLst>
                <a:path w="225" h="246" extrusionOk="0">
                  <a:moveTo>
                    <a:pt x="223" y="246"/>
                  </a:moveTo>
                  <a:lnTo>
                    <a:pt x="159" y="246"/>
                  </a:lnTo>
                  <a:cubicBezTo>
                    <a:pt x="160" y="176"/>
                    <a:pt x="161" y="170"/>
                    <a:pt x="161" y="125"/>
                  </a:cubicBezTo>
                  <a:cubicBezTo>
                    <a:pt x="161" y="116"/>
                    <a:pt x="161" y="105"/>
                    <a:pt x="160" y="95"/>
                  </a:cubicBezTo>
                  <a:cubicBezTo>
                    <a:pt x="158" y="64"/>
                    <a:pt x="151" y="56"/>
                    <a:pt x="132" y="56"/>
                  </a:cubicBezTo>
                  <a:cubicBezTo>
                    <a:pt x="122" y="56"/>
                    <a:pt x="105" y="58"/>
                    <a:pt x="102" y="61"/>
                  </a:cubicBezTo>
                  <a:cubicBezTo>
                    <a:pt x="98" y="64"/>
                    <a:pt x="81" y="76"/>
                    <a:pt x="70" y="90"/>
                  </a:cubicBezTo>
                  <a:lnTo>
                    <a:pt x="70" y="246"/>
                  </a:lnTo>
                  <a:lnTo>
                    <a:pt x="6" y="246"/>
                  </a:lnTo>
                  <a:lnTo>
                    <a:pt x="6" y="77"/>
                  </a:lnTo>
                  <a:cubicBezTo>
                    <a:pt x="6" y="56"/>
                    <a:pt x="3" y="20"/>
                    <a:pt x="0" y="7"/>
                  </a:cubicBezTo>
                  <a:lnTo>
                    <a:pt x="57" y="7"/>
                  </a:lnTo>
                  <a:lnTo>
                    <a:pt x="63" y="35"/>
                  </a:lnTo>
                  <a:cubicBezTo>
                    <a:pt x="85" y="11"/>
                    <a:pt x="108" y="0"/>
                    <a:pt x="136" y="0"/>
                  </a:cubicBezTo>
                  <a:cubicBezTo>
                    <a:pt x="218" y="0"/>
                    <a:pt x="225" y="51"/>
                    <a:pt x="225" y="104"/>
                  </a:cubicBezTo>
                  <a:lnTo>
                    <a:pt x="225" y="134"/>
                  </a:lnTo>
                  <a:cubicBezTo>
                    <a:pt x="225" y="168"/>
                    <a:pt x="224" y="186"/>
                    <a:pt x="223" y="246"/>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59" name="Google Shape;659;p24"/>
            <p:cNvSpPr/>
            <p:nvPr/>
          </p:nvSpPr>
          <p:spPr>
            <a:xfrm>
              <a:off x="1309570" y="308080"/>
              <a:ext cx="21884" cy="106845"/>
            </a:xfrm>
            <a:custGeom>
              <a:avLst/>
              <a:gdLst/>
              <a:ahLst/>
              <a:cxnLst/>
              <a:rect l="l" t="t" r="r" b="b"/>
              <a:pathLst>
                <a:path w="75" h="362" extrusionOk="0">
                  <a:moveTo>
                    <a:pt x="6" y="362"/>
                  </a:moveTo>
                  <a:lnTo>
                    <a:pt x="6" y="123"/>
                  </a:lnTo>
                  <a:lnTo>
                    <a:pt x="70" y="123"/>
                  </a:lnTo>
                  <a:lnTo>
                    <a:pt x="70" y="362"/>
                  </a:lnTo>
                  <a:lnTo>
                    <a:pt x="6" y="362"/>
                  </a:lnTo>
                  <a:close/>
                  <a:moveTo>
                    <a:pt x="38" y="77"/>
                  </a:moveTo>
                  <a:cubicBezTo>
                    <a:pt x="18" y="77"/>
                    <a:pt x="0" y="60"/>
                    <a:pt x="0" y="38"/>
                  </a:cubicBezTo>
                  <a:cubicBezTo>
                    <a:pt x="0" y="17"/>
                    <a:pt x="18" y="0"/>
                    <a:pt x="38" y="0"/>
                  </a:cubicBezTo>
                  <a:cubicBezTo>
                    <a:pt x="59" y="0"/>
                    <a:pt x="75" y="17"/>
                    <a:pt x="75" y="38"/>
                  </a:cubicBezTo>
                  <a:cubicBezTo>
                    <a:pt x="75" y="59"/>
                    <a:pt x="59" y="77"/>
                    <a:pt x="38" y="77"/>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60" name="Google Shape;660;p24"/>
            <p:cNvSpPr/>
            <p:nvPr/>
          </p:nvSpPr>
          <p:spPr>
            <a:xfrm>
              <a:off x="1348189" y="342837"/>
              <a:ext cx="55353" cy="73375"/>
            </a:xfrm>
            <a:custGeom>
              <a:avLst/>
              <a:gdLst/>
              <a:ahLst/>
              <a:cxnLst/>
              <a:rect l="l" t="t" r="r" b="b"/>
              <a:pathLst>
                <a:path w="189" h="253" extrusionOk="0">
                  <a:moveTo>
                    <a:pt x="88" y="253"/>
                  </a:moveTo>
                  <a:cubicBezTo>
                    <a:pt x="58" y="253"/>
                    <a:pt x="27" y="247"/>
                    <a:pt x="0" y="230"/>
                  </a:cubicBezTo>
                  <a:lnTo>
                    <a:pt x="7" y="177"/>
                  </a:lnTo>
                  <a:cubicBezTo>
                    <a:pt x="35" y="193"/>
                    <a:pt x="51" y="201"/>
                    <a:pt x="86" y="201"/>
                  </a:cubicBezTo>
                  <a:cubicBezTo>
                    <a:pt x="117" y="201"/>
                    <a:pt x="124" y="191"/>
                    <a:pt x="124" y="183"/>
                  </a:cubicBezTo>
                  <a:cubicBezTo>
                    <a:pt x="124" y="145"/>
                    <a:pt x="0" y="156"/>
                    <a:pt x="0" y="70"/>
                  </a:cubicBezTo>
                  <a:cubicBezTo>
                    <a:pt x="0" y="27"/>
                    <a:pt x="36" y="0"/>
                    <a:pt x="99" y="0"/>
                  </a:cubicBezTo>
                  <a:cubicBezTo>
                    <a:pt x="129" y="0"/>
                    <a:pt x="148" y="7"/>
                    <a:pt x="181" y="21"/>
                  </a:cubicBezTo>
                  <a:lnTo>
                    <a:pt x="174" y="77"/>
                  </a:lnTo>
                  <a:cubicBezTo>
                    <a:pt x="141" y="54"/>
                    <a:pt x="113" y="52"/>
                    <a:pt x="95" y="52"/>
                  </a:cubicBezTo>
                  <a:cubicBezTo>
                    <a:pt x="85" y="52"/>
                    <a:pt x="64" y="54"/>
                    <a:pt x="64" y="67"/>
                  </a:cubicBezTo>
                  <a:cubicBezTo>
                    <a:pt x="64" y="103"/>
                    <a:pt x="189" y="98"/>
                    <a:pt x="189" y="178"/>
                  </a:cubicBezTo>
                  <a:cubicBezTo>
                    <a:pt x="189" y="218"/>
                    <a:pt x="154" y="253"/>
                    <a:pt x="88" y="253"/>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61" name="Google Shape;661;p24"/>
            <p:cNvSpPr/>
            <p:nvPr/>
          </p:nvSpPr>
          <p:spPr>
            <a:xfrm>
              <a:off x="1417703" y="342837"/>
              <a:ext cx="60502" cy="73375"/>
            </a:xfrm>
            <a:custGeom>
              <a:avLst/>
              <a:gdLst/>
              <a:ahLst/>
              <a:cxnLst/>
              <a:rect l="l" t="t" r="r" b="b"/>
              <a:pathLst>
                <a:path w="206" h="253" extrusionOk="0">
                  <a:moveTo>
                    <a:pt x="118" y="253"/>
                  </a:moveTo>
                  <a:cubicBezTo>
                    <a:pt x="48" y="253"/>
                    <a:pt x="0" y="206"/>
                    <a:pt x="0" y="125"/>
                  </a:cubicBezTo>
                  <a:cubicBezTo>
                    <a:pt x="0" y="38"/>
                    <a:pt x="58" y="0"/>
                    <a:pt x="112" y="0"/>
                  </a:cubicBezTo>
                  <a:cubicBezTo>
                    <a:pt x="161" y="0"/>
                    <a:pt x="202" y="11"/>
                    <a:pt x="202" y="50"/>
                  </a:cubicBezTo>
                  <a:lnTo>
                    <a:pt x="202" y="64"/>
                  </a:lnTo>
                  <a:cubicBezTo>
                    <a:pt x="202" y="68"/>
                    <a:pt x="202" y="72"/>
                    <a:pt x="202" y="77"/>
                  </a:cubicBezTo>
                  <a:lnTo>
                    <a:pt x="140" y="77"/>
                  </a:lnTo>
                  <a:cubicBezTo>
                    <a:pt x="140" y="55"/>
                    <a:pt x="134" y="51"/>
                    <a:pt x="117" y="51"/>
                  </a:cubicBezTo>
                  <a:cubicBezTo>
                    <a:pt x="106" y="51"/>
                    <a:pt x="101" y="52"/>
                    <a:pt x="97" y="54"/>
                  </a:cubicBezTo>
                  <a:cubicBezTo>
                    <a:pt x="92" y="56"/>
                    <a:pt x="67" y="69"/>
                    <a:pt x="67" y="123"/>
                  </a:cubicBezTo>
                  <a:cubicBezTo>
                    <a:pt x="67" y="185"/>
                    <a:pt x="102" y="199"/>
                    <a:pt x="129" y="199"/>
                  </a:cubicBezTo>
                  <a:cubicBezTo>
                    <a:pt x="146" y="199"/>
                    <a:pt x="165" y="198"/>
                    <a:pt x="200" y="168"/>
                  </a:cubicBezTo>
                  <a:lnTo>
                    <a:pt x="206" y="227"/>
                  </a:lnTo>
                  <a:cubicBezTo>
                    <a:pt x="172" y="247"/>
                    <a:pt x="148" y="253"/>
                    <a:pt x="118" y="253"/>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62" name="Google Shape;662;p24"/>
            <p:cNvSpPr/>
            <p:nvPr/>
          </p:nvSpPr>
          <p:spPr>
            <a:xfrm>
              <a:off x="1494940" y="301643"/>
              <a:ext cx="64365" cy="113282"/>
            </a:xfrm>
            <a:custGeom>
              <a:avLst/>
              <a:gdLst/>
              <a:ahLst/>
              <a:cxnLst/>
              <a:rect l="l" t="t" r="r" b="b"/>
              <a:pathLst>
                <a:path w="219" h="386" extrusionOk="0">
                  <a:moveTo>
                    <a:pt x="217" y="386"/>
                  </a:moveTo>
                  <a:lnTo>
                    <a:pt x="153" y="386"/>
                  </a:lnTo>
                  <a:cubicBezTo>
                    <a:pt x="154" y="325"/>
                    <a:pt x="155" y="313"/>
                    <a:pt x="155" y="280"/>
                  </a:cubicBezTo>
                  <a:cubicBezTo>
                    <a:pt x="155" y="213"/>
                    <a:pt x="153" y="196"/>
                    <a:pt x="126" y="196"/>
                  </a:cubicBezTo>
                  <a:cubicBezTo>
                    <a:pt x="116" y="196"/>
                    <a:pt x="100" y="198"/>
                    <a:pt x="96" y="201"/>
                  </a:cubicBezTo>
                  <a:cubicBezTo>
                    <a:pt x="92" y="204"/>
                    <a:pt x="75" y="216"/>
                    <a:pt x="64" y="230"/>
                  </a:cubicBezTo>
                  <a:lnTo>
                    <a:pt x="64" y="386"/>
                  </a:lnTo>
                  <a:lnTo>
                    <a:pt x="0" y="386"/>
                  </a:lnTo>
                  <a:lnTo>
                    <a:pt x="0" y="0"/>
                  </a:lnTo>
                  <a:lnTo>
                    <a:pt x="64" y="0"/>
                  </a:lnTo>
                  <a:lnTo>
                    <a:pt x="64" y="168"/>
                  </a:lnTo>
                  <a:cubicBezTo>
                    <a:pt x="83" y="150"/>
                    <a:pt x="104" y="140"/>
                    <a:pt x="130" y="140"/>
                  </a:cubicBezTo>
                  <a:cubicBezTo>
                    <a:pt x="212" y="140"/>
                    <a:pt x="219" y="191"/>
                    <a:pt x="219" y="244"/>
                  </a:cubicBezTo>
                  <a:cubicBezTo>
                    <a:pt x="219" y="254"/>
                    <a:pt x="219" y="264"/>
                    <a:pt x="219" y="274"/>
                  </a:cubicBezTo>
                  <a:cubicBezTo>
                    <a:pt x="218" y="308"/>
                    <a:pt x="218" y="326"/>
                    <a:pt x="217" y="386"/>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63" name="Google Shape;663;p24"/>
            <p:cNvSpPr/>
            <p:nvPr/>
          </p:nvSpPr>
          <p:spPr>
            <a:xfrm>
              <a:off x="1574752" y="342837"/>
              <a:ext cx="65651" cy="73375"/>
            </a:xfrm>
            <a:custGeom>
              <a:avLst/>
              <a:gdLst/>
              <a:ahLst/>
              <a:cxnLst/>
              <a:rect l="l" t="t" r="r" b="b"/>
              <a:pathLst>
                <a:path w="223" h="253" extrusionOk="0">
                  <a:moveTo>
                    <a:pt x="117" y="48"/>
                  </a:moveTo>
                  <a:cubicBezTo>
                    <a:pt x="109" y="48"/>
                    <a:pt x="92" y="54"/>
                    <a:pt x="90" y="55"/>
                  </a:cubicBezTo>
                  <a:cubicBezTo>
                    <a:pt x="89" y="56"/>
                    <a:pt x="73" y="72"/>
                    <a:pt x="70" y="94"/>
                  </a:cubicBezTo>
                  <a:lnTo>
                    <a:pt x="165" y="94"/>
                  </a:lnTo>
                  <a:cubicBezTo>
                    <a:pt x="163" y="66"/>
                    <a:pt x="158" y="48"/>
                    <a:pt x="117" y="48"/>
                  </a:cubicBezTo>
                  <a:close/>
                  <a:moveTo>
                    <a:pt x="68" y="134"/>
                  </a:moveTo>
                  <a:cubicBezTo>
                    <a:pt x="69" y="166"/>
                    <a:pt x="93" y="199"/>
                    <a:pt x="130" y="199"/>
                  </a:cubicBezTo>
                  <a:cubicBezTo>
                    <a:pt x="155" y="199"/>
                    <a:pt x="183" y="188"/>
                    <a:pt x="213" y="164"/>
                  </a:cubicBezTo>
                  <a:lnTo>
                    <a:pt x="219" y="226"/>
                  </a:lnTo>
                  <a:cubicBezTo>
                    <a:pt x="190" y="243"/>
                    <a:pt x="164" y="253"/>
                    <a:pt x="117" y="253"/>
                  </a:cubicBezTo>
                  <a:cubicBezTo>
                    <a:pt x="50" y="253"/>
                    <a:pt x="0" y="206"/>
                    <a:pt x="0" y="127"/>
                  </a:cubicBezTo>
                  <a:cubicBezTo>
                    <a:pt x="0" y="48"/>
                    <a:pt x="48" y="0"/>
                    <a:pt x="117" y="0"/>
                  </a:cubicBezTo>
                  <a:cubicBezTo>
                    <a:pt x="199" y="0"/>
                    <a:pt x="223" y="44"/>
                    <a:pt x="223" y="134"/>
                  </a:cubicBezTo>
                  <a:lnTo>
                    <a:pt x="68" y="134"/>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64" name="Google Shape;664;p24"/>
            <p:cNvSpPr/>
            <p:nvPr/>
          </p:nvSpPr>
          <p:spPr>
            <a:xfrm>
              <a:off x="911798" y="478002"/>
              <a:ext cx="83673" cy="104270"/>
            </a:xfrm>
            <a:custGeom>
              <a:avLst/>
              <a:gdLst/>
              <a:ahLst/>
              <a:cxnLst/>
              <a:rect l="l" t="t" r="r" b="b"/>
              <a:pathLst>
                <a:path w="287" h="355" extrusionOk="0">
                  <a:moveTo>
                    <a:pt x="287" y="224"/>
                  </a:moveTo>
                  <a:cubicBezTo>
                    <a:pt x="287" y="315"/>
                    <a:pt x="224" y="355"/>
                    <a:pt x="139" y="355"/>
                  </a:cubicBezTo>
                  <a:cubicBezTo>
                    <a:pt x="67" y="355"/>
                    <a:pt x="0" y="313"/>
                    <a:pt x="0" y="238"/>
                  </a:cubicBezTo>
                  <a:lnTo>
                    <a:pt x="0" y="0"/>
                  </a:lnTo>
                  <a:lnTo>
                    <a:pt x="64" y="0"/>
                  </a:lnTo>
                  <a:lnTo>
                    <a:pt x="64" y="223"/>
                  </a:lnTo>
                  <a:cubicBezTo>
                    <a:pt x="64" y="285"/>
                    <a:pt x="107" y="300"/>
                    <a:pt x="141" y="300"/>
                  </a:cubicBezTo>
                  <a:cubicBezTo>
                    <a:pt x="181" y="300"/>
                    <a:pt x="223" y="284"/>
                    <a:pt x="223" y="222"/>
                  </a:cubicBezTo>
                  <a:lnTo>
                    <a:pt x="223" y="0"/>
                  </a:lnTo>
                  <a:lnTo>
                    <a:pt x="287" y="0"/>
                  </a:lnTo>
                  <a:lnTo>
                    <a:pt x="287" y="224"/>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65" name="Google Shape;665;p24"/>
            <p:cNvSpPr/>
            <p:nvPr/>
          </p:nvSpPr>
          <p:spPr>
            <a:xfrm>
              <a:off x="1013493" y="507610"/>
              <a:ext cx="65651" cy="72088"/>
            </a:xfrm>
            <a:custGeom>
              <a:avLst/>
              <a:gdLst/>
              <a:ahLst/>
              <a:cxnLst/>
              <a:rect l="l" t="t" r="r" b="b"/>
              <a:pathLst>
                <a:path w="225" h="246" extrusionOk="0">
                  <a:moveTo>
                    <a:pt x="222" y="246"/>
                  </a:moveTo>
                  <a:lnTo>
                    <a:pt x="159" y="246"/>
                  </a:lnTo>
                  <a:cubicBezTo>
                    <a:pt x="160" y="176"/>
                    <a:pt x="161" y="170"/>
                    <a:pt x="161" y="124"/>
                  </a:cubicBezTo>
                  <a:cubicBezTo>
                    <a:pt x="161" y="115"/>
                    <a:pt x="161" y="104"/>
                    <a:pt x="160" y="94"/>
                  </a:cubicBezTo>
                  <a:cubicBezTo>
                    <a:pt x="157" y="64"/>
                    <a:pt x="151" y="55"/>
                    <a:pt x="132" y="55"/>
                  </a:cubicBezTo>
                  <a:cubicBezTo>
                    <a:pt x="122" y="55"/>
                    <a:pt x="105" y="57"/>
                    <a:pt x="102" y="61"/>
                  </a:cubicBezTo>
                  <a:cubicBezTo>
                    <a:pt x="98" y="63"/>
                    <a:pt x="81" y="76"/>
                    <a:pt x="70" y="89"/>
                  </a:cubicBezTo>
                  <a:lnTo>
                    <a:pt x="70" y="246"/>
                  </a:lnTo>
                  <a:lnTo>
                    <a:pt x="6" y="246"/>
                  </a:lnTo>
                  <a:lnTo>
                    <a:pt x="6" y="77"/>
                  </a:lnTo>
                  <a:cubicBezTo>
                    <a:pt x="6" y="56"/>
                    <a:pt x="2" y="19"/>
                    <a:pt x="0" y="6"/>
                  </a:cubicBezTo>
                  <a:lnTo>
                    <a:pt x="57" y="6"/>
                  </a:lnTo>
                  <a:lnTo>
                    <a:pt x="63" y="34"/>
                  </a:lnTo>
                  <a:cubicBezTo>
                    <a:pt x="84" y="10"/>
                    <a:pt x="108" y="0"/>
                    <a:pt x="136" y="0"/>
                  </a:cubicBezTo>
                  <a:cubicBezTo>
                    <a:pt x="218" y="0"/>
                    <a:pt x="225" y="50"/>
                    <a:pt x="225" y="104"/>
                  </a:cubicBezTo>
                  <a:lnTo>
                    <a:pt x="225" y="133"/>
                  </a:lnTo>
                  <a:cubicBezTo>
                    <a:pt x="225" y="167"/>
                    <a:pt x="224" y="185"/>
                    <a:pt x="222" y="246"/>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66" name="Google Shape;666;p24"/>
            <p:cNvSpPr/>
            <p:nvPr/>
          </p:nvSpPr>
          <p:spPr>
            <a:xfrm>
              <a:off x="1099742" y="474140"/>
              <a:ext cx="21884" cy="105558"/>
            </a:xfrm>
            <a:custGeom>
              <a:avLst/>
              <a:gdLst/>
              <a:ahLst/>
              <a:cxnLst/>
              <a:rect l="l" t="t" r="r" b="b"/>
              <a:pathLst>
                <a:path w="75" h="362" extrusionOk="0">
                  <a:moveTo>
                    <a:pt x="6" y="362"/>
                  </a:moveTo>
                  <a:lnTo>
                    <a:pt x="6" y="122"/>
                  </a:lnTo>
                  <a:lnTo>
                    <a:pt x="70" y="122"/>
                  </a:lnTo>
                  <a:lnTo>
                    <a:pt x="70" y="362"/>
                  </a:lnTo>
                  <a:lnTo>
                    <a:pt x="6" y="362"/>
                  </a:lnTo>
                  <a:close/>
                  <a:moveTo>
                    <a:pt x="38" y="77"/>
                  </a:moveTo>
                  <a:cubicBezTo>
                    <a:pt x="17" y="77"/>
                    <a:pt x="0" y="59"/>
                    <a:pt x="0" y="38"/>
                  </a:cubicBezTo>
                  <a:cubicBezTo>
                    <a:pt x="0" y="17"/>
                    <a:pt x="17" y="0"/>
                    <a:pt x="38" y="0"/>
                  </a:cubicBezTo>
                  <a:cubicBezTo>
                    <a:pt x="58" y="0"/>
                    <a:pt x="75" y="16"/>
                    <a:pt x="75" y="37"/>
                  </a:cubicBezTo>
                  <a:cubicBezTo>
                    <a:pt x="75" y="59"/>
                    <a:pt x="58" y="77"/>
                    <a:pt x="38" y="77"/>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67" name="Google Shape;667;p24"/>
            <p:cNvSpPr/>
            <p:nvPr/>
          </p:nvSpPr>
          <p:spPr>
            <a:xfrm>
              <a:off x="1135786" y="510184"/>
              <a:ext cx="65651" cy="72088"/>
            </a:xfrm>
            <a:custGeom>
              <a:avLst/>
              <a:gdLst/>
              <a:ahLst/>
              <a:cxnLst/>
              <a:rect l="l" t="t" r="r" b="b"/>
              <a:pathLst>
                <a:path w="51" h="56" extrusionOk="0">
                  <a:moveTo>
                    <a:pt x="31" y="56"/>
                  </a:moveTo>
                  <a:lnTo>
                    <a:pt x="20" y="56"/>
                  </a:lnTo>
                  <a:lnTo>
                    <a:pt x="0" y="0"/>
                  </a:lnTo>
                  <a:lnTo>
                    <a:pt x="15" y="0"/>
                  </a:lnTo>
                  <a:lnTo>
                    <a:pt x="26" y="33"/>
                  </a:lnTo>
                  <a:lnTo>
                    <a:pt x="37" y="0"/>
                  </a:lnTo>
                  <a:lnTo>
                    <a:pt x="51" y="0"/>
                  </a:lnTo>
                  <a:lnTo>
                    <a:pt x="31" y="56"/>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68" name="Google Shape;668;p24"/>
            <p:cNvSpPr/>
            <p:nvPr/>
          </p:nvSpPr>
          <p:spPr>
            <a:xfrm>
              <a:off x="1213024" y="507610"/>
              <a:ext cx="64365" cy="74663"/>
            </a:xfrm>
            <a:custGeom>
              <a:avLst/>
              <a:gdLst/>
              <a:ahLst/>
              <a:cxnLst/>
              <a:rect l="l" t="t" r="r" b="b"/>
              <a:pathLst>
                <a:path w="222" h="253" extrusionOk="0">
                  <a:moveTo>
                    <a:pt x="117" y="47"/>
                  </a:moveTo>
                  <a:cubicBezTo>
                    <a:pt x="109" y="47"/>
                    <a:pt x="92" y="53"/>
                    <a:pt x="90" y="55"/>
                  </a:cubicBezTo>
                  <a:cubicBezTo>
                    <a:pt x="89" y="56"/>
                    <a:pt x="73" y="71"/>
                    <a:pt x="69" y="93"/>
                  </a:cubicBezTo>
                  <a:lnTo>
                    <a:pt x="165" y="93"/>
                  </a:lnTo>
                  <a:cubicBezTo>
                    <a:pt x="163" y="66"/>
                    <a:pt x="158" y="47"/>
                    <a:pt x="117" y="47"/>
                  </a:cubicBezTo>
                  <a:close/>
                  <a:moveTo>
                    <a:pt x="67" y="133"/>
                  </a:moveTo>
                  <a:cubicBezTo>
                    <a:pt x="69" y="166"/>
                    <a:pt x="93" y="198"/>
                    <a:pt x="130" y="198"/>
                  </a:cubicBezTo>
                  <a:cubicBezTo>
                    <a:pt x="155" y="198"/>
                    <a:pt x="183" y="188"/>
                    <a:pt x="213" y="163"/>
                  </a:cubicBezTo>
                  <a:lnTo>
                    <a:pt x="219" y="226"/>
                  </a:lnTo>
                  <a:cubicBezTo>
                    <a:pt x="190" y="243"/>
                    <a:pt x="164" y="253"/>
                    <a:pt x="117" y="253"/>
                  </a:cubicBezTo>
                  <a:cubicBezTo>
                    <a:pt x="50" y="253"/>
                    <a:pt x="0" y="205"/>
                    <a:pt x="0" y="127"/>
                  </a:cubicBezTo>
                  <a:cubicBezTo>
                    <a:pt x="0" y="47"/>
                    <a:pt x="48" y="0"/>
                    <a:pt x="117" y="0"/>
                  </a:cubicBezTo>
                  <a:cubicBezTo>
                    <a:pt x="199" y="0"/>
                    <a:pt x="222" y="43"/>
                    <a:pt x="222" y="133"/>
                  </a:cubicBezTo>
                  <a:lnTo>
                    <a:pt x="67" y="133"/>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69" name="Google Shape;669;p24"/>
            <p:cNvSpPr/>
            <p:nvPr/>
          </p:nvSpPr>
          <p:spPr>
            <a:xfrm>
              <a:off x="1295411" y="507610"/>
              <a:ext cx="46342" cy="72088"/>
            </a:xfrm>
            <a:custGeom>
              <a:avLst/>
              <a:gdLst/>
              <a:ahLst/>
              <a:cxnLst/>
              <a:rect l="l" t="t" r="r" b="b"/>
              <a:pathLst>
                <a:path w="157" h="246" extrusionOk="0">
                  <a:moveTo>
                    <a:pt x="105" y="78"/>
                  </a:moveTo>
                  <a:cubicBezTo>
                    <a:pt x="105" y="66"/>
                    <a:pt x="106" y="53"/>
                    <a:pt x="96" y="53"/>
                  </a:cubicBezTo>
                  <a:cubicBezTo>
                    <a:pt x="87" y="53"/>
                    <a:pt x="81" y="64"/>
                    <a:pt x="71" y="82"/>
                  </a:cubicBezTo>
                  <a:lnTo>
                    <a:pt x="71" y="246"/>
                  </a:lnTo>
                  <a:lnTo>
                    <a:pt x="7" y="246"/>
                  </a:lnTo>
                  <a:lnTo>
                    <a:pt x="7" y="76"/>
                  </a:lnTo>
                  <a:cubicBezTo>
                    <a:pt x="7" y="53"/>
                    <a:pt x="4" y="29"/>
                    <a:pt x="0" y="6"/>
                  </a:cubicBezTo>
                  <a:lnTo>
                    <a:pt x="57" y="6"/>
                  </a:lnTo>
                  <a:lnTo>
                    <a:pt x="64" y="35"/>
                  </a:lnTo>
                  <a:cubicBezTo>
                    <a:pt x="73" y="18"/>
                    <a:pt x="95" y="0"/>
                    <a:pt x="115" y="0"/>
                  </a:cubicBezTo>
                  <a:cubicBezTo>
                    <a:pt x="146" y="0"/>
                    <a:pt x="157" y="20"/>
                    <a:pt x="157" y="49"/>
                  </a:cubicBezTo>
                  <a:cubicBezTo>
                    <a:pt x="157" y="56"/>
                    <a:pt x="156" y="64"/>
                    <a:pt x="155" y="72"/>
                  </a:cubicBezTo>
                  <a:lnTo>
                    <a:pt x="105" y="78"/>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70" name="Google Shape;670;p24"/>
            <p:cNvSpPr/>
            <p:nvPr/>
          </p:nvSpPr>
          <p:spPr>
            <a:xfrm>
              <a:off x="1353338" y="507610"/>
              <a:ext cx="56641" cy="74663"/>
            </a:xfrm>
            <a:custGeom>
              <a:avLst/>
              <a:gdLst/>
              <a:ahLst/>
              <a:cxnLst/>
              <a:rect l="l" t="t" r="r" b="b"/>
              <a:pathLst>
                <a:path w="190" h="253" extrusionOk="0">
                  <a:moveTo>
                    <a:pt x="89" y="253"/>
                  </a:moveTo>
                  <a:cubicBezTo>
                    <a:pt x="58" y="253"/>
                    <a:pt x="28" y="246"/>
                    <a:pt x="1" y="229"/>
                  </a:cubicBezTo>
                  <a:lnTo>
                    <a:pt x="8" y="176"/>
                  </a:lnTo>
                  <a:cubicBezTo>
                    <a:pt x="36" y="193"/>
                    <a:pt x="52" y="200"/>
                    <a:pt x="87" y="200"/>
                  </a:cubicBezTo>
                  <a:cubicBezTo>
                    <a:pt x="118" y="200"/>
                    <a:pt x="125" y="191"/>
                    <a:pt x="125" y="183"/>
                  </a:cubicBezTo>
                  <a:cubicBezTo>
                    <a:pt x="125" y="145"/>
                    <a:pt x="0" y="155"/>
                    <a:pt x="0" y="69"/>
                  </a:cubicBezTo>
                  <a:cubicBezTo>
                    <a:pt x="0" y="26"/>
                    <a:pt x="36" y="0"/>
                    <a:pt x="99" y="0"/>
                  </a:cubicBezTo>
                  <a:cubicBezTo>
                    <a:pt x="130" y="0"/>
                    <a:pt x="148" y="6"/>
                    <a:pt x="182" y="21"/>
                  </a:cubicBezTo>
                  <a:lnTo>
                    <a:pt x="174" y="77"/>
                  </a:lnTo>
                  <a:cubicBezTo>
                    <a:pt x="142" y="53"/>
                    <a:pt x="113" y="51"/>
                    <a:pt x="96" y="51"/>
                  </a:cubicBezTo>
                  <a:cubicBezTo>
                    <a:pt x="85" y="51"/>
                    <a:pt x="64" y="54"/>
                    <a:pt x="64" y="67"/>
                  </a:cubicBezTo>
                  <a:cubicBezTo>
                    <a:pt x="64" y="103"/>
                    <a:pt x="190" y="97"/>
                    <a:pt x="190" y="177"/>
                  </a:cubicBezTo>
                  <a:cubicBezTo>
                    <a:pt x="190" y="218"/>
                    <a:pt x="155" y="253"/>
                    <a:pt x="89" y="253"/>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71" name="Google Shape;671;p24"/>
            <p:cNvSpPr/>
            <p:nvPr/>
          </p:nvSpPr>
          <p:spPr>
            <a:xfrm>
              <a:off x="1426714" y="474140"/>
              <a:ext cx="21884" cy="105558"/>
            </a:xfrm>
            <a:custGeom>
              <a:avLst/>
              <a:gdLst/>
              <a:ahLst/>
              <a:cxnLst/>
              <a:rect l="l" t="t" r="r" b="b"/>
              <a:pathLst>
                <a:path w="75" h="362" extrusionOk="0">
                  <a:moveTo>
                    <a:pt x="6" y="362"/>
                  </a:moveTo>
                  <a:lnTo>
                    <a:pt x="6" y="122"/>
                  </a:lnTo>
                  <a:lnTo>
                    <a:pt x="70" y="122"/>
                  </a:lnTo>
                  <a:lnTo>
                    <a:pt x="70" y="362"/>
                  </a:lnTo>
                  <a:lnTo>
                    <a:pt x="6" y="362"/>
                  </a:lnTo>
                  <a:close/>
                  <a:moveTo>
                    <a:pt x="38" y="77"/>
                  </a:moveTo>
                  <a:cubicBezTo>
                    <a:pt x="17" y="77"/>
                    <a:pt x="0" y="59"/>
                    <a:pt x="0" y="38"/>
                  </a:cubicBezTo>
                  <a:cubicBezTo>
                    <a:pt x="0" y="17"/>
                    <a:pt x="17" y="0"/>
                    <a:pt x="38" y="0"/>
                  </a:cubicBezTo>
                  <a:cubicBezTo>
                    <a:pt x="58" y="0"/>
                    <a:pt x="75" y="16"/>
                    <a:pt x="75" y="37"/>
                  </a:cubicBezTo>
                  <a:cubicBezTo>
                    <a:pt x="75" y="59"/>
                    <a:pt x="58" y="77"/>
                    <a:pt x="38" y="77"/>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72" name="Google Shape;672;p24"/>
            <p:cNvSpPr/>
            <p:nvPr/>
          </p:nvSpPr>
          <p:spPr>
            <a:xfrm>
              <a:off x="1465333" y="485726"/>
              <a:ext cx="46342" cy="96546"/>
            </a:xfrm>
            <a:custGeom>
              <a:avLst/>
              <a:gdLst/>
              <a:ahLst/>
              <a:cxnLst/>
              <a:rect l="l" t="t" r="r" b="b"/>
              <a:pathLst>
                <a:path w="160" h="328" extrusionOk="0">
                  <a:moveTo>
                    <a:pt x="97" y="328"/>
                  </a:moveTo>
                  <a:cubicBezTo>
                    <a:pt x="61" y="328"/>
                    <a:pt x="35" y="305"/>
                    <a:pt x="35" y="260"/>
                  </a:cubicBezTo>
                  <a:lnTo>
                    <a:pt x="35" y="124"/>
                  </a:lnTo>
                  <a:lnTo>
                    <a:pt x="0" y="124"/>
                  </a:lnTo>
                  <a:lnTo>
                    <a:pt x="0" y="82"/>
                  </a:lnTo>
                  <a:lnTo>
                    <a:pt x="35" y="82"/>
                  </a:lnTo>
                  <a:lnTo>
                    <a:pt x="35" y="0"/>
                  </a:lnTo>
                  <a:lnTo>
                    <a:pt x="98" y="0"/>
                  </a:lnTo>
                  <a:lnTo>
                    <a:pt x="98" y="81"/>
                  </a:lnTo>
                  <a:lnTo>
                    <a:pt x="150" y="81"/>
                  </a:lnTo>
                  <a:lnTo>
                    <a:pt x="150" y="123"/>
                  </a:lnTo>
                  <a:lnTo>
                    <a:pt x="98" y="123"/>
                  </a:lnTo>
                  <a:lnTo>
                    <a:pt x="98" y="248"/>
                  </a:lnTo>
                  <a:cubicBezTo>
                    <a:pt x="98" y="271"/>
                    <a:pt x="104" y="272"/>
                    <a:pt x="110" y="272"/>
                  </a:cubicBezTo>
                  <a:cubicBezTo>
                    <a:pt x="124" y="272"/>
                    <a:pt x="142" y="261"/>
                    <a:pt x="154" y="255"/>
                  </a:cubicBezTo>
                  <a:lnTo>
                    <a:pt x="160" y="307"/>
                  </a:lnTo>
                  <a:cubicBezTo>
                    <a:pt x="140" y="319"/>
                    <a:pt x="117" y="328"/>
                    <a:pt x="97" y="328"/>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73" name="Google Shape;673;p24"/>
            <p:cNvSpPr/>
            <p:nvPr/>
          </p:nvSpPr>
          <p:spPr>
            <a:xfrm>
              <a:off x="1525835" y="478002"/>
              <a:ext cx="59215" cy="104270"/>
            </a:xfrm>
            <a:custGeom>
              <a:avLst/>
              <a:gdLst/>
              <a:ahLst/>
              <a:cxnLst/>
              <a:rect l="l" t="t" r="r" b="b"/>
              <a:pathLst>
                <a:path w="201" h="357" extrusionOk="0">
                  <a:moveTo>
                    <a:pt x="148" y="71"/>
                  </a:moveTo>
                  <a:cubicBezTo>
                    <a:pt x="129" y="71"/>
                    <a:pt x="114" y="56"/>
                    <a:pt x="114" y="36"/>
                  </a:cubicBezTo>
                  <a:cubicBezTo>
                    <a:pt x="114" y="17"/>
                    <a:pt x="128" y="0"/>
                    <a:pt x="148" y="0"/>
                  </a:cubicBezTo>
                  <a:cubicBezTo>
                    <a:pt x="167" y="0"/>
                    <a:pt x="182" y="17"/>
                    <a:pt x="182" y="36"/>
                  </a:cubicBezTo>
                  <a:cubicBezTo>
                    <a:pt x="182" y="56"/>
                    <a:pt x="167" y="71"/>
                    <a:pt x="148" y="71"/>
                  </a:cubicBezTo>
                  <a:close/>
                  <a:moveTo>
                    <a:pt x="128" y="245"/>
                  </a:moveTo>
                  <a:cubicBezTo>
                    <a:pt x="102" y="251"/>
                    <a:pt x="88" y="256"/>
                    <a:pt x="65" y="266"/>
                  </a:cubicBezTo>
                  <a:cubicBezTo>
                    <a:pt x="63" y="273"/>
                    <a:pt x="62" y="276"/>
                    <a:pt x="62" y="284"/>
                  </a:cubicBezTo>
                  <a:cubicBezTo>
                    <a:pt x="62" y="297"/>
                    <a:pt x="65" y="309"/>
                    <a:pt x="81" y="309"/>
                  </a:cubicBezTo>
                  <a:cubicBezTo>
                    <a:pt x="93" y="309"/>
                    <a:pt x="109" y="301"/>
                    <a:pt x="128" y="280"/>
                  </a:cubicBezTo>
                  <a:lnTo>
                    <a:pt x="128" y="245"/>
                  </a:lnTo>
                  <a:close/>
                  <a:moveTo>
                    <a:pt x="58" y="71"/>
                  </a:moveTo>
                  <a:cubicBezTo>
                    <a:pt x="39" y="71"/>
                    <a:pt x="24" y="56"/>
                    <a:pt x="24" y="36"/>
                  </a:cubicBezTo>
                  <a:cubicBezTo>
                    <a:pt x="24" y="17"/>
                    <a:pt x="38" y="0"/>
                    <a:pt x="58" y="0"/>
                  </a:cubicBezTo>
                  <a:cubicBezTo>
                    <a:pt x="77" y="0"/>
                    <a:pt x="92" y="17"/>
                    <a:pt x="92" y="36"/>
                  </a:cubicBezTo>
                  <a:cubicBezTo>
                    <a:pt x="92" y="56"/>
                    <a:pt x="77" y="71"/>
                    <a:pt x="58" y="71"/>
                  </a:cubicBezTo>
                  <a:close/>
                  <a:moveTo>
                    <a:pt x="142" y="350"/>
                  </a:moveTo>
                  <a:cubicBezTo>
                    <a:pt x="139" y="340"/>
                    <a:pt x="139" y="335"/>
                    <a:pt x="136" y="322"/>
                  </a:cubicBezTo>
                  <a:cubicBezTo>
                    <a:pt x="124" y="339"/>
                    <a:pt x="100" y="357"/>
                    <a:pt x="69" y="357"/>
                  </a:cubicBezTo>
                  <a:cubicBezTo>
                    <a:pt x="28" y="357"/>
                    <a:pt x="0" y="331"/>
                    <a:pt x="0" y="297"/>
                  </a:cubicBezTo>
                  <a:cubicBezTo>
                    <a:pt x="0" y="276"/>
                    <a:pt x="4" y="256"/>
                    <a:pt x="11" y="247"/>
                  </a:cubicBezTo>
                  <a:cubicBezTo>
                    <a:pt x="24" y="230"/>
                    <a:pt x="95" y="210"/>
                    <a:pt x="128" y="204"/>
                  </a:cubicBezTo>
                  <a:lnTo>
                    <a:pt x="128" y="186"/>
                  </a:lnTo>
                  <a:cubicBezTo>
                    <a:pt x="128" y="160"/>
                    <a:pt x="124" y="151"/>
                    <a:pt x="97" y="151"/>
                  </a:cubicBezTo>
                  <a:cubicBezTo>
                    <a:pt x="86" y="151"/>
                    <a:pt x="66" y="152"/>
                    <a:pt x="63" y="157"/>
                  </a:cubicBezTo>
                  <a:cubicBezTo>
                    <a:pt x="60" y="163"/>
                    <a:pt x="60" y="167"/>
                    <a:pt x="60" y="176"/>
                  </a:cubicBezTo>
                  <a:lnTo>
                    <a:pt x="8" y="180"/>
                  </a:lnTo>
                  <a:cubicBezTo>
                    <a:pt x="8" y="177"/>
                    <a:pt x="8" y="174"/>
                    <a:pt x="8" y="170"/>
                  </a:cubicBezTo>
                  <a:cubicBezTo>
                    <a:pt x="8" y="157"/>
                    <a:pt x="10" y="146"/>
                    <a:pt x="13" y="134"/>
                  </a:cubicBezTo>
                  <a:cubicBezTo>
                    <a:pt x="15" y="125"/>
                    <a:pt x="54" y="104"/>
                    <a:pt x="102" y="104"/>
                  </a:cubicBezTo>
                  <a:cubicBezTo>
                    <a:pt x="158" y="104"/>
                    <a:pt x="192" y="130"/>
                    <a:pt x="192" y="172"/>
                  </a:cubicBezTo>
                  <a:lnTo>
                    <a:pt x="192" y="279"/>
                  </a:lnTo>
                  <a:cubicBezTo>
                    <a:pt x="192" y="305"/>
                    <a:pt x="197" y="332"/>
                    <a:pt x="201" y="350"/>
                  </a:cubicBezTo>
                  <a:lnTo>
                    <a:pt x="142" y="350"/>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74" name="Google Shape;674;p24"/>
            <p:cNvSpPr/>
            <p:nvPr/>
          </p:nvSpPr>
          <p:spPr>
            <a:xfrm>
              <a:off x="1596637" y="485726"/>
              <a:ext cx="47629" cy="96546"/>
            </a:xfrm>
            <a:custGeom>
              <a:avLst/>
              <a:gdLst/>
              <a:ahLst/>
              <a:cxnLst/>
              <a:rect l="l" t="t" r="r" b="b"/>
              <a:pathLst>
                <a:path w="161" h="328" extrusionOk="0">
                  <a:moveTo>
                    <a:pt x="97" y="328"/>
                  </a:moveTo>
                  <a:cubicBezTo>
                    <a:pt x="61" y="328"/>
                    <a:pt x="35" y="305"/>
                    <a:pt x="35" y="260"/>
                  </a:cubicBezTo>
                  <a:lnTo>
                    <a:pt x="35" y="124"/>
                  </a:lnTo>
                  <a:lnTo>
                    <a:pt x="0" y="124"/>
                  </a:lnTo>
                  <a:lnTo>
                    <a:pt x="0" y="82"/>
                  </a:lnTo>
                  <a:lnTo>
                    <a:pt x="35" y="82"/>
                  </a:lnTo>
                  <a:lnTo>
                    <a:pt x="35" y="0"/>
                  </a:lnTo>
                  <a:lnTo>
                    <a:pt x="98" y="0"/>
                  </a:lnTo>
                  <a:lnTo>
                    <a:pt x="98" y="81"/>
                  </a:lnTo>
                  <a:lnTo>
                    <a:pt x="150" y="81"/>
                  </a:lnTo>
                  <a:lnTo>
                    <a:pt x="150" y="123"/>
                  </a:lnTo>
                  <a:lnTo>
                    <a:pt x="98" y="123"/>
                  </a:lnTo>
                  <a:lnTo>
                    <a:pt x="98" y="248"/>
                  </a:lnTo>
                  <a:cubicBezTo>
                    <a:pt x="98" y="271"/>
                    <a:pt x="104" y="272"/>
                    <a:pt x="110" y="272"/>
                  </a:cubicBezTo>
                  <a:cubicBezTo>
                    <a:pt x="124" y="272"/>
                    <a:pt x="143" y="261"/>
                    <a:pt x="154" y="255"/>
                  </a:cubicBezTo>
                  <a:lnTo>
                    <a:pt x="161" y="307"/>
                  </a:lnTo>
                  <a:cubicBezTo>
                    <a:pt x="140" y="319"/>
                    <a:pt x="117" y="328"/>
                    <a:pt x="97" y="328"/>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75" name="Google Shape;675;p24"/>
            <p:cNvSpPr/>
            <p:nvPr/>
          </p:nvSpPr>
          <p:spPr>
            <a:xfrm>
              <a:off x="913085" y="642776"/>
              <a:ext cx="75950" cy="102983"/>
            </a:xfrm>
            <a:custGeom>
              <a:avLst/>
              <a:gdLst/>
              <a:ahLst/>
              <a:cxnLst/>
              <a:rect l="l" t="t" r="r" b="b"/>
              <a:pathLst>
                <a:path w="257" h="351" extrusionOk="0">
                  <a:moveTo>
                    <a:pt x="122" y="192"/>
                  </a:moveTo>
                  <a:lnTo>
                    <a:pt x="64" y="192"/>
                  </a:lnTo>
                  <a:lnTo>
                    <a:pt x="64" y="299"/>
                  </a:lnTo>
                  <a:lnTo>
                    <a:pt x="118" y="299"/>
                  </a:lnTo>
                  <a:cubicBezTo>
                    <a:pt x="169" y="299"/>
                    <a:pt x="188" y="283"/>
                    <a:pt x="188" y="245"/>
                  </a:cubicBezTo>
                  <a:cubicBezTo>
                    <a:pt x="188" y="210"/>
                    <a:pt x="163" y="192"/>
                    <a:pt x="122" y="192"/>
                  </a:cubicBezTo>
                  <a:close/>
                  <a:moveTo>
                    <a:pt x="115" y="52"/>
                  </a:moveTo>
                  <a:lnTo>
                    <a:pt x="64" y="52"/>
                  </a:lnTo>
                  <a:lnTo>
                    <a:pt x="64" y="141"/>
                  </a:lnTo>
                  <a:lnTo>
                    <a:pt x="111" y="141"/>
                  </a:lnTo>
                  <a:cubicBezTo>
                    <a:pt x="152" y="141"/>
                    <a:pt x="167" y="123"/>
                    <a:pt x="167" y="96"/>
                  </a:cubicBezTo>
                  <a:cubicBezTo>
                    <a:pt x="167" y="72"/>
                    <a:pt x="150" y="52"/>
                    <a:pt x="115" y="52"/>
                  </a:cubicBezTo>
                  <a:close/>
                  <a:moveTo>
                    <a:pt x="138" y="351"/>
                  </a:moveTo>
                  <a:lnTo>
                    <a:pt x="0" y="351"/>
                  </a:lnTo>
                  <a:lnTo>
                    <a:pt x="0" y="5"/>
                  </a:lnTo>
                  <a:cubicBezTo>
                    <a:pt x="42" y="2"/>
                    <a:pt x="83" y="0"/>
                    <a:pt x="125" y="0"/>
                  </a:cubicBezTo>
                  <a:cubicBezTo>
                    <a:pt x="204" y="0"/>
                    <a:pt x="235" y="43"/>
                    <a:pt x="235" y="89"/>
                  </a:cubicBezTo>
                  <a:cubicBezTo>
                    <a:pt x="235" y="119"/>
                    <a:pt x="220" y="152"/>
                    <a:pt x="191" y="163"/>
                  </a:cubicBezTo>
                  <a:cubicBezTo>
                    <a:pt x="231" y="169"/>
                    <a:pt x="257" y="207"/>
                    <a:pt x="257" y="252"/>
                  </a:cubicBezTo>
                  <a:cubicBezTo>
                    <a:pt x="257" y="311"/>
                    <a:pt x="208" y="351"/>
                    <a:pt x="138" y="351"/>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76" name="Google Shape;676;p24"/>
            <p:cNvSpPr/>
            <p:nvPr/>
          </p:nvSpPr>
          <p:spPr>
            <a:xfrm>
              <a:off x="1003195" y="673671"/>
              <a:ext cx="46342" cy="72088"/>
            </a:xfrm>
            <a:custGeom>
              <a:avLst/>
              <a:gdLst/>
              <a:ahLst/>
              <a:cxnLst/>
              <a:rect l="l" t="t" r="r" b="b"/>
              <a:pathLst>
                <a:path w="157" h="245" extrusionOk="0">
                  <a:moveTo>
                    <a:pt x="105" y="77"/>
                  </a:moveTo>
                  <a:cubicBezTo>
                    <a:pt x="105" y="66"/>
                    <a:pt x="106" y="53"/>
                    <a:pt x="96" y="53"/>
                  </a:cubicBezTo>
                  <a:cubicBezTo>
                    <a:pt x="87" y="53"/>
                    <a:pt x="81" y="64"/>
                    <a:pt x="71" y="82"/>
                  </a:cubicBezTo>
                  <a:lnTo>
                    <a:pt x="71" y="245"/>
                  </a:lnTo>
                  <a:lnTo>
                    <a:pt x="7" y="245"/>
                  </a:lnTo>
                  <a:lnTo>
                    <a:pt x="7" y="76"/>
                  </a:lnTo>
                  <a:cubicBezTo>
                    <a:pt x="7" y="53"/>
                    <a:pt x="4" y="29"/>
                    <a:pt x="0" y="5"/>
                  </a:cubicBezTo>
                  <a:lnTo>
                    <a:pt x="58" y="5"/>
                  </a:lnTo>
                  <a:lnTo>
                    <a:pt x="64" y="34"/>
                  </a:lnTo>
                  <a:cubicBezTo>
                    <a:pt x="73" y="17"/>
                    <a:pt x="95" y="0"/>
                    <a:pt x="115" y="0"/>
                  </a:cubicBezTo>
                  <a:cubicBezTo>
                    <a:pt x="146" y="0"/>
                    <a:pt x="157" y="19"/>
                    <a:pt x="157" y="48"/>
                  </a:cubicBezTo>
                  <a:cubicBezTo>
                    <a:pt x="157" y="56"/>
                    <a:pt x="156" y="64"/>
                    <a:pt x="155" y="71"/>
                  </a:cubicBezTo>
                  <a:lnTo>
                    <a:pt x="105" y="77"/>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77" name="Google Shape;677;p24"/>
            <p:cNvSpPr/>
            <p:nvPr/>
          </p:nvSpPr>
          <p:spPr>
            <a:xfrm>
              <a:off x="1058549" y="673671"/>
              <a:ext cx="59215" cy="74663"/>
            </a:xfrm>
            <a:custGeom>
              <a:avLst/>
              <a:gdLst/>
              <a:ahLst/>
              <a:cxnLst/>
              <a:rect l="l" t="t" r="r" b="b"/>
              <a:pathLst>
                <a:path w="201" h="253" extrusionOk="0">
                  <a:moveTo>
                    <a:pt x="128" y="141"/>
                  </a:moveTo>
                  <a:cubicBezTo>
                    <a:pt x="102" y="148"/>
                    <a:pt x="89" y="152"/>
                    <a:pt x="65" y="162"/>
                  </a:cubicBezTo>
                  <a:cubicBezTo>
                    <a:pt x="63" y="169"/>
                    <a:pt x="62" y="172"/>
                    <a:pt x="62" y="180"/>
                  </a:cubicBezTo>
                  <a:cubicBezTo>
                    <a:pt x="62" y="194"/>
                    <a:pt x="65" y="205"/>
                    <a:pt x="81" y="205"/>
                  </a:cubicBezTo>
                  <a:cubicBezTo>
                    <a:pt x="93" y="205"/>
                    <a:pt x="109" y="197"/>
                    <a:pt x="128" y="177"/>
                  </a:cubicBezTo>
                  <a:lnTo>
                    <a:pt x="128" y="141"/>
                  </a:lnTo>
                  <a:close/>
                  <a:moveTo>
                    <a:pt x="142" y="246"/>
                  </a:moveTo>
                  <a:cubicBezTo>
                    <a:pt x="139" y="236"/>
                    <a:pt x="139" y="232"/>
                    <a:pt x="136" y="218"/>
                  </a:cubicBezTo>
                  <a:cubicBezTo>
                    <a:pt x="125" y="235"/>
                    <a:pt x="100" y="253"/>
                    <a:pt x="69" y="253"/>
                  </a:cubicBezTo>
                  <a:cubicBezTo>
                    <a:pt x="28" y="253"/>
                    <a:pt x="0" y="228"/>
                    <a:pt x="0" y="193"/>
                  </a:cubicBezTo>
                  <a:cubicBezTo>
                    <a:pt x="0" y="172"/>
                    <a:pt x="4" y="152"/>
                    <a:pt x="11" y="143"/>
                  </a:cubicBezTo>
                  <a:cubicBezTo>
                    <a:pt x="24" y="126"/>
                    <a:pt x="95" y="106"/>
                    <a:pt x="128" y="100"/>
                  </a:cubicBezTo>
                  <a:lnTo>
                    <a:pt x="128" y="82"/>
                  </a:lnTo>
                  <a:cubicBezTo>
                    <a:pt x="128" y="56"/>
                    <a:pt x="124" y="48"/>
                    <a:pt x="97" y="48"/>
                  </a:cubicBezTo>
                  <a:cubicBezTo>
                    <a:pt x="86" y="48"/>
                    <a:pt x="66" y="48"/>
                    <a:pt x="63" y="54"/>
                  </a:cubicBezTo>
                  <a:cubicBezTo>
                    <a:pt x="60" y="59"/>
                    <a:pt x="60" y="63"/>
                    <a:pt x="60" y="72"/>
                  </a:cubicBezTo>
                  <a:lnTo>
                    <a:pt x="8" y="77"/>
                  </a:lnTo>
                  <a:cubicBezTo>
                    <a:pt x="8" y="73"/>
                    <a:pt x="8" y="70"/>
                    <a:pt x="8" y="67"/>
                  </a:cubicBezTo>
                  <a:cubicBezTo>
                    <a:pt x="8" y="54"/>
                    <a:pt x="10" y="42"/>
                    <a:pt x="13" y="31"/>
                  </a:cubicBezTo>
                  <a:cubicBezTo>
                    <a:pt x="15" y="21"/>
                    <a:pt x="54" y="0"/>
                    <a:pt x="102" y="0"/>
                  </a:cubicBezTo>
                  <a:cubicBezTo>
                    <a:pt x="158" y="0"/>
                    <a:pt x="192" y="26"/>
                    <a:pt x="192" y="69"/>
                  </a:cubicBezTo>
                  <a:lnTo>
                    <a:pt x="192" y="175"/>
                  </a:lnTo>
                  <a:cubicBezTo>
                    <a:pt x="192" y="202"/>
                    <a:pt x="197" y="228"/>
                    <a:pt x="201" y="246"/>
                  </a:cubicBezTo>
                  <a:lnTo>
                    <a:pt x="142" y="246"/>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78" name="Google Shape;678;p24"/>
            <p:cNvSpPr/>
            <p:nvPr/>
          </p:nvSpPr>
          <p:spPr>
            <a:xfrm>
              <a:off x="1134499" y="674958"/>
              <a:ext cx="65651" cy="73375"/>
            </a:xfrm>
            <a:custGeom>
              <a:avLst/>
              <a:gdLst/>
              <a:ahLst/>
              <a:cxnLst/>
              <a:rect l="l" t="t" r="r" b="b"/>
              <a:pathLst>
                <a:path w="223" h="247" extrusionOk="0">
                  <a:moveTo>
                    <a:pt x="166" y="240"/>
                  </a:moveTo>
                  <a:lnTo>
                    <a:pt x="159" y="212"/>
                  </a:lnTo>
                  <a:cubicBezTo>
                    <a:pt x="140" y="234"/>
                    <a:pt x="116" y="247"/>
                    <a:pt x="87" y="247"/>
                  </a:cubicBezTo>
                  <a:cubicBezTo>
                    <a:pt x="23" y="247"/>
                    <a:pt x="0" y="218"/>
                    <a:pt x="0" y="158"/>
                  </a:cubicBezTo>
                  <a:lnTo>
                    <a:pt x="0" y="0"/>
                  </a:lnTo>
                  <a:lnTo>
                    <a:pt x="64" y="0"/>
                  </a:lnTo>
                  <a:lnTo>
                    <a:pt x="64" y="152"/>
                  </a:lnTo>
                  <a:cubicBezTo>
                    <a:pt x="64" y="174"/>
                    <a:pt x="66" y="191"/>
                    <a:pt x="91" y="191"/>
                  </a:cubicBezTo>
                  <a:cubicBezTo>
                    <a:pt x="98" y="191"/>
                    <a:pt x="114" y="190"/>
                    <a:pt x="120" y="187"/>
                  </a:cubicBezTo>
                  <a:cubicBezTo>
                    <a:pt x="129" y="180"/>
                    <a:pt x="145" y="167"/>
                    <a:pt x="152" y="158"/>
                  </a:cubicBezTo>
                  <a:lnTo>
                    <a:pt x="152" y="0"/>
                  </a:lnTo>
                  <a:lnTo>
                    <a:pt x="216" y="0"/>
                  </a:lnTo>
                  <a:lnTo>
                    <a:pt x="216" y="169"/>
                  </a:lnTo>
                  <a:cubicBezTo>
                    <a:pt x="216" y="193"/>
                    <a:pt x="219" y="217"/>
                    <a:pt x="223" y="240"/>
                  </a:cubicBezTo>
                  <a:lnTo>
                    <a:pt x="166" y="240"/>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79" name="Google Shape;679;p24"/>
            <p:cNvSpPr/>
            <p:nvPr/>
          </p:nvSpPr>
          <p:spPr>
            <a:xfrm>
              <a:off x="1216885" y="673671"/>
              <a:ext cx="66939" cy="72088"/>
            </a:xfrm>
            <a:custGeom>
              <a:avLst/>
              <a:gdLst/>
              <a:ahLst/>
              <a:cxnLst/>
              <a:rect l="l" t="t" r="r" b="b"/>
              <a:pathLst>
                <a:path w="226" h="246" extrusionOk="0">
                  <a:moveTo>
                    <a:pt x="223" y="246"/>
                  </a:moveTo>
                  <a:lnTo>
                    <a:pt x="159" y="246"/>
                  </a:lnTo>
                  <a:cubicBezTo>
                    <a:pt x="160" y="176"/>
                    <a:pt x="161" y="170"/>
                    <a:pt x="161" y="124"/>
                  </a:cubicBezTo>
                  <a:cubicBezTo>
                    <a:pt x="161" y="115"/>
                    <a:pt x="161" y="105"/>
                    <a:pt x="160" y="95"/>
                  </a:cubicBezTo>
                  <a:cubicBezTo>
                    <a:pt x="158" y="64"/>
                    <a:pt x="151" y="56"/>
                    <a:pt x="132" y="56"/>
                  </a:cubicBezTo>
                  <a:cubicBezTo>
                    <a:pt x="122" y="56"/>
                    <a:pt x="105" y="58"/>
                    <a:pt x="102" y="61"/>
                  </a:cubicBezTo>
                  <a:cubicBezTo>
                    <a:pt x="99" y="64"/>
                    <a:pt x="81" y="76"/>
                    <a:pt x="70" y="90"/>
                  </a:cubicBezTo>
                  <a:lnTo>
                    <a:pt x="70" y="246"/>
                  </a:lnTo>
                  <a:lnTo>
                    <a:pt x="6" y="246"/>
                  </a:lnTo>
                  <a:lnTo>
                    <a:pt x="6" y="77"/>
                  </a:lnTo>
                  <a:cubicBezTo>
                    <a:pt x="6" y="56"/>
                    <a:pt x="3" y="20"/>
                    <a:pt x="0" y="6"/>
                  </a:cubicBezTo>
                  <a:lnTo>
                    <a:pt x="57" y="6"/>
                  </a:lnTo>
                  <a:lnTo>
                    <a:pt x="64" y="35"/>
                  </a:lnTo>
                  <a:cubicBezTo>
                    <a:pt x="85" y="11"/>
                    <a:pt x="109" y="0"/>
                    <a:pt x="136" y="0"/>
                  </a:cubicBezTo>
                  <a:cubicBezTo>
                    <a:pt x="218" y="0"/>
                    <a:pt x="226" y="51"/>
                    <a:pt x="226" y="104"/>
                  </a:cubicBezTo>
                  <a:lnTo>
                    <a:pt x="226" y="133"/>
                  </a:lnTo>
                  <a:cubicBezTo>
                    <a:pt x="225" y="168"/>
                    <a:pt x="224" y="186"/>
                    <a:pt x="223" y="246"/>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80" name="Google Shape;680;p24"/>
            <p:cNvSpPr/>
            <p:nvPr/>
          </p:nvSpPr>
          <p:spPr>
            <a:xfrm>
              <a:off x="1300560" y="673671"/>
              <a:ext cx="55353" cy="74663"/>
            </a:xfrm>
            <a:custGeom>
              <a:avLst/>
              <a:gdLst/>
              <a:ahLst/>
              <a:cxnLst/>
              <a:rect l="l" t="t" r="r" b="b"/>
              <a:pathLst>
                <a:path w="189" h="253" extrusionOk="0">
                  <a:moveTo>
                    <a:pt x="88" y="253"/>
                  </a:moveTo>
                  <a:cubicBezTo>
                    <a:pt x="58" y="253"/>
                    <a:pt x="27" y="247"/>
                    <a:pt x="0" y="230"/>
                  </a:cubicBezTo>
                  <a:lnTo>
                    <a:pt x="7" y="177"/>
                  </a:lnTo>
                  <a:cubicBezTo>
                    <a:pt x="35" y="193"/>
                    <a:pt x="52" y="201"/>
                    <a:pt x="86" y="201"/>
                  </a:cubicBezTo>
                  <a:cubicBezTo>
                    <a:pt x="117" y="201"/>
                    <a:pt x="124" y="191"/>
                    <a:pt x="124" y="183"/>
                  </a:cubicBezTo>
                  <a:cubicBezTo>
                    <a:pt x="124" y="145"/>
                    <a:pt x="0" y="156"/>
                    <a:pt x="0" y="69"/>
                  </a:cubicBezTo>
                  <a:cubicBezTo>
                    <a:pt x="0" y="27"/>
                    <a:pt x="36" y="0"/>
                    <a:pt x="99" y="0"/>
                  </a:cubicBezTo>
                  <a:cubicBezTo>
                    <a:pt x="129" y="0"/>
                    <a:pt x="148" y="6"/>
                    <a:pt x="181" y="21"/>
                  </a:cubicBezTo>
                  <a:lnTo>
                    <a:pt x="174" y="77"/>
                  </a:lnTo>
                  <a:cubicBezTo>
                    <a:pt x="142" y="54"/>
                    <a:pt x="113" y="51"/>
                    <a:pt x="95" y="51"/>
                  </a:cubicBezTo>
                  <a:cubicBezTo>
                    <a:pt x="85" y="51"/>
                    <a:pt x="64" y="54"/>
                    <a:pt x="64" y="67"/>
                  </a:cubicBezTo>
                  <a:cubicBezTo>
                    <a:pt x="64" y="103"/>
                    <a:pt x="189" y="97"/>
                    <a:pt x="189" y="178"/>
                  </a:cubicBezTo>
                  <a:cubicBezTo>
                    <a:pt x="189" y="218"/>
                    <a:pt x="154" y="253"/>
                    <a:pt x="88" y="253"/>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81" name="Google Shape;681;p24"/>
            <p:cNvSpPr/>
            <p:nvPr/>
          </p:nvSpPr>
          <p:spPr>
            <a:xfrm>
              <a:off x="1367499" y="673671"/>
              <a:ext cx="60502" cy="74663"/>
            </a:xfrm>
            <a:custGeom>
              <a:avLst/>
              <a:gdLst/>
              <a:ahLst/>
              <a:cxnLst/>
              <a:rect l="l" t="t" r="r" b="b"/>
              <a:pathLst>
                <a:path w="206" h="253" extrusionOk="0">
                  <a:moveTo>
                    <a:pt x="118" y="253"/>
                  </a:moveTo>
                  <a:cubicBezTo>
                    <a:pt x="48" y="253"/>
                    <a:pt x="0" y="206"/>
                    <a:pt x="0" y="124"/>
                  </a:cubicBezTo>
                  <a:cubicBezTo>
                    <a:pt x="0" y="38"/>
                    <a:pt x="58" y="0"/>
                    <a:pt x="112" y="0"/>
                  </a:cubicBezTo>
                  <a:cubicBezTo>
                    <a:pt x="161" y="0"/>
                    <a:pt x="202" y="11"/>
                    <a:pt x="202" y="50"/>
                  </a:cubicBezTo>
                  <a:lnTo>
                    <a:pt x="202" y="64"/>
                  </a:lnTo>
                  <a:cubicBezTo>
                    <a:pt x="202" y="68"/>
                    <a:pt x="202" y="72"/>
                    <a:pt x="202" y="77"/>
                  </a:cubicBezTo>
                  <a:lnTo>
                    <a:pt x="140" y="77"/>
                  </a:lnTo>
                  <a:cubicBezTo>
                    <a:pt x="140" y="55"/>
                    <a:pt x="134" y="51"/>
                    <a:pt x="117" y="51"/>
                  </a:cubicBezTo>
                  <a:cubicBezTo>
                    <a:pt x="106" y="51"/>
                    <a:pt x="101" y="52"/>
                    <a:pt x="97" y="54"/>
                  </a:cubicBezTo>
                  <a:cubicBezTo>
                    <a:pt x="92" y="56"/>
                    <a:pt x="68" y="69"/>
                    <a:pt x="68" y="123"/>
                  </a:cubicBezTo>
                  <a:cubicBezTo>
                    <a:pt x="68" y="185"/>
                    <a:pt x="102" y="199"/>
                    <a:pt x="129" y="199"/>
                  </a:cubicBezTo>
                  <a:cubicBezTo>
                    <a:pt x="146" y="199"/>
                    <a:pt x="165" y="197"/>
                    <a:pt x="200" y="168"/>
                  </a:cubicBezTo>
                  <a:lnTo>
                    <a:pt x="206" y="227"/>
                  </a:lnTo>
                  <a:cubicBezTo>
                    <a:pt x="172" y="247"/>
                    <a:pt x="148" y="253"/>
                    <a:pt x="118" y="253"/>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82" name="Google Shape;682;p24"/>
            <p:cNvSpPr/>
            <p:nvPr/>
          </p:nvSpPr>
          <p:spPr>
            <a:xfrm>
              <a:off x="1444736" y="632477"/>
              <a:ext cx="63077" cy="113282"/>
            </a:xfrm>
            <a:custGeom>
              <a:avLst/>
              <a:gdLst/>
              <a:ahLst/>
              <a:cxnLst/>
              <a:rect l="l" t="t" r="r" b="b"/>
              <a:pathLst>
                <a:path w="219" h="386" extrusionOk="0">
                  <a:moveTo>
                    <a:pt x="216" y="386"/>
                  </a:moveTo>
                  <a:lnTo>
                    <a:pt x="152" y="386"/>
                  </a:lnTo>
                  <a:cubicBezTo>
                    <a:pt x="153" y="325"/>
                    <a:pt x="154" y="313"/>
                    <a:pt x="154" y="280"/>
                  </a:cubicBezTo>
                  <a:cubicBezTo>
                    <a:pt x="154" y="213"/>
                    <a:pt x="152" y="196"/>
                    <a:pt x="126" y="196"/>
                  </a:cubicBezTo>
                  <a:cubicBezTo>
                    <a:pt x="116" y="196"/>
                    <a:pt x="100" y="198"/>
                    <a:pt x="95" y="201"/>
                  </a:cubicBezTo>
                  <a:cubicBezTo>
                    <a:pt x="92" y="204"/>
                    <a:pt x="75" y="216"/>
                    <a:pt x="64" y="230"/>
                  </a:cubicBezTo>
                  <a:lnTo>
                    <a:pt x="64" y="386"/>
                  </a:lnTo>
                  <a:lnTo>
                    <a:pt x="0" y="386"/>
                  </a:lnTo>
                  <a:lnTo>
                    <a:pt x="0" y="0"/>
                  </a:lnTo>
                  <a:lnTo>
                    <a:pt x="64" y="0"/>
                  </a:lnTo>
                  <a:lnTo>
                    <a:pt x="64" y="168"/>
                  </a:lnTo>
                  <a:cubicBezTo>
                    <a:pt x="82" y="150"/>
                    <a:pt x="103" y="140"/>
                    <a:pt x="129" y="140"/>
                  </a:cubicBezTo>
                  <a:cubicBezTo>
                    <a:pt x="211" y="140"/>
                    <a:pt x="219" y="191"/>
                    <a:pt x="219" y="244"/>
                  </a:cubicBezTo>
                  <a:cubicBezTo>
                    <a:pt x="219" y="254"/>
                    <a:pt x="218" y="264"/>
                    <a:pt x="218" y="273"/>
                  </a:cubicBezTo>
                  <a:cubicBezTo>
                    <a:pt x="218" y="308"/>
                    <a:pt x="218" y="326"/>
                    <a:pt x="216" y="386"/>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83" name="Google Shape;683;p24"/>
            <p:cNvSpPr/>
            <p:nvPr/>
          </p:nvSpPr>
          <p:spPr>
            <a:xfrm>
              <a:off x="1518111" y="673671"/>
              <a:ext cx="102983" cy="74663"/>
            </a:xfrm>
            <a:custGeom>
              <a:avLst/>
              <a:gdLst/>
              <a:ahLst/>
              <a:cxnLst/>
              <a:rect l="l" t="t" r="r" b="b"/>
              <a:pathLst>
                <a:path w="80" h="58" extrusionOk="0">
                  <a:moveTo>
                    <a:pt x="60" y="58"/>
                  </a:moveTo>
                  <a:lnTo>
                    <a:pt x="52" y="58"/>
                  </a:lnTo>
                  <a:lnTo>
                    <a:pt x="41" y="32"/>
                  </a:lnTo>
                  <a:lnTo>
                    <a:pt x="30" y="58"/>
                  </a:lnTo>
                  <a:lnTo>
                    <a:pt x="22" y="58"/>
                  </a:lnTo>
                  <a:lnTo>
                    <a:pt x="0" y="1"/>
                  </a:lnTo>
                  <a:lnTo>
                    <a:pt x="16" y="1"/>
                  </a:lnTo>
                  <a:lnTo>
                    <a:pt x="27" y="33"/>
                  </a:lnTo>
                  <a:lnTo>
                    <a:pt x="41" y="0"/>
                  </a:lnTo>
                  <a:lnTo>
                    <a:pt x="55" y="33"/>
                  </a:lnTo>
                  <a:lnTo>
                    <a:pt x="66" y="1"/>
                  </a:lnTo>
                  <a:lnTo>
                    <a:pt x="80" y="1"/>
                  </a:lnTo>
                  <a:lnTo>
                    <a:pt x="60" y="58"/>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84" name="Google Shape;684;p24"/>
            <p:cNvSpPr/>
            <p:nvPr/>
          </p:nvSpPr>
          <p:spPr>
            <a:xfrm>
              <a:off x="1626244" y="673671"/>
              <a:ext cx="65651" cy="74663"/>
            </a:xfrm>
            <a:custGeom>
              <a:avLst/>
              <a:gdLst/>
              <a:ahLst/>
              <a:cxnLst/>
              <a:rect l="l" t="t" r="r" b="b"/>
              <a:pathLst>
                <a:path w="223" h="253" extrusionOk="0">
                  <a:moveTo>
                    <a:pt x="117" y="48"/>
                  </a:moveTo>
                  <a:cubicBezTo>
                    <a:pt x="109" y="48"/>
                    <a:pt x="93" y="54"/>
                    <a:pt x="90" y="55"/>
                  </a:cubicBezTo>
                  <a:cubicBezTo>
                    <a:pt x="89" y="56"/>
                    <a:pt x="73" y="72"/>
                    <a:pt x="70" y="94"/>
                  </a:cubicBezTo>
                  <a:lnTo>
                    <a:pt x="165" y="94"/>
                  </a:lnTo>
                  <a:cubicBezTo>
                    <a:pt x="163" y="66"/>
                    <a:pt x="159" y="48"/>
                    <a:pt x="117" y="48"/>
                  </a:cubicBezTo>
                  <a:close/>
                  <a:moveTo>
                    <a:pt x="68" y="133"/>
                  </a:moveTo>
                  <a:cubicBezTo>
                    <a:pt x="70" y="166"/>
                    <a:pt x="94" y="199"/>
                    <a:pt x="131" y="199"/>
                  </a:cubicBezTo>
                  <a:cubicBezTo>
                    <a:pt x="156" y="199"/>
                    <a:pt x="184" y="188"/>
                    <a:pt x="214" y="164"/>
                  </a:cubicBezTo>
                  <a:lnTo>
                    <a:pt x="219" y="226"/>
                  </a:lnTo>
                  <a:cubicBezTo>
                    <a:pt x="191" y="243"/>
                    <a:pt x="165" y="253"/>
                    <a:pt x="118" y="253"/>
                  </a:cubicBezTo>
                  <a:cubicBezTo>
                    <a:pt x="51" y="253"/>
                    <a:pt x="0" y="205"/>
                    <a:pt x="0" y="127"/>
                  </a:cubicBezTo>
                  <a:cubicBezTo>
                    <a:pt x="0" y="48"/>
                    <a:pt x="49" y="0"/>
                    <a:pt x="117" y="0"/>
                  </a:cubicBezTo>
                  <a:cubicBezTo>
                    <a:pt x="199" y="0"/>
                    <a:pt x="223" y="44"/>
                    <a:pt x="223" y="133"/>
                  </a:cubicBezTo>
                  <a:lnTo>
                    <a:pt x="68" y="133"/>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85" name="Google Shape;685;p24"/>
            <p:cNvSpPr/>
            <p:nvPr/>
          </p:nvSpPr>
          <p:spPr>
            <a:xfrm>
              <a:off x="1708631" y="638914"/>
              <a:ext cx="21884" cy="106845"/>
            </a:xfrm>
            <a:custGeom>
              <a:avLst/>
              <a:gdLst/>
              <a:ahLst/>
              <a:cxnLst/>
              <a:rect l="l" t="t" r="r" b="b"/>
              <a:pathLst>
                <a:path w="75" h="362" extrusionOk="0">
                  <a:moveTo>
                    <a:pt x="6" y="362"/>
                  </a:moveTo>
                  <a:lnTo>
                    <a:pt x="6" y="122"/>
                  </a:lnTo>
                  <a:lnTo>
                    <a:pt x="70" y="122"/>
                  </a:lnTo>
                  <a:lnTo>
                    <a:pt x="70" y="362"/>
                  </a:lnTo>
                  <a:lnTo>
                    <a:pt x="6" y="362"/>
                  </a:lnTo>
                  <a:close/>
                  <a:moveTo>
                    <a:pt x="38" y="77"/>
                  </a:moveTo>
                  <a:cubicBezTo>
                    <a:pt x="18" y="77"/>
                    <a:pt x="0" y="59"/>
                    <a:pt x="0" y="38"/>
                  </a:cubicBezTo>
                  <a:cubicBezTo>
                    <a:pt x="0" y="17"/>
                    <a:pt x="18" y="0"/>
                    <a:pt x="38" y="0"/>
                  </a:cubicBezTo>
                  <a:cubicBezTo>
                    <a:pt x="59" y="0"/>
                    <a:pt x="75" y="17"/>
                    <a:pt x="75" y="38"/>
                  </a:cubicBezTo>
                  <a:cubicBezTo>
                    <a:pt x="75" y="59"/>
                    <a:pt x="59" y="77"/>
                    <a:pt x="38" y="77"/>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686" name="Google Shape;686;p24"/>
            <p:cNvSpPr/>
            <p:nvPr/>
          </p:nvSpPr>
          <p:spPr>
            <a:xfrm>
              <a:off x="1745962" y="673671"/>
              <a:ext cx="75950" cy="111994"/>
            </a:xfrm>
            <a:custGeom>
              <a:avLst/>
              <a:gdLst/>
              <a:ahLst/>
              <a:cxnLst/>
              <a:rect l="l" t="t" r="r" b="b"/>
              <a:pathLst>
                <a:path w="260" h="383" extrusionOk="0">
                  <a:moveTo>
                    <a:pt x="115" y="48"/>
                  </a:moveTo>
                  <a:cubicBezTo>
                    <a:pt x="98" y="48"/>
                    <a:pt x="87" y="54"/>
                    <a:pt x="84" y="57"/>
                  </a:cubicBezTo>
                  <a:cubicBezTo>
                    <a:pt x="81" y="59"/>
                    <a:pt x="72" y="73"/>
                    <a:pt x="72" y="92"/>
                  </a:cubicBezTo>
                  <a:cubicBezTo>
                    <a:pt x="72" y="118"/>
                    <a:pt x="88" y="136"/>
                    <a:pt x="115" y="136"/>
                  </a:cubicBezTo>
                  <a:cubicBezTo>
                    <a:pt x="130" y="136"/>
                    <a:pt x="143" y="129"/>
                    <a:pt x="145" y="128"/>
                  </a:cubicBezTo>
                  <a:cubicBezTo>
                    <a:pt x="148" y="125"/>
                    <a:pt x="158" y="115"/>
                    <a:pt x="158" y="92"/>
                  </a:cubicBezTo>
                  <a:cubicBezTo>
                    <a:pt x="158" y="66"/>
                    <a:pt x="146" y="48"/>
                    <a:pt x="115" y="48"/>
                  </a:cubicBezTo>
                  <a:close/>
                  <a:moveTo>
                    <a:pt x="149" y="270"/>
                  </a:moveTo>
                  <a:cubicBezTo>
                    <a:pt x="124" y="270"/>
                    <a:pt x="110" y="272"/>
                    <a:pt x="86" y="273"/>
                  </a:cubicBezTo>
                  <a:cubicBezTo>
                    <a:pt x="71" y="283"/>
                    <a:pt x="60" y="294"/>
                    <a:pt x="60" y="308"/>
                  </a:cubicBezTo>
                  <a:cubicBezTo>
                    <a:pt x="60" y="328"/>
                    <a:pt x="76" y="333"/>
                    <a:pt x="110" y="333"/>
                  </a:cubicBezTo>
                  <a:cubicBezTo>
                    <a:pt x="160" y="333"/>
                    <a:pt x="183" y="306"/>
                    <a:pt x="183" y="286"/>
                  </a:cubicBezTo>
                  <a:cubicBezTo>
                    <a:pt x="183" y="273"/>
                    <a:pt x="181" y="270"/>
                    <a:pt x="149" y="270"/>
                  </a:cubicBezTo>
                  <a:close/>
                  <a:moveTo>
                    <a:pt x="221" y="64"/>
                  </a:moveTo>
                  <a:cubicBezTo>
                    <a:pt x="224" y="73"/>
                    <a:pt x="225" y="79"/>
                    <a:pt x="225" y="91"/>
                  </a:cubicBezTo>
                  <a:cubicBezTo>
                    <a:pt x="225" y="148"/>
                    <a:pt x="182" y="186"/>
                    <a:pt x="114" y="186"/>
                  </a:cubicBezTo>
                  <a:cubicBezTo>
                    <a:pt x="104" y="186"/>
                    <a:pt x="95" y="185"/>
                    <a:pt x="82" y="182"/>
                  </a:cubicBezTo>
                  <a:cubicBezTo>
                    <a:pt x="73" y="190"/>
                    <a:pt x="67" y="195"/>
                    <a:pt x="67" y="206"/>
                  </a:cubicBezTo>
                  <a:cubicBezTo>
                    <a:pt x="67" y="215"/>
                    <a:pt x="74" y="218"/>
                    <a:pt x="80" y="218"/>
                  </a:cubicBezTo>
                  <a:cubicBezTo>
                    <a:pt x="106" y="218"/>
                    <a:pt x="129" y="215"/>
                    <a:pt x="155" y="215"/>
                  </a:cubicBezTo>
                  <a:cubicBezTo>
                    <a:pt x="213" y="215"/>
                    <a:pt x="248" y="223"/>
                    <a:pt x="248" y="278"/>
                  </a:cubicBezTo>
                  <a:cubicBezTo>
                    <a:pt x="248" y="348"/>
                    <a:pt x="173" y="383"/>
                    <a:pt x="104" y="383"/>
                  </a:cubicBezTo>
                  <a:cubicBezTo>
                    <a:pt x="47" y="383"/>
                    <a:pt x="0" y="373"/>
                    <a:pt x="0" y="325"/>
                  </a:cubicBezTo>
                  <a:cubicBezTo>
                    <a:pt x="0" y="290"/>
                    <a:pt x="26" y="276"/>
                    <a:pt x="43" y="267"/>
                  </a:cubicBezTo>
                  <a:cubicBezTo>
                    <a:pt x="29" y="263"/>
                    <a:pt x="6" y="252"/>
                    <a:pt x="6" y="224"/>
                  </a:cubicBezTo>
                  <a:cubicBezTo>
                    <a:pt x="6" y="199"/>
                    <a:pt x="35" y="186"/>
                    <a:pt x="54" y="169"/>
                  </a:cubicBezTo>
                  <a:cubicBezTo>
                    <a:pt x="23" y="152"/>
                    <a:pt x="4" y="133"/>
                    <a:pt x="4" y="91"/>
                  </a:cubicBezTo>
                  <a:cubicBezTo>
                    <a:pt x="4" y="39"/>
                    <a:pt x="49" y="0"/>
                    <a:pt x="114" y="0"/>
                  </a:cubicBezTo>
                  <a:cubicBezTo>
                    <a:pt x="147" y="0"/>
                    <a:pt x="163" y="9"/>
                    <a:pt x="178" y="18"/>
                  </a:cubicBezTo>
                  <a:cubicBezTo>
                    <a:pt x="190" y="18"/>
                    <a:pt x="228" y="18"/>
                    <a:pt x="260" y="9"/>
                  </a:cubicBezTo>
                  <a:lnTo>
                    <a:pt x="260" y="64"/>
                  </a:lnTo>
                  <a:lnTo>
                    <a:pt x="221" y="64"/>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LRI EN - Titel">
  <p:cSld name="PLRI EN - Titel">
    <p:spTree>
      <p:nvGrpSpPr>
        <p:cNvPr id="1" name="Shape 687"/>
        <p:cNvGrpSpPr/>
        <p:nvPr/>
      </p:nvGrpSpPr>
      <p:grpSpPr>
        <a:xfrm>
          <a:off x="0" y="0"/>
          <a:ext cx="0" cy="0"/>
          <a:chOff x="0" y="0"/>
          <a:chExt cx="0" cy="0"/>
        </a:xfrm>
      </p:grpSpPr>
      <p:sp>
        <p:nvSpPr>
          <p:cNvPr id="688" name="Google Shape;688;p25"/>
          <p:cNvSpPr/>
          <p:nvPr/>
        </p:nvSpPr>
        <p:spPr>
          <a:xfrm>
            <a:off x="0" y="4801792"/>
            <a:ext cx="9144000" cy="40481"/>
          </a:xfrm>
          <a:prstGeom prst="rect">
            <a:avLst/>
          </a:prstGeom>
          <a:solidFill>
            <a:srgbClr val="BE1E3C"/>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Times New Roman"/>
              <a:ea typeface="Times New Roman"/>
              <a:cs typeface="Times New Roman"/>
              <a:sym typeface="Times New Roman"/>
            </a:endParaRPr>
          </a:p>
        </p:txBody>
      </p:sp>
      <p:sp>
        <p:nvSpPr>
          <p:cNvPr id="689" name="Google Shape;689;p25"/>
          <p:cNvSpPr txBox="1">
            <a:spLocks noGrp="1"/>
          </p:cNvSpPr>
          <p:nvPr>
            <p:ph type="dt" idx="10"/>
          </p:nvPr>
        </p:nvSpPr>
        <p:spPr>
          <a:xfrm>
            <a:off x="71400" y="4863249"/>
            <a:ext cx="1980264"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1200">
                <a:solidFill>
                  <a:schemeClr val="lt1"/>
                </a:solidFill>
                <a:latin typeface="Arial"/>
                <a:ea typeface="Arial"/>
                <a:cs typeface="Arial"/>
                <a:sym typeface="Arial"/>
              </a:defRPr>
            </a:lvl1pPr>
            <a:lvl2pPr marR="0" lvl="1"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690" name="Google Shape;690;p25"/>
          <p:cNvSpPr txBox="1">
            <a:spLocks noGrp="1"/>
          </p:cNvSpPr>
          <p:nvPr>
            <p:ph type="ftr" idx="11"/>
          </p:nvPr>
        </p:nvSpPr>
        <p:spPr>
          <a:xfrm>
            <a:off x="1961652" y="4863249"/>
            <a:ext cx="4680624"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1200">
                <a:solidFill>
                  <a:schemeClr val="lt1"/>
                </a:solidFill>
                <a:latin typeface="Arial"/>
                <a:ea typeface="Arial"/>
                <a:cs typeface="Arial"/>
                <a:sym typeface="Arial"/>
              </a:defRPr>
            </a:lvl1pPr>
            <a:lvl2pPr marR="0" lvl="1"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691" name="Google Shape;691;p25"/>
          <p:cNvSpPr txBox="1">
            <a:spLocks noGrp="1"/>
          </p:cNvSpPr>
          <p:nvPr>
            <p:ph type="sldNum" idx="12"/>
          </p:nvPr>
        </p:nvSpPr>
        <p:spPr>
          <a:xfrm>
            <a:off x="6642276" y="4863249"/>
            <a:ext cx="720096"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None/>
              <a:defRPr sz="1200">
                <a:solidFill>
                  <a:schemeClr val="lt1"/>
                </a:solidFill>
                <a:latin typeface="Arial"/>
                <a:ea typeface="Arial"/>
                <a:cs typeface="Arial"/>
                <a:sym typeface="Arial"/>
              </a:defRPr>
            </a:lvl1pPr>
            <a:lvl2pPr marL="0" marR="0" lvl="1" indent="0" algn="r" rtl="0">
              <a:spcBef>
                <a:spcPts val="0"/>
              </a:spcBef>
              <a:spcAft>
                <a:spcPts val="0"/>
              </a:spcAft>
              <a:buNone/>
              <a:defRPr sz="1200">
                <a:solidFill>
                  <a:schemeClr val="lt1"/>
                </a:solidFill>
                <a:latin typeface="Arial"/>
                <a:ea typeface="Arial"/>
                <a:cs typeface="Arial"/>
                <a:sym typeface="Arial"/>
              </a:defRPr>
            </a:lvl2pPr>
            <a:lvl3pPr marL="0" marR="0" lvl="2" indent="0" algn="r" rtl="0">
              <a:spcBef>
                <a:spcPts val="0"/>
              </a:spcBef>
              <a:spcAft>
                <a:spcPts val="0"/>
              </a:spcAft>
              <a:buNone/>
              <a:defRPr sz="1200">
                <a:solidFill>
                  <a:schemeClr val="lt1"/>
                </a:solidFill>
                <a:latin typeface="Arial"/>
                <a:ea typeface="Arial"/>
                <a:cs typeface="Arial"/>
                <a:sym typeface="Arial"/>
              </a:defRPr>
            </a:lvl3pPr>
            <a:lvl4pPr marL="0" marR="0" lvl="3" indent="0" algn="r" rtl="0">
              <a:spcBef>
                <a:spcPts val="0"/>
              </a:spcBef>
              <a:spcAft>
                <a:spcPts val="0"/>
              </a:spcAft>
              <a:buNone/>
              <a:defRPr sz="1200">
                <a:solidFill>
                  <a:schemeClr val="lt1"/>
                </a:solidFill>
                <a:latin typeface="Arial"/>
                <a:ea typeface="Arial"/>
                <a:cs typeface="Arial"/>
                <a:sym typeface="Arial"/>
              </a:defRPr>
            </a:lvl4pPr>
            <a:lvl5pPr marL="0" marR="0" lvl="4" indent="0" algn="r" rtl="0">
              <a:spcBef>
                <a:spcPts val="0"/>
              </a:spcBef>
              <a:spcAft>
                <a:spcPts val="0"/>
              </a:spcAft>
              <a:buNone/>
              <a:defRPr sz="1200">
                <a:solidFill>
                  <a:schemeClr val="lt1"/>
                </a:solidFill>
                <a:latin typeface="Arial"/>
                <a:ea typeface="Arial"/>
                <a:cs typeface="Arial"/>
                <a:sym typeface="Arial"/>
              </a:defRPr>
            </a:lvl5pPr>
            <a:lvl6pPr marL="0" marR="0" lvl="5" indent="0" algn="r" rtl="0">
              <a:spcBef>
                <a:spcPts val="0"/>
              </a:spcBef>
              <a:spcAft>
                <a:spcPts val="0"/>
              </a:spcAft>
              <a:buNone/>
              <a:defRPr sz="1200">
                <a:solidFill>
                  <a:schemeClr val="lt1"/>
                </a:solidFill>
                <a:latin typeface="Arial"/>
                <a:ea typeface="Arial"/>
                <a:cs typeface="Arial"/>
                <a:sym typeface="Arial"/>
              </a:defRPr>
            </a:lvl6pPr>
            <a:lvl7pPr marL="0" marR="0" lvl="6" indent="0" algn="r" rtl="0">
              <a:spcBef>
                <a:spcPts val="0"/>
              </a:spcBef>
              <a:spcAft>
                <a:spcPts val="0"/>
              </a:spcAft>
              <a:buNone/>
              <a:defRPr sz="1200">
                <a:solidFill>
                  <a:schemeClr val="lt1"/>
                </a:solidFill>
                <a:latin typeface="Arial"/>
                <a:ea typeface="Arial"/>
                <a:cs typeface="Arial"/>
                <a:sym typeface="Arial"/>
              </a:defRPr>
            </a:lvl7pPr>
            <a:lvl8pPr marL="0" marR="0" lvl="7" indent="0" algn="r" rtl="0">
              <a:spcBef>
                <a:spcPts val="0"/>
              </a:spcBef>
              <a:spcAft>
                <a:spcPts val="0"/>
              </a:spcAft>
              <a:buNone/>
              <a:defRPr sz="1200">
                <a:solidFill>
                  <a:schemeClr val="lt1"/>
                </a:solidFill>
                <a:latin typeface="Arial"/>
                <a:ea typeface="Arial"/>
                <a:cs typeface="Arial"/>
                <a:sym typeface="Arial"/>
              </a:defRPr>
            </a:lvl8pPr>
            <a:lvl9pPr marL="0" marR="0" lvl="8" indent="0" algn="r" rtl="0">
              <a:spcBef>
                <a:spcPts val="0"/>
              </a:spcBef>
              <a:spcAft>
                <a:spcPts val="0"/>
              </a:spcAft>
              <a:buNone/>
              <a:defRPr sz="12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a:t>
            </a:fld>
            <a:endParaRPr/>
          </a:p>
        </p:txBody>
      </p:sp>
      <p:pic>
        <p:nvPicPr>
          <p:cNvPr id="692" name="Google Shape;692;p25"/>
          <p:cNvPicPr preferRelativeResize="0"/>
          <p:nvPr/>
        </p:nvPicPr>
        <p:blipFill rotWithShape="1">
          <a:blip r:embed="rId2">
            <a:alphaModFix/>
          </a:blip>
          <a:srcRect/>
          <a:stretch/>
        </p:blipFill>
        <p:spPr>
          <a:xfrm>
            <a:off x="7006293" y="14426"/>
            <a:ext cx="2048205" cy="941105"/>
          </a:xfrm>
          <a:prstGeom prst="rect">
            <a:avLst/>
          </a:prstGeom>
          <a:noFill/>
          <a:ln>
            <a:noFill/>
          </a:ln>
        </p:spPr>
      </p:pic>
      <p:grpSp>
        <p:nvGrpSpPr>
          <p:cNvPr id="693" name="Google Shape;693;p25"/>
          <p:cNvGrpSpPr/>
          <p:nvPr/>
        </p:nvGrpSpPr>
        <p:grpSpPr>
          <a:xfrm>
            <a:off x="32147" y="735806"/>
            <a:ext cx="1704241" cy="425399"/>
            <a:chOff x="42863" y="981075"/>
            <a:chExt cx="2272322" cy="567198"/>
          </a:xfrm>
        </p:grpSpPr>
        <p:grpSp>
          <p:nvGrpSpPr>
            <p:cNvPr id="694" name="Google Shape;694;p25"/>
            <p:cNvGrpSpPr/>
            <p:nvPr/>
          </p:nvGrpSpPr>
          <p:grpSpPr>
            <a:xfrm>
              <a:off x="42863" y="981075"/>
              <a:ext cx="656283" cy="337185"/>
              <a:chOff x="249555" y="1539240"/>
              <a:chExt cx="1935480" cy="994410"/>
            </a:xfrm>
          </p:grpSpPr>
          <p:sp>
            <p:nvSpPr>
              <p:cNvPr id="695" name="Google Shape;695;p25"/>
              <p:cNvSpPr/>
              <p:nvPr/>
            </p:nvSpPr>
            <p:spPr>
              <a:xfrm>
                <a:off x="249555" y="1539240"/>
                <a:ext cx="699135" cy="994410"/>
              </a:xfrm>
              <a:custGeom>
                <a:avLst/>
                <a:gdLst/>
                <a:ahLst/>
                <a:cxnLst/>
                <a:rect l="l" t="t" r="r" b="b"/>
                <a:pathLst>
                  <a:path w="699135" h="994410" extrusionOk="0">
                    <a:moveTo>
                      <a:pt x="0" y="691515"/>
                    </a:moveTo>
                    <a:lnTo>
                      <a:pt x="1905" y="0"/>
                    </a:lnTo>
                    <a:lnTo>
                      <a:pt x="123825" y="0"/>
                    </a:lnTo>
                    <a:lnTo>
                      <a:pt x="360045" y="358140"/>
                    </a:lnTo>
                    <a:lnTo>
                      <a:pt x="586740" y="1905"/>
                    </a:lnTo>
                    <a:lnTo>
                      <a:pt x="697230" y="1905"/>
                    </a:lnTo>
                    <a:lnTo>
                      <a:pt x="699135" y="994410"/>
                    </a:lnTo>
                    <a:lnTo>
                      <a:pt x="582930" y="994410"/>
                    </a:lnTo>
                    <a:lnTo>
                      <a:pt x="582930" y="198120"/>
                    </a:lnTo>
                    <a:lnTo>
                      <a:pt x="388620" y="502920"/>
                    </a:lnTo>
                    <a:lnTo>
                      <a:pt x="329565" y="502920"/>
                    </a:lnTo>
                    <a:lnTo>
                      <a:pt x="120015" y="194310"/>
                    </a:lnTo>
                    <a:lnTo>
                      <a:pt x="123825" y="691515"/>
                    </a:lnTo>
                    <a:lnTo>
                      <a:pt x="0" y="691515"/>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96" name="Google Shape;696;p25"/>
              <p:cNvSpPr/>
              <p:nvPr/>
            </p:nvSpPr>
            <p:spPr>
              <a:xfrm>
                <a:off x="1009651" y="1849755"/>
                <a:ext cx="400050" cy="680085"/>
              </a:xfrm>
              <a:custGeom>
                <a:avLst/>
                <a:gdLst/>
                <a:ahLst/>
                <a:cxnLst/>
                <a:rect l="l" t="t" r="r" b="b"/>
                <a:pathLst>
                  <a:path w="400050" h="680085" extrusionOk="0">
                    <a:moveTo>
                      <a:pt x="0" y="287655"/>
                    </a:moveTo>
                    <a:lnTo>
                      <a:pt x="291465" y="287655"/>
                    </a:lnTo>
                    <a:lnTo>
                      <a:pt x="291465" y="0"/>
                    </a:lnTo>
                    <a:lnTo>
                      <a:pt x="400050" y="0"/>
                    </a:lnTo>
                    <a:lnTo>
                      <a:pt x="400050" y="680085"/>
                    </a:lnTo>
                    <a:lnTo>
                      <a:pt x="289560" y="680085"/>
                    </a:lnTo>
                    <a:lnTo>
                      <a:pt x="289560" y="379095"/>
                    </a:lnTo>
                    <a:lnTo>
                      <a:pt x="0" y="379095"/>
                    </a:lnTo>
                    <a:lnTo>
                      <a:pt x="0" y="287655"/>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97" name="Google Shape;697;p25"/>
              <p:cNvSpPr/>
              <p:nvPr/>
            </p:nvSpPr>
            <p:spPr>
              <a:xfrm>
                <a:off x="1604010" y="1541145"/>
                <a:ext cx="114300" cy="691515"/>
              </a:xfrm>
              <a:custGeom>
                <a:avLst/>
                <a:gdLst/>
                <a:ahLst/>
                <a:cxnLst/>
                <a:rect l="l" t="t" r="r" b="b"/>
                <a:pathLst>
                  <a:path w="114300" h="691515" extrusionOk="0">
                    <a:moveTo>
                      <a:pt x="0" y="691515"/>
                    </a:moveTo>
                    <a:lnTo>
                      <a:pt x="0" y="0"/>
                    </a:lnTo>
                    <a:lnTo>
                      <a:pt x="114300" y="0"/>
                    </a:lnTo>
                    <a:lnTo>
                      <a:pt x="114300" y="691515"/>
                    </a:lnTo>
                    <a:lnTo>
                      <a:pt x="0" y="691515"/>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98" name="Google Shape;698;p25"/>
              <p:cNvSpPr/>
              <p:nvPr/>
            </p:nvSpPr>
            <p:spPr>
              <a:xfrm>
                <a:off x="1779270" y="1539240"/>
                <a:ext cx="405765" cy="697230"/>
              </a:xfrm>
              <a:custGeom>
                <a:avLst/>
                <a:gdLst/>
                <a:ahLst/>
                <a:cxnLst/>
                <a:rect l="l" t="t" r="r" b="b"/>
                <a:pathLst>
                  <a:path w="405765" h="697230" extrusionOk="0">
                    <a:moveTo>
                      <a:pt x="1905" y="297180"/>
                    </a:moveTo>
                    <a:lnTo>
                      <a:pt x="297180" y="297180"/>
                    </a:lnTo>
                    <a:lnTo>
                      <a:pt x="297180" y="0"/>
                    </a:lnTo>
                    <a:lnTo>
                      <a:pt x="405765" y="0"/>
                    </a:lnTo>
                    <a:lnTo>
                      <a:pt x="405765" y="697230"/>
                    </a:lnTo>
                    <a:lnTo>
                      <a:pt x="295275" y="697230"/>
                    </a:lnTo>
                    <a:lnTo>
                      <a:pt x="295275" y="386715"/>
                    </a:lnTo>
                    <a:lnTo>
                      <a:pt x="0" y="386715"/>
                    </a:lnTo>
                    <a:lnTo>
                      <a:pt x="1905" y="297180"/>
                    </a:ln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grpSp>
        <p:sp>
          <p:nvSpPr>
            <p:cNvPr id="699" name="Google Shape;699;p25"/>
            <p:cNvSpPr txBox="1"/>
            <p:nvPr/>
          </p:nvSpPr>
          <p:spPr>
            <a:xfrm>
              <a:off x="686854" y="1163552"/>
              <a:ext cx="1628331" cy="38472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fr" sz="700" b="1">
                  <a:solidFill>
                    <a:schemeClr val="accent1"/>
                  </a:solidFill>
                  <a:latin typeface="Arial"/>
                  <a:ea typeface="Arial"/>
                  <a:cs typeface="Arial"/>
                  <a:sym typeface="Arial"/>
                </a:rPr>
                <a:t>Medizinische Hochschule</a:t>
              </a:r>
              <a:br>
                <a:rPr lang="fr" sz="700" b="1">
                  <a:solidFill>
                    <a:schemeClr val="accent1"/>
                  </a:solidFill>
                  <a:latin typeface="Arial"/>
                  <a:ea typeface="Arial"/>
                  <a:cs typeface="Arial"/>
                  <a:sym typeface="Arial"/>
                </a:rPr>
              </a:br>
              <a:r>
                <a:rPr lang="fr" sz="700" b="1">
                  <a:solidFill>
                    <a:schemeClr val="accent1"/>
                  </a:solidFill>
                  <a:latin typeface="Arial"/>
                  <a:ea typeface="Arial"/>
                  <a:cs typeface="Arial"/>
                  <a:sym typeface="Arial"/>
                </a:rPr>
                <a:t>Hannover</a:t>
              </a:r>
              <a:endParaRPr sz="700" b="1">
                <a:solidFill>
                  <a:schemeClr val="accent1"/>
                </a:solidFill>
                <a:latin typeface="Arial"/>
                <a:ea typeface="Arial"/>
                <a:cs typeface="Arial"/>
                <a:sym typeface="Arial"/>
              </a:endParaRPr>
            </a:p>
          </p:txBody>
        </p:sp>
      </p:grpSp>
      <p:grpSp>
        <p:nvGrpSpPr>
          <p:cNvPr id="700" name="Google Shape;700;p25"/>
          <p:cNvGrpSpPr/>
          <p:nvPr/>
        </p:nvGrpSpPr>
        <p:grpSpPr>
          <a:xfrm>
            <a:off x="-5496" y="111342"/>
            <a:ext cx="1543784" cy="578315"/>
            <a:chOff x="-7328" y="148456"/>
            <a:chExt cx="2058378" cy="771087"/>
          </a:xfrm>
        </p:grpSpPr>
        <p:sp>
          <p:nvSpPr>
            <p:cNvPr id="701" name="Google Shape;701;p25"/>
            <p:cNvSpPr/>
            <p:nvPr/>
          </p:nvSpPr>
          <p:spPr>
            <a:xfrm>
              <a:off x="-7328" y="148456"/>
              <a:ext cx="2058378" cy="771087"/>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02" name="Google Shape;702;p25"/>
            <p:cNvSpPr/>
            <p:nvPr/>
          </p:nvSpPr>
          <p:spPr>
            <a:xfrm>
              <a:off x="-7328" y="148456"/>
              <a:ext cx="2042931" cy="753065"/>
            </a:xfrm>
            <a:prstGeom prst="rect">
              <a:avLst/>
            </a:prstGeom>
            <a:solidFill>
              <a:srgbClr val="BE1E3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03" name="Google Shape;703;p25"/>
            <p:cNvSpPr/>
            <p:nvPr/>
          </p:nvSpPr>
          <p:spPr>
            <a:xfrm>
              <a:off x="382721" y="449682"/>
              <a:ext cx="56641" cy="72088"/>
            </a:xfrm>
            <a:custGeom>
              <a:avLst/>
              <a:gdLst/>
              <a:ahLst/>
              <a:cxnLst/>
              <a:rect l="l" t="t" r="r" b="b"/>
              <a:pathLst>
                <a:path w="191" h="245" extrusionOk="0">
                  <a:moveTo>
                    <a:pt x="116" y="149"/>
                  </a:moveTo>
                  <a:cubicBezTo>
                    <a:pt x="131" y="140"/>
                    <a:pt x="150" y="129"/>
                    <a:pt x="160" y="121"/>
                  </a:cubicBezTo>
                  <a:cubicBezTo>
                    <a:pt x="173" y="110"/>
                    <a:pt x="191" y="86"/>
                    <a:pt x="191" y="77"/>
                  </a:cubicBezTo>
                  <a:cubicBezTo>
                    <a:pt x="171" y="54"/>
                    <a:pt x="175" y="32"/>
                    <a:pt x="173" y="10"/>
                  </a:cubicBezTo>
                  <a:cubicBezTo>
                    <a:pt x="173" y="5"/>
                    <a:pt x="167" y="0"/>
                    <a:pt x="159" y="4"/>
                  </a:cubicBezTo>
                  <a:cubicBezTo>
                    <a:pt x="135" y="15"/>
                    <a:pt x="108" y="24"/>
                    <a:pt x="108" y="24"/>
                  </a:cubicBezTo>
                  <a:cubicBezTo>
                    <a:pt x="108" y="24"/>
                    <a:pt x="103" y="57"/>
                    <a:pt x="110" y="65"/>
                  </a:cubicBezTo>
                  <a:cubicBezTo>
                    <a:pt x="118" y="73"/>
                    <a:pt x="136" y="70"/>
                    <a:pt x="134" y="82"/>
                  </a:cubicBezTo>
                  <a:cubicBezTo>
                    <a:pt x="133" y="90"/>
                    <a:pt x="122" y="103"/>
                    <a:pt x="115" y="109"/>
                  </a:cubicBezTo>
                  <a:cubicBezTo>
                    <a:pt x="102" y="119"/>
                    <a:pt x="87" y="127"/>
                    <a:pt x="79" y="131"/>
                  </a:cubicBezTo>
                  <a:cubicBezTo>
                    <a:pt x="79" y="131"/>
                    <a:pt x="57" y="123"/>
                    <a:pt x="26" y="126"/>
                  </a:cubicBezTo>
                  <a:cubicBezTo>
                    <a:pt x="13" y="127"/>
                    <a:pt x="13" y="137"/>
                    <a:pt x="13" y="137"/>
                  </a:cubicBezTo>
                  <a:cubicBezTo>
                    <a:pt x="13" y="137"/>
                    <a:pt x="9" y="137"/>
                    <a:pt x="6" y="139"/>
                  </a:cubicBezTo>
                  <a:cubicBezTo>
                    <a:pt x="2" y="140"/>
                    <a:pt x="0" y="144"/>
                    <a:pt x="0" y="144"/>
                  </a:cubicBezTo>
                  <a:cubicBezTo>
                    <a:pt x="0" y="144"/>
                    <a:pt x="2" y="147"/>
                    <a:pt x="6" y="148"/>
                  </a:cubicBezTo>
                  <a:cubicBezTo>
                    <a:pt x="9" y="149"/>
                    <a:pt x="13" y="149"/>
                    <a:pt x="13" y="149"/>
                  </a:cubicBezTo>
                  <a:cubicBezTo>
                    <a:pt x="14" y="154"/>
                    <a:pt x="18" y="158"/>
                    <a:pt x="25" y="159"/>
                  </a:cubicBezTo>
                  <a:cubicBezTo>
                    <a:pt x="40" y="162"/>
                    <a:pt x="50" y="160"/>
                    <a:pt x="58" y="158"/>
                  </a:cubicBezTo>
                  <a:cubicBezTo>
                    <a:pt x="63" y="157"/>
                    <a:pt x="66" y="157"/>
                    <a:pt x="68" y="161"/>
                  </a:cubicBezTo>
                  <a:cubicBezTo>
                    <a:pt x="69" y="165"/>
                    <a:pt x="65" y="168"/>
                    <a:pt x="62" y="170"/>
                  </a:cubicBezTo>
                  <a:cubicBezTo>
                    <a:pt x="50" y="176"/>
                    <a:pt x="42" y="182"/>
                    <a:pt x="37" y="188"/>
                  </a:cubicBezTo>
                  <a:cubicBezTo>
                    <a:pt x="33" y="193"/>
                    <a:pt x="30" y="201"/>
                    <a:pt x="32" y="207"/>
                  </a:cubicBezTo>
                  <a:cubicBezTo>
                    <a:pt x="31" y="209"/>
                    <a:pt x="30" y="212"/>
                    <a:pt x="29" y="215"/>
                  </a:cubicBezTo>
                  <a:cubicBezTo>
                    <a:pt x="28" y="218"/>
                    <a:pt x="28" y="221"/>
                    <a:pt x="29" y="224"/>
                  </a:cubicBezTo>
                  <a:cubicBezTo>
                    <a:pt x="31" y="224"/>
                    <a:pt x="33" y="224"/>
                    <a:pt x="36" y="223"/>
                  </a:cubicBezTo>
                  <a:cubicBezTo>
                    <a:pt x="38" y="222"/>
                    <a:pt x="41" y="221"/>
                    <a:pt x="43" y="218"/>
                  </a:cubicBezTo>
                  <a:cubicBezTo>
                    <a:pt x="49" y="220"/>
                    <a:pt x="57" y="219"/>
                    <a:pt x="63" y="210"/>
                  </a:cubicBezTo>
                  <a:cubicBezTo>
                    <a:pt x="68" y="203"/>
                    <a:pt x="74" y="190"/>
                    <a:pt x="75" y="185"/>
                  </a:cubicBezTo>
                  <a:cubicBezTo>
                    <a:pt x="77" y="180"/>
                    <a:pt x="79" y="179"/>
                    <a:pt x="82" y="179"/>
                  </a:cubicBezTo>
                  <a:cubicBezTo>
                    <a:pt x="85" y="180"/>
                    <a:pt x="87" y="182"/>
                    <a:pt x="85" y="190"/>
                  </a:cubicBezTo>
                  <a:cubicBezTo>
                    <a:pt x="84" y="196"/>
                    <a:pt x="84" y="208"/>
                    <a:pt x="85" y="214"/>
                  </a:cubicBezTo>
                  <a:cubicBezTo>
                    <a:pt x="89" y="234"/>
                    <a:pt x="100" y="233"/>
                    <a:pt x="100" y="233"/>
                  </a:cubicBezTo>
                  <a:cubicBezTo>
                    <a:pt x="100" y="233"/>
                    <a:pt x="101" y="236"/>
                    <a:pt x="103" y="239"/>
                  </a:cubicBezTo>
                  <a:cubicBezTo>
                    <a:pt x="106" y="242"/>
                    <a:pt x="109" y="244"/>
                    <a:pt x="111" y="245"/>
                  </a:cubicBezTo>
                  <a:cubicBezTo>
                    <a:pt x="113" y="242"/>
                    <a:pt x="114" y="238"/>
                    <a:pt x="113" y="234"/>
                  </a:cubicBezTo>
                  <a:cubicBezTo>
                    <a:pt x="113" y="231"/>
                    <a:pt x="112" y="229"/>
                    <a:pt x="112" y="229"/>
                  </a:cubicBezTo>
                  <a:cubicBezTo>
                    <a:pt x="115" y="227"/>
                    <a:pt x="118" y="222"/>
                    <a:pt x="116" y="214"/>
                  </a:cubicBezTo>
                  <a:cubicBezTo>
                    <a:pt x="113" y="199"/>
                    <a:pt x="108" y="192"/>
                    <a:pt x="103" y="186"/>
                  </a:cubicBezTo>
                  <a:cubicBezTo>
                    <a:pt x="101" y="181"/>
                    <a:pt x="102" y="178"/>
                    <a:pt x="104" y="176"/>
                  </a:cubicBezTo>
                  <a:cubicBezTo>
                    <a:pt x="107" y="174"/>
                    <a:pt x="111" y="175"/>
                    <a:pt x="114" y="180"/>
                  </a:cubicBezTo>
                  <a:cubicBezTo>
                    <a:pt x="118" y="186"/>
                    <a:pt x="124" y="193"/>
                    <a:pt x="134" y="198"/>
                  </a:cubicBezTo>
                  <a:cubicBezTo>
                    <a:pt x="141" y="202"/>
                    <a:pt x="147" y="200"/>
                    <a:pt x="150" y="198"/>
                  </a:cubicBezTo>
                  <a:cubicBezTo>
                    <a:pt x="150" y="198"/>
                    <a:pt x="153" y="200"/>
                    <a:pt x="156" y="200"/>
                  </a:cubicBezTo>
                  <a:cubicBezTo>
                    <a:pt x="159" y="201"/>
                    <a:pt x="162" y="202"/>
                    <a:pt x="165" y="201"/>
                  </a:cubicBezTo>
                  <a:cubicBezTo>
                    <a:pt x="164" y="198"/>
                    <a:pt x="163" y="195"/>
                    <a:pt x="162" y="193"/>
                  </a:cubicBezTo>
                  <a:cubicBezTo>
                    <a:pt x="161" y="190"/>
                    <a:pt x="160" y="189"/>
                    <a:pt x="158" y="187"/>
                  </a:cubicBezTo>
                  <a:cubicBezTo>
                    <a:pt x="158" y="183"/>
                    <a:pt x="157" y="175"/>
                    <a:pt x="154" y="172"/>
                  </a:cubicBezTo>
                  <a:cubicBezTo>
                    <a:pt x="142" y="160"/>
                    <a:pt x="116" y="149"/>
                    <a:pt x="116" y="149"/>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04" name="Google Shape;704;p25"/>
            <p:cNvSpPr/>
            <p:nvPr/>
          </p:nvSpPr>
          <p:spPr>
            <a:xfrm>
              <a:off x="311920" y="323528"/>
              <a:ext cx="171209" cy="196955"/>
            </a:xfrm>
            <a:custGeom>
              <a:avLst/>
              <a:gdLst/>
              <a:ahLst/>
              <a:cxnLst/>
              <a:rect l="l" t="t" r="r" b="b"/>
              <a:pathLst>
                <a:path w="580" h="671" extrusionOk="0">
                  <a:moveTo>
                    <a:pt x="237" y="95"/>
                  </a:moveTo>
                  <a:cubicBezTo>
                    <a:pt x="237" y="95"/>
                    <a:pt x="255" y="118"/>
                    <a:pt x="264" y="111"/>
                  </a:cubicBezTo>
                  <a:cubicBezTo>
                    <a:pt x="272" y="105"/>
                    <a:pt x="268" y="96"/>
                    <a:pt x="262" y="90"/>
                  </a:cubicBezTo>
                  <a:cubicBezTo>
                    <a:pt x="254" y="81"/>
                    <a:pt x="245" y="87"/>
                    <a:pt x="237" y="95"/>
                  </a:cubicBezTo>
                  <a:lnTo>
                    <a:pt x="237" y="95"/>
                  </a:lnTo>
                  <a:close/>
                  <a:moveTo>
                    <a:pt x="580" y="628"/>
                  </a:moveTo>
                  <a:cubicBezTo>
                    <a:pt x="577" y="628"/>
                    <a:pt x="574" y="628"/>
                    <a:pt x="571" y="627"/>
                  </a:cubicBezTo>
                  <a:cubicBezTo>
                    <a:pt x="568" y="626"/>
                    <a:pt x="565" y="624"/>
                    <a:pt x="565" y="624"/>
                  </a:cubicBezTo>
                  <a:cubicBezTo>
                    <a:pt x="562" y="627"/>
                    <a:pt x="556" y="628"/>
                    <a:pt x="549" y="625"/>
                  </a:cubicBezTo>
                  <a:cubicBezTo>
                    <a:pt x="539" y="620"/>
                    <a:pt x="533" y="612"/>
                    <a:pt x="529" y="606"/>
                  </a:cubicBezTo>
                  <a:cubicBezTo>
                    <a:pt x="526" y="601"/>
                    <a:pt x="522" y="601"/>
                    <a:pt x="519" y="603"/>
                  </a:cubicBezTo>
                  <a:cubicBezTo>
                    <a:pt x="517" y="605"/>
                    <a:pt x="516" y="608"/>
                    <a:pt x="518" y="612"/>
                  </a:cubicBezTo>
                  <a:cubicBezTo>
                    <a:pt x="523" y="619"/>
                    <a:pt x="528" y="625"/>
                    <a:pt x="531" y="640"/>
                  </a:cubicBezTo>
                  <a:cubicBezTo>
                    <a:pt x="533" y="649"/>
                    <a:pt x="529" y="653"/>
                    <a:pt x="527" y="655"/>
                  </a:cubicBezTo>
                  <a:cubicBezTo>
                    <a:pt x="527" y="655"/>
                    <a:pt x="528" y="658"/>
                    <a:pt x="528" y="661"/>
                  </a:cubicBezTo>
                  <a:cubicBezTo>
                    <a:pt x="529" y="664"/>
                    <a:pt x="528" y="668"/>
                    <a:pt x="526" y="671"/>
                  </a:cubicBezTo>
                  <a:cubicBezTo>
                    <a:pt x="524" y="670"/>
                    <a:pt x="521" y="669"/>
                    <a:pt x="518" y="666"/>
                  </a:cubicBezTo>
                  <a:cubicBezTo>
                    <a:pt x="516" y="663"/>
                    <a:pt x="515" y="659"/>
                    <a:pt x="515" y="659"/>
                  </a:cubicBezTo>
                  <a:cubicBezTo>
                    <a:pt x="515" y="659"/>
                    <a:pt x="504" y="661"/>
                    <a:pt x="500" y="640"/>
                  </a:cubicBezTo>
                  <a:cubicBezTo>
                    <a:pt x="499" y="635"/>
                    <a:pt x="499" y="622"/>
                    <a:pt x="500" y="616"/>
                  </a:cubicBezTo>
                  <a:cubicBezTo>
                    <a:pt x="502" y="608"/>
                    <a:pt x="500" y="606"/>
                    <a:pt x="497" y="606"/>
                  </a:cubicBezTo>
                  <a:cubicBezTo>
                    <a:pt x="494" y="605"/>
                    <a:pt x="492" y="606"/>
                    <a:pt x="490" y="611"/>
                  </a:cubicBezTo>
                  <a:cubicBezTo>
                    <a:pt x="489" y="616"/>
                    <a:pt x="483" y="629"/>
                    <a:pt x="478" y="636"/>
                  </a:cubicBezTo>
                  <a:cubicBezTo>
                    <a:pt x="472" y="645"/>
                    <a:pt x="464" y="646"/>
                    <a:pt x="458" y="644"/>
                  </a:cubicBezTo>
                  <a:cubicBezTo>
                    <a:pt x="456" y="647"/>
                    <a:pt x="453" y="649"/>
                    <a:pt x="451" y="650"/>
                  </a:cubicBezTo>
                  <a:cubicBezTo>
                    <a:pt x="448" y="651"/>
                    <a:pt x="446" y="651"/>
                    <a:pt x="444" y="651"/>
                  </a:cubicBezTo>
                  <a:cubicBezTo>
                    <a:pt x="443" y="647"/>
                    <a:pt x="443" y="644"/>
                    <a:pt x="444" y="641"/>
                  </a:cubicBezTo>
                  <a:cubicBezTo>
                    <a:pt x="444" y="638"/>
                    <a:pt x="446" y="636"/>
                    <a:pt x="447" y="634"/>
                  </a:cubicBezTo>
                  <a:cubicBezTo>
                    <a:pt x="445" y="628"/>
                    <a:pt x="447" y="620"/>
                    <a:pt x="452" y="614"/>
                  </a:cubicBezTo>
                  <a:cubicBezTo>
                    <a:pt x="457" y="608"/>
                    <a:pt x="465" y="603"/>
                    <a:pt x="477" y="596"/>
                  </a:cubicBezTo>
                  <a:cubicBezTo>
                    <a:pt x="480" y="594"/>
                    <a:pt x="484" y="591"/>
                    <a:pt x="483" y="587"/>
                  </a:cubicBezTo>
                  <a:cubicBezTo>
                    <a:pt x="481" y="584"/>
                    <a:pt x="478" y="583"/>
                    <a:pt x="473" y="584"/>
                  </a:cubicBezTo>
                  <a:cubicBezTo>
                    <a:pt x="465" y="586"/>
                    <a:pt x="455" y="588"/>
                    <a:pt x="439" y="586"/>
                  </a:cubicBezTo>
                  <a:cubicBezTo>
                    <a:pt x="433" y="585"/>
                    <a:pt x="429" y="580"/>
                    <a:pt x="428" y="576"/>
                  </a:cubicBezTo>
                  <a:cubicBezTo>
                    <a:pt x="428" y="576"/>
                    <a:pt x="424" y="576"/>
                    <a:pt x="421" y="575"/>
                  </a:cubicBezTo>
                  <a:cubicBezTo>
                    <a:pt x="417" y="573"/>
                    <a:pt x="415" y="570"/>
                    <a:pt x="415" y="570"/>
                  </a:cubicBezTo>
                  <a:cubicBezTo>
                    <a:pt x="415" y="570"/>
                    <a:pt x="417" y="566"/>
                    <a:pt x="420" y="565"/>
                  </a:cubicBezTo>
                  <a:cubicBezTo>
                    <a:pt x="424" y="564"/>
                    <a:pt x="428" y="563"/>
                    <a:pt x="428" y="563"/>
                  </a:cubicBezTo>
                  <a:cubicBezTo>
                    <a:pt x="428" y="563"/>
                    <a:pt x="428" y="554"/>
                    <a:pt x="440" y="553"/>
                  </a:cubicBezTo>
                  <a:cubicBezTo>
                    <a:pt x="464" y="549"/>
                    <a:pt x="486" y="557"/>
                    <a:pt x="494" y="559"/>
                  </a:cubicBezTo>
                  <a:cubicBezTo>
                    <a:pt x="500" y="546"/>
                    <a:pt x="507" y="510"/>
                    <a:pt x="504" y="489"/>
                  </a:cubicBezTo>
                  <a:cubicBezTo>
                    <a:pt x="500" y="468"/>
                    <a:pt x="472" y="474"/>
                    <a:pt x="462" y="454"/>
                  </a:cubicBezTo>
                  <a:cubicBezTo>
                    <a:pt x="450" y="429"/>
                    <a:pt x="452" y="391"/>
                    <a:pt x="435" y="388"/>
                  </a:cubicBezTo>
                  <a:cubicBezTo>
                    <a:pt x="407" y="382"/>
                    <a:pt x="430" y="404"/>
                    <a:pt x="331" y="429"/>
                  </a:cubicBezTo>
                  <a:cubicBezTo>
                    <a:pt x="301" y="436"/>
                    <a:pt x="277" y="432"/>
                    <a:pt x="260" y="449"/>
                  </a:cubicBezTo>
                  <a:cubicBezTo>
                    <a:pt x="253" y="456"/>
                    <a:pt x="242" y="488"/>
                    <a:pt x="226" y="509"/>
                  </a:cubicBezTo>
                  <a:cubicBezTo>
                    <a:pt x="197" y="545"/>
                    <a:pt x="176" y="556"/>
                    <a:pt x="176" y="556"/>
                  </a:cubicBezTo>
                  <a:cubicBezTo>
                    <a:pt x="180" y="557"/>
                    <a:pt x="196" y="565"/>
                    <a:pt x="204" y="575"/>
                  </a:cubicBezTo>
                  <a:cubicBezTo>
                    <a:pt x="207" y="579"/>
                    <a:pt x="209" y="586"/>
                    <a:pt x="208" y="590"/>
                  </a:cubicBezTo>
                  <a:cubicBezTo>
                    <a:pt x="210" y="592"/>
                    <a:pt x="211" y="593"/>
                    <a:pt x="213" y="596"/>
                  </a:cubicBezTo>
                  <a:cubicBezTo>
                    <a:pt x="214" y="599"/>
                    <a:pt x="215" y="601"/>
                    <a:pt x="215" y="604"/>
                  </a:cubicBezTo>
                  <a:cubicBezTo>
                    <a:pt x="212" y="605"/>
                    <a:pt x="209" y="604"/>
                    <a:pt x="206" y="603"/>
                  </a:cubicBezTo>
                  <a:cubicBezTo>
                    <a:pt x="204" y="603"/>
                    <a:pt x="201" y="601"/>
                    <a:pt x="201" y="601"/>
                  </a:cubicBezTo>
                  <a:cubicBezTo>
                    <a:pt x="197" y="604"/>
                    <a:pt x="192" y="605"/>
                    <a:pt x="185" y="601"/>
                  </a:cubicBezTo>
                  <a:cubicBezTo>
                    <a:pt x="174" y="596"/>
                    <a:pt x="169" y="589"/>
                    <a:pt x="165" y="583"/>
                  </a:cubicBezTo>
                  <a:cubicBezTo>
                    <a:pt x="161" y="578"/>
                    <a:pt x="157" y="577"/>
                    <a:pt x="155" y="579"/>
                  </a:cubicBezTo>
                  <a:cubicBezTo>
                    <a:pt x="152" y="581"/>
                    <a:pt x="151" y="585"/>
                    <a:pt x="154" y="589"/>
                  </a:cubicBezTo>
                  <a:cubicBezTo>
                    <a:pt x="158" y="595"/>
                    <a:pt x="164" y="602"/>
                    <a:pt x="167" y="617"/>
                  </a:cubicBezTo>
                  <a:cubicBezTo>
                    <a:pt x="169" y="625"/>
                    <a:pt x="165" y="630"/>
                    <a:pt x="162" y="632"/>
                  </a:cubicBezTo>
                  <a:cubicBezTo>
                    <a:pt x="162" y="632"/>
                    <a:pt x="163" y="634"/>
                    <a:pt x="164" y="638"/>
                  </a:cubicBezTo>
                  <a:cubicBezTo>
                    <a:pt x="164" y="641"/>
                    <a:pt x="163" y="645"/>
                    <a:pt x="162" y="648"/>
                  </a:cubicBezTo>
                  <a:cubicBezTo>
                    <a:pt x="159" y="647"/>
                    <a:pt x="156" y="645"/>
                    <a:pt x="154" y="642"/>
                  </a:cubicBezTo>
                  <a:cubicBezTo>
                    <a:pt x="151" y="639"/>
                    <a:pt x="150" y="636"/>
                    <a:pt x="150" y="636"/>
                  </a:cubicBezTo>
                  <a:cubicBezTo>
                    <a:pt x="150" y="636"/>
                    <a:pt x="139" y="637"/>
                    <a:pt x="136" y="617"/>
                  </a:cubicBezTo>
                  <a:cubicBezTo>
                    <a:pt x="135" y="611"/>
                    <a:pt x="135" y="599"/>
                    <a:pt x="136" y="593"/>
                  </a:cubicBezTo>
                  <a:cubicBezTo>
                    <a:pt x="137" y="585"/>
                    <a:pt x="135" y="583"/>
                    <a:pt x="132" y="582"/>
                  </a:cubicBezTo>
                  <a:cubicBezTo>
                    <a:pt x="129" y="582"/>
                    <a:pt x="127" y="583"/>
                    <a:pt x="126" y="588"/>
                  </a:cubicBezTo>
                  <a:cubicBezTo>
                    <a:pt x="124" y="593"/>
                    <a:pt x="118" y="606"/>
                    <a:pt x="113" y="613"/>
                  </a:cubicBezTo>
                  <a:cubicBezTo>
                    <a:pt x="107" y="622"/>
                    <a:pt x="99" y="623"/>
                    <a:pt x="93" y="621"/>
                  </a:cubicBezTo>
                  <a:cubicBezTo>
                    <a:pt x="91" y="624"/>
                    <a:pt x="89" y="625"/>
                    <a:pt x="86" y="626"/>
                  </a:cubicBezTo>
                  <a:cubicBezTo>
                    <a:pt x="84" y="627"/>
                    <a:pt x="81" y="628"/>
                    <a:pt x="79" y="628"/>
                  </a:cubicBezTo>
                  <a:cubicBezTo>
                    <a:pt x="78" y="624"/>
                    <a:pt x="78" y="621"/>
                    <a:pt x="79" y="618"/>
                  </a:cubicBezTo>
                  <a:cubicBezTo>
                    <a:pt x="80" y="615"/>
                    <a:pt x="81" y="612"/>
                    <a:pt x="83" y="610"/>
                  </a:cubicBezTo>
                  <a:cubicBezTo>
                    <a:pt x="80" y="604"/>
                    <a:pt x="83" y="596"/>
                    <a:pt x="88" y="591"/>
                  </a:cubicBezTo>
                  <a:cubicBezTo>
                    <a:pt x="92" y="585"/>
                    <a:pt x="101" y="579"/>
                    <a:pt x="113" y="573"/>
                  </a:cubicBezTo>
                  <a:cubicBezTo>
                    <a:pt x="116" y="571"/>
                    <a:pt x="119" y="568"/>
                    <a:pt x="118" y="564"/>
                  </a:cubicBezTo>
                  <a:cubicBezTo>
                    <a:pt x="117" y="560"/>
                    <a:pt x="113" y="560"/>
                    <a:pt x="109" y="561"/>
                  </a:cubicBezTo>
                  <a:cubicBezTo>
                    <a:pt x="100" y="563"/>
                    <a:pt x="90" y="565"/>
                    <a:pt x="75" y="562"/>
                  </a:cubicBezTo>
                  <a:cubicBezTo>
                    <a:pt x="69" y="562"/>
                    <a:pt x="64" y="557"/>
                    <a:pt x="63" y="552"/>
                  </a:cubicBezTo>
                  <a:cubicBezTo>
                    <a:pt x="63" y="552"/>
                    <a:pt x="59" y="552"/>
                    <a:pt x="56" y="551"/>
                  </a:cubicBezTo>
                  <a:cubicBezTo>
                    <a:pt x="52" y="550"/>
                    <a:pt x="50" y="546"/>
                    <a:pt x="50" y="546"/>
                  </a:cubicBezTo>
                  <a:cubicBezTo>
                    <a:pt x="50" y="546"/>
                    <a:pt x="52" y="543"/>
                    <a:pt x="56" y="542"/>
                  </a:cubicBezTo>
                  <a:cubicBezTo>
                    <a:pt x="59" y="540"/>
                    <a:pt x="63" y="540"/>
                    <a:pt x="63" y="540"/>
                  </a:cubicBezTo>
                  <a:cubicBezTo>
                    <a:pt x="63" y="540"/>
                    <a:pt x="65" y="530"/>
                    <a:pt x="77" y="529"/>
                  </a:cubicBezTo>
                  <a:cubicBezTo>
                    <a:pt x="108" y="525"/>
                    <a:pt x="135" y="536"/>
                    <a:pt x="135" y="536"/>
                  </a:cubicBezTo>
                  <a:cubicBezTo>
                    <a:pt x="135" y="536"/>
                    <a:pt x="172" y="511"/>
                    <a:pt x="184" y="494"/>
                  </a:cubicBezTo>
                  <a:cubicBezTo>
                    <a:pt x="194" y="480"/>
                    <a:pt x="201" y="464"/>
                    <a:pt x="204" y="449"/>
                  </a:cubicBezTo>
                  <a:cubicBezTo>
                    <a:pt x="207" y="431"/>
                    <a:pt x="202" y="430"/>
                    <a:pt x="196" y="426"/>
                  </a:cubicBezTo>
                  <a:cubicBezTo>
                    <a:pt x="189" y="420"/>
                    <a:pt x="176" y="412"/>
                    <a:pt x="161" y="394"/>
                  </a:cubicBezTo>
                  <a:cubicBezTo>
                    <a:pt x="153" y="384"/>
                    <a:pt x="141" y="359"/>
                    <a:pt x="141" y="335"/>
                  </a:cubicBezTo>
                  <a:cubicBezTo>
                    <a:pt x="129" y="324"/>
                    <a:pt x="113" y="306"/>
                    <a:pt x="102" y="291"/>
                  </a:cubicBezTo>
                  <a:cubicBezTo>
                    <a:pt x="102" y="298"/>
                    <a:pt x="103" y="311"/>
                    <a:pt x="98" y="325"/>
                  </a:cubicBezTo>
                  <a:cubicBezTo>
                    <a:pt x="96" y="329"/>
                    <a:pt x="89" y="333"/>
                    <a:pt x="85" y="334"/>
                  </a:cubicBezTo>
                  <a:cubicBezTo>
                    <a:pt x="85" y="337"/>
                    <a:pt x="83" y="338"/>
                    <a:pt x="82" y="341"/>
                  </a:cubicBezTo>
                  <a:cubicBezTo>
                    <a:pt x="80" y="343"/>
                    <a:pt x="77" y="345"/>
                    <a:pt x="75" y="346"/>
                  </a:cubicBezTo>
                  <a:cubicBezTo>
                    <a:pt x="73" y="344"/>
                    <a:pt x="72" y="341"/>
                    <a:pt x="72" y="338"/>
                  </a:cubicBezTo>
                  <a:cubicBezTo>
                    <a:pt x="72" y="335"/>
                    <a:pt x="73" y="332"/>
                    <a:pt x="73" y="332"/>
                  </a:cubicBezTo>
                  <a:cubicBezTo>
                    <a:pt x="69" y="330"/>
                    <a:pt x="65" y="325"/>
                    <a:pt x="66" y="317"/>
                  </a:cubicBezTo>
                  <a:cubicBezTo>
                    <a:pt x="66" y="305"/>
                    <a:pt x="71" y="297"/>
                    <a:pt x="75" y="291"/>
                  </a:cubicBezTo>
                  <a:cubicBezTo>
                    <a:pt x="78" y="286"/>
                    <a:pt x="77" y="283"/>
                    <a:pt x="74" y="281"/>
                  </a:cubicBezTo>
                  <a:cubicBezTo>
                    <a:pt x="71" y="279"/>
                    <a:pt x="68" y="280"/>
                    <a:pt x="65" y="284"/>
                  </a:cubicBezTo>
                  <a:cubicBezTo>
                    <a:pt x="61" y="290"/>
                    <a:pt x="57" y="298"/>
                    <a:pt x="44" y="307"/>
                  </a:cubicBezTo>
                  <a:cubicBezTo>
                    <a:pt x="37" y="312"/>
                    <a:pt x="32" y="310"/>
                    <a:pt x="29" y="308"/>
                  </a:cubicBezTo>
                  <a:cubicBezTo>
                    <a:pt x="29" y="308"/>
                    <a:pt x="27" y="310"/>
                    <a:pt x="24" y="312"/>
                  </a:cubicBezTo>
                  <a:cubicBezTo>
                    <a:pt x="21" y="314"/>
                    <a:pt x="17" y="314"/>
                    <a:pt x="14" y="314"/>
                  </a:cubicBezTo>
                  <a:cubicBezTo>
                    <a:pt x="14" y="311"/>
                    <a:pt x="14" y="308"/>
                    <a:pt x="16" y="304"/>
                  </a:cubicBezTo>
                  <a:cubicBezTo>
                    <a:pt x="18" y="301"/>
                    <a:pt x="20" y="299"/>
                    <a:pt x="20" y="299"/>
                  </a:cubicBezTo>
                  <a:cubicBezTo>
                    <a:pt x="20" y="299"/>
                    <a:pt x="15" y="289"/>
                    <a:pt x="32" y="278"/>
                  </a:cubicBezTo>
                  <a:cubicBezTo>
                    <a:pt x="37" y="275"/>
                    <a:pt x="49" y="270"/>
                    <a:pt x="54" y="269"/>
                  </a:cubicBezTo>
                  <a:cubicBezTo>
                    <a:pt x="62" y="267"/>
                    <a:pt x="63" y="264"/>
                    <a:pt x="63" y="261"/>
                  </a:cubicBezTo>
                  <a:cubicBezTo>
                    <a:pt x="62" y="258"/>
                    <a:pt x="60" y="257"/>
                    <a:pt x="55" y="257"/>
                  </a:cubicBezTo>
                  <a:cubicBezTo>
                    <a:pt x="49" y="258"/>
                    <a:pt x="35" y="257"/>
                    <a:pt x="27" y="256"/>
                  </a:cubicBezTo>
                  <a:cubicBezTo>
                    <a:pt x="17" y="254"/>
                    <a:pt x="12" y="247"/>
                    <a:pt x="12" y="240"/>
                  </a:cubicBezTo>
                  <a:cubicBezTo>
                    <a:pt x="8" y="240"/>
                    <a:pt x="6" y="238"/>
                    <a:pt x="4" y="236"/>
                  </a:cubicBezTo>
                  <a:cubicBezTo>
                    <a:pt x="2" y="234"/>
                    <a:pt x="1" y="232"/>
                    <a:pt x="0" y="230"/>
                  </a:cubicBezTo>
                  <a:cubicBezTo>
                    <a:pt x="3" y="228"/>
                    <a:pt x="6" y="227"/>
                    <a:pt x="9" y="226"/>
                  </a:cubicBezTo>
                  <a:cubicBezTo>
                    <a:pt x="12" y="226"/>
                    <a:pt x="15" y="226"/>
                    <a:pt x="17" y="227"/>
                  </a:cubicBezTo>
                  <a:cubicBezTo>
                    <a:pt x="22" y="222"/>
                    <a:pt x="30" y="221"/>
                    <a:pt x="38" y="224"/>
                  </a:cubicBezTo>
                  <a:cubicBezTo>
                    <a:pt x="45" y="226"/>
                    <a:pt x="53" y="231"/>
                    <a:pt x="64" y="239"/>
                  </a:cubicBezTo>
                  <a:cubicBezTo>
                    <a:pt x="67" y="242"/>
                    <a:pt x="71" y="244"/>
                    <a:pt x="74" y="241"/>
                  </a:cubicBezTo>
                  <a:cubicBezTo>
                    <a:pt x="77" y="238"/>
                    <a:pt x="76" y="235"/>
                    <a:pt x="73" y="231"/>
                  </a:cubicBezTo>
                  <a:cubicBezTo>
                    <a:pt x="68" y="224"/>
                    <a:pt x="63" y="216"/>
                    <a:pt x="59" y="201"/>
                  </a:cubicBezTo>
                  <a:cubicBezTo>
                    <a:pt x="57" y="195"/>
                    <a:pt x="60" y="189"/>
                    <a:pt x="63" y="186"/>
                  </a:cubicBezTo>
                  <a:cubicBezTo>
                    <a:pt x="63" y="186"/>
                    <a:pt x="62" y="183"/>
                    <a:pt x="62" y="180"/>
                  </a:cubicBezTo>
                  <a:cubicBezTo>
                    <a:pt x="62" y="175"/>
                    <a:pt x="63" y="172"/>
                    <a:pt x="63" y="172"/>
                  </a:cubicBezTo>
                  <a:cubicBezTo>
                    <a:pt x="63" y="172"/>
                    <a:pt x="68" y="172"/>
                    <a:pt x="70" y="175"/>
                  </a:cubicBezTo>
                  <a:cubicBezTo>
                    <a:pt x="73" y="177"/>
                    <a:pt x="75" y="181"/>
                    <a:pt x="75" y="181"/>
                  </a:cubicBezTo>
                  <a:cubicBezTo>
                    <a:pt x="75" y="181"/>
                    <a:pt x="86" y="179"/>
                    <a:pt x="92" y="189"/>
                  </a:cubicBezTo>
                  <a:cubicBezTo>
                    <a:pt x="103" y="210"/>
                    <a:pt x="101" y="227"/>
                    <a:pt x="100" y="233"/>
                  </a:cubicBezTo>
                  <a:cubicBezTo>
                    <a:pt x="109" y="250"/>
                    <a:pt x="117" y="257"/>
                    <a:pt x="128" y="267"/>
                  </a:cubicBezTo>
                  <a:cubicBezTo>
                    <a:pt x="133" y="273"/>
                    <a:pt x="143" y="278"/>
                    <a:pt x="154" y="284"/>
                  </a:cubicBezTo>
                  <a:cubicBezTo>
                    <a:pt x="162" y="272"/>
                    <a:pt x="172" y="261"/>
                    <a:pt x="185" y="249"/>
                  </a:cubicBezTo>
                  <a:cubicBezTo>
                    <a:pt x="200" y="234"/>
                    <a:pt x="211" y="227"/>
                    <a:pt x="222" y="217"/>
                  </a:cubicBezTo>
                  <a:cubicBezTo>
                    <a:pt x="235" y="205"/>
                    <a:pt x="242" y="192"/>
                    <a:pt x="242" y="192"/>
                  </a:cubicBezTo>
                  <a:cubicBezTo>
                    <a:pt x="242" y="192"/>
                    <a:pt x="219" y="185"/>
                    <a:pt x="195" y="193"/>
                  </a:cubicBezTo>
                  <a:cubicBezTo>
                    <a:pt x="192" y="188"/>
                    <a:pt x="187" y="179"/>
                    <a:pt x="191" y="173"/>
                  </a:cubicBezTo>
                  <a:cubicBezTo>
                    <a:pt x="209" y="166"/>
                    <a:pt x="236" y="167"/>
                    <a:pt x="248" y="170"/>
                  </a:cubicBezTo>
                  <a:cubicBezTo>
                    <a:pt x="252" y="164"/>
                    <a:pt x="261" y="149"/>
                    <a:pt x="251" y="140"/>
                  </a:cubicBezTo>
                  <a:cubicBezTo>
                    <a:pt x="238" y="130"/>
                    <a:pt x="207" y="127"/>
                    <a:pt x="184" y="139"/>
                  </a:cubicBezTo>
                  <a:cubicBezTo>
                    <a:pt x="179" y="136"/>
                    <a:pt x="171" y="125"/>
                    <a:pt x="176" y="113"/>
                  </a:cubicBezTo>
                  <a:cubicBezTo>
                    <a:pt x="164" y="100"/>
                    <a:pt x="172" y="95"/>
                    <a:pt x="176" y="93"/>
                  </a:cubicBezTo>
                  <a:cubicBezTo>
                    <a:pt x="190" y="87"/>
                    <a:pt x="202" y="90"/>
                    <a:pt x="215" y="89"/>
                  </a:cubicBezTo>
                  <a:cubicBezTo>
                    <a:pt x="215" y="84"/>
                    <a:pt x="215" y="81"/>
                    <a:pt x="218" y="75"/>
                  </a:cubicBezTo>
                  <a:cubicBezTo>
                    <a:pt x="224" y="59"/>
                    <a:pt x="263" y="64"/>
                    <a:pt x="278" y="64"/>
                  </a:cubicBezTo>
                  <a:cubicBezTo>
                    <a:pt x="288" y="64"/>
                    <a:pt x="296" y="62"/>
                    <a:pt x="305" y="61"/>
                  </a:cubicBezTo>
                  <a:cubicBezTo>
                    <a:pt x="317" y="58"/>
                    <a:pt x="317" y="70"/>
                    <a:pt x="314" y="74"/>
                  </a:cubicBezTo>
                  <a:lnTo>
                    <a:pt x="306" y="85"/>
                  </a:lnTo>
                  <a:cubicBezTo>
                    <a:pt x="318" y="89"/>
                    <a:pt x="330" y="97"/>
                    <a:pt x="335" y="109"/>
                  </a:cubicBezTo>
                  <a:cubicBezTo>
                    <a:pt x="338" y="119"/>
                    <a:pt x="336" y="130"/>
                    <a:pt x="338" y="139"/>
                  </a:cubicBezTo>
                  <a:cubicBezTo>
                    <a:pt x="341" y="149"/>
                    <a:pt x="346" y="153"/>
                    <a:pt x="351" y="161"/>
                  </a:cubicBezTo>
                  <a:cubicBezTo>
                    <a:pt x="358" y="174"/>
                    <a:pt x="359" y="184"/>
                    <a:pt x="361" y="198"/>
                  </a:cubicBezTo>
                  <a:cubicBezTo>
                    <a:pt x="362" y="210"/>
                    <a:pt x="351" y="210"/>
                    <a:pt x="346" y="206"/>
                  </a:cubicBezTo>
                  <a:cubicBezTo>
                    <a:pt x="344" y="204"/>
                    <a:pt x="337" y="195"/>
                    <a:pt x="329" y="196"/>
                  </a:cubicBezTo>
                  <a:cubicBezTo>
                    <a:pt x="324" y="197"/>
                    <a:pt x="320" y="204"/>
                    <a:pt x="318" y="209"/>
                  </a:cubicBezTo>
                  <a:cubicBezTo>
                    <a:pt x="318" y="209"/>
                    <a:pt x="329" y="228"/>
                    <a:pt x="333" y="245"/>
                  </a:cubicBezTo>
                  <a:cubicBezTo>
                    <a:pt x="336" y="260"/>
                    <a:pt x="335" y="272"/>
                    <a:pt x="333" y="284"/>
                  </a:cubicBezTo>
                  <a:cubicBezTo>
                    <a:pt x="332" y="295"/>
                    <a:pt x="320" y="292"/>
                    <a:pt x="317" y="288"/>
                  </a:cubicBezTo>
                  <a:cubicBezTo>
                    <a:pt x="314" y="284"/>
                    <a:pt x="310" y="275"/>
                    <a:pt x="303" y="274"/>
                  </a:cubicBezTo>
                  <a:cubicBezTo>
                    <a:pt x="294" y="272"/>
                    <a:pt x="287" y="281"/>
                    <a:pt x="286" y="291"/>
                  </a:cubicBezTo>
                  <a:cubicBezTo>
                    <a:pt x="285" y="301"/>
                    <a:pt x="286" y="309"/>
                    <a:pt x="292" y="317"/>
                  </a:cubicBezTo>
                  <a:cubicBezTo>
                    <a:pt x="316" y="352"/>
                    <a:pt x="425" y="286"/>
                    <a:pt x="472" y="323"/>
                  </a:cubicBezTo>
                  <a:cubicBezTo>
                    <a:pt x="475" y="311"/>
                    <a:pt x="477" y="297"/>
                    <a:pt x="474" y="286"/>
                  </a:cubicBezTo>
                  <a:cubicBezTo>
                    <a:pt x="468" y="260"/>
                    <a:pt x="425" y="248"/>
                    <a:pt x="404" y="219"/>
                  </a:cubicBezTo>
                  <a:lnTo>
                    <a:pt x="404" y="219"/>
                  </a:lnTo>
                  <a:cubicBezTo>
                    <a:pt x="400" y="213"/>
                    <a:pt x="397" y="207"/>
                    <a:pt x="395" y="200"/>
                  </a:cubicBezTo>
                  <a:cubicBezTo>
                    <a:pt x="387" y="166"/>
                    <a:pt x="410" y="119"/>
                    <a:pt x="421" y="98"/>
                  </a:cubicBezTo>
                  <a:cubicBezTo>
                    <a:pt x="412" y="83"/>
                    <a:pt x="417" y="55"/>
                    <a:pt x="422" y="43"/>
                  </a:cubicBezTo>
                  <a:cubicBezTo>
                    <a:pt x="428" y="28"/>
                    <a:pt x="433" y="20"/>
                    <a:pt x="440" y="10"/>
                  </a:cubicBezTo>
                  <a:cubicBezTo>
                    <a:pt x="447" y="0"/>
                    <a:pt x="466" y="1"/>
                    <a:pt x="466" y="7"/>
                  </a:cubicBezTo>
                  <a:cubicBezTo>
                    <a:pt x="466" y="7"/>
                    <a:pt x="445" y="32"/>
                    <a:pt x="452" y="40"/>
                  </a:cubicBezTo>
                  <a:cubicBezTo>
                    <a:pt x="460" y="48"/>
                    <a:pt x="498" y="21"/>
                    <a:pt x="470" y="81"/>
                  </a:cubicBezTo>
                  <a:cubicBezTo>
                    <a:pt x="460" y="102"/>
                    <a:pt x="447" y="108"/>
                    <a:pt x="436" y="107"/>
                  </a:cubicBezTo>
                  <a:cubicBezTo>
                    <a:pt x="424" y="130"/>
                    <a:pt x="410" y="166"/>
                    <a:pt x="417" y="193"/>
                  </a:cubicBezTo>
                  <a:cubicBezTo>
                    <a:pt x="419" y="204"/>
                    <a:pt x="426" y="212"/>
                    <a:pt x="435" y="219"/>
                  </a:cubicBezTo>
                  <a:lnTo>
                    <a:pt x="435" y="219"/>
                  </a:lnTo>
                  <a:cubicBezTo>
                    <a:pt x="457" y="238"/>
                    <a:pt x="491" y="250"/>
                    <a:pt x="498" y="283"/>
                  </a:cubicBezTo>
                  <a:cubicBezTo>
                    <a:pt x="502" y="302"/>
                    <a:pt x="496" y="329"/>
                    <a:pt x="490" y="348"/>
                  </a:cubicBezTo>
                  <a:cubicBezTo>
                    <a:pt x="499" y="367"/>
                    <a:pt x="499" y="388"/>
                    <a:pt x="504" y="406"/>
                  </a:cubicBezTo>
                  <a:cubicBezTo>
                    <a:pt x="507" y="413"/>
                    <a:pt x="512" y="424"/>
                    <a:pt x="520" y="423"/>
                  </a:cubicBezTo>
                  <a:cubicBezTo>
                    <a:pt x="528" y="422"/>
                    <a:pt x="532" y="414"/>
                    <a:pt x="535" y="410"/>
                  </a:cubicBezTo>
                  <a:cubicBezTo>
                    <a:pt x="539" y="404"/>
                    <a:pt x="550" y="403"/>
                    <a:pt x="551" y="415"/>
                  </a:cubicBezTo>
                  <a:cubicBezTo>
                    <a:pt x="553" y="427"/>
                    <a:pt x="558" y="438"/>
                    <a:pt x="558" y="451"/>
                  </a:cubicBezTo>
                  <a:cubicBezTo>
                    <a:pt x="557" y="502"/>
                    <a:pt x="541" y="542"/>
                    <a:pt x="528" y="574"/>
                  </a:cubicBezTo>
                  <a:cubicBezTo>
                    <a:pt x="528" y="574"/>
                    <a:pt x="543" y="577"/>
                    <a:pt x="563" y="591"/>
                  </a:cubicBezTo>
                  <a:cubicBezTo>
                    <a:pt x="577" y="601"/>
                    <a:pt x="573" y="609"/>
                    <a:pt x="573" y="613"/>
                  </a:cubicBezTo>
                  <a:cubicBezTo>
                    <a:pt x="575" y="615"/>
                    <a:pt x="576" y="617"/>
                    <a:pt x="577" y="619"/>
                  </a:cubicBezTo>
                  <a:cubicBezTo>
                    <a:pt x="578" y="622"/>
                    <a:pt x="579" y="625"/>
                    <a:pt x="580" y="628"/>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05" name="Google Shape;705;p25"/>
            <p:cNvSpPr/>
            <p:nvPr/>
          </p:nvSpPr>
          <p:spPr>
            <a:xfrm>
              <a:off x="345390" y="360859"/>
              <a:ext cx="23171" cy="15447"/>
            </a:xfrm>
            <a:custGeom>
              <a:avLst/>
              <a:gdLst/>
              <a:ahLst/>
              <a:cxnLst/>
              <a:rect l="l" t="t" r="r" b="b"/>
              <a:pathLst>
                <a:path w="81" h="50" extrusionOk="0">
                  <a:moveTo>
                    <a:pt x="17" y="38"/>
                  </a:moveTo>
                  <a:cubicBezTo>
                    <a:pt x="45" y="50"/>
                    <a:pt x="81" y="31"/>
                    <a:pt x="81" y="27"/>
                  </a:cubicBezTo>
                  <a:cubicBezTo>
                    <a:pt x="37" y="34"/>
                    <a:pt x="21" y="21"/>
                    <a:pt x="31" y="0"/>
                  </a:cubicBezTo>
                  <a:cubicBezTo>
                    <a:pt x="0" y="3"/>
                    <a:pt x="2" y="31"/>
                    <a:pt x="17" y="38"/>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06" name="Google Shape;706;p25"/>
            <p:cNvSpPr/>
            <p:nvPr/>
          </p:nvSpPr>
          <p:spPr>
            <a:xfrm>
              <a:off x="382721" y="646637"/>
              <a:ext cx="56641" cy="72088"/>
            </a:xfrm>
            <a:custGeom>
              <a:avLst/>
              <a:gdLst/>
              <a:ahLst/>
              <a:cxnLst/>
              <a:rect l="l" t="t" r="r" b="b"/>
              <a:pathLst>
                <a:path w="191" h="244" extrusionOk="0">
                  <a:moveTo>
                    <a:pt x="116" y="148"/>
                  </a:moveTo>
                  <a:cubicBezTo>
                    <a:pt x="131" y="139"/>
                    <a:pt x="150" y="129"/>
                    <a:pt x="160" y="120"/>
                  </a:cubicBezTo>
                  <a:cubicBezTo>
                    <a:pt x="173" y="110"/>
                    <a:pt x="191" y="86"/>
                    <a:pt x="191" y="77"/>
                  </a:cubicBezTo>
                  <a:cubicBezTo>
                    <a:pt x="171" y="54"/>
                    <a:pt x="175" y="31"/>
                    <a:pt x="173" y="10"/>
                  </a:cubicBezTo>
                  <a:cubicBezTo>
                    <a:pt x="173" y="5"/>
                    <a:pt x="167" y="0"/>
                    <a:pt x="159" y="4"/>
                  </a:cubicBezTo>
                  <a:cubicBezTo>
                    <a:pt x="135" y="15"/>
                    <a:pt x="108" y="23"/>
                    <a:pt x="108" y="23"/>
                  </a:cubicBezTo>
                  <a:cubicBezTo>
                    <a:pt x="108" y="23"/>
                    <a:pt x="103" y="57"/>
                    <a:pt x="110" y="65"/>
                  </a:cubicBezTo>
                  <a:cubicBezTo>
                    <a:pt x="118" y="73"/>
                    <a:pt x="136" y="70"/>
                    <a:pt x="134" y="82"/>
                  </a:cubicBezTo>
                  <a:cubicBezTo>
                    <a:pt x="133" y="90"/>
                    <a:pt x="122" y="103"/>
                    <a:pt x="115" y="109"/>
                  </a:cubicBezTo>
                  <a:cubicBezTo>
                    <a:pt x="102" y="119"/>
                    <a:pt x="87" y="127"/>
                    <a:pt x="79" y="131"/>
                  </a:cubicBezTo>
                  <a:cubicBezTo>
                    <a:pt x="79" y="131"/>
                    <a:pt x="57" y="123"/>
                    <a:pt x="26" y="126"/>
                  </a:cubicBezTo>
                  <a:cubicBezTo>
                    <a:pt x="13" y="127"/>
                    <a:pt x="13" y="137"/>
                    <a:pt x="13" y="137"/>
                  </a:cubicBezTo>
                  <a:cubicBezTo>
                    <a:pt x="13" y="137"/>
                    <a:pt x="9" y="137"/>
                    <a:pt x="6" y="138"/>
                  </a:cubicBezTo>
                  <a:cubicBezTo>
                    <a:pt x="2" y="140"/>
                    <a:pt x="0" y="143"/>
                    <a:pt x="0" y="143"/>
                  </a:cubicBezTo>
                  <a:cubicBezTo>
                    <a:pt x="0" y="143"/>
                    <a:pt x="2" y="146"/>
                    <a:pt x="6" y="148"/>
                  </a:cubicBezTo>
                  <a:cubicBezTo>
                    <a:pt x="9" y="149"/>
                    <a:pt x="13" y="149"/>
                    <a:pt x="13" y="149"/>
                  </a:cubicBezTo>
                  <a:cubicBezTo>
                    <a:pt x="14" y="153"/>
                    <a:pt x="18" y="158"/>
                    <a:pt x="25" y="159"/>
                  </a:cubicBezTo>
                  <a:cubicBezTo>
                    <a:pt x="40" y="161"/>
                    <a:pt x="50" y="160"/>
                    <a:pt x="58" y="158"/>
                  </a:cubicBezTo>
                  <a:cubicBezTo>
                    <a:pt x="63" y="156"/>
                    <a:pt x="66" y="157"/>
                    <a:pt x="68" y="161"/>
                  </a:cubicBezTo>
                  <a:cubicBezTo>
                    <a:pt x="69" y="165"/>
                    <a:pt x="65" y="167"/>
                    <a:pt x="62" y="169"/>
                  </a:cubicBezTo>
                  <a:cubicBezTo>
                    <a:pt x="50" y="176"/>
                    <a:pt x="42" y="181"/>
                    <a:pt x="37" y="187"/>
                  </a:cubicBezTo>
                  <a:cubicBezTo>
                    <a:pt x="33" y="193"/>
                    <a:pt x="30" y="201"/>
                    <a:pt x="32" y="207"/>
                  </a:cubicBezTo>
                  <a:cubicBezTo>
                    <a:pt x="31" y="209"/>
                    <a:pt x="30" y="211"/>
                    <a:pt x="29" y="214"/>
                  </a:cubicBezTo>
                  <a:cubicBezTo>
                    <a:pt x="28" y="218"/>
                    <a:pt x="28" y="221"/>
                    <a:pt x="29" y="224"/>
                  </a:cubicBezTo>
                  <a:cubicBezTo>
                    <a:pt x="31" y="224"/>
                    <a:pt x="33" y="224"/>
                    <a:pt x="36" y="223"/>
                  </a:cubicBezTo>
                  <a:cubicBezTo>
                    <a:pt x="38" y="222"/>
                    <a:pt x="41" y="221"/>
                    <a:pt x="43" y="218"/>
                  </a:cubicBezTo>
                  <a:cubicBezTo>
                    <a:pt x="49" y="220"/>
                    <a:pt x="57" y="218"/>
                    <a:pt x="63" y="210"/>
                  </a:cubicBezTo>
                  <a:cubicBezTo>
                    <a:pt x="68" y="203"/>
                    <a:pt x="74" y="190"/>
                    <a:pt x="75" y="185"/>
                  </a:cubicBezTo>
                  <a:cubicBezTo>
                    <a:pt x="77" y="179"/>
                    <a:pt x="79" y="178"/>
                    <a:pt x="82" y="179"/>
                  </a:cubicBezTo>
                  <a:cubicBezTo>
                    <a:pt x="85" y="180"/>
                    <a:pt x="87" y="181"/>
                    <a:pt x="85" y="189"/>
                  </a:cubicBezTo>
                  <a:cubicBezTo>
                    <a:pt x="84" y="195"/>
                    <a:pt x="84" y="208"/>
                    <a:pt x="85" y="214"/>
                  </a:cubicBezTo>
                  <a:cubicBezTo>
                    <a:pt x="89" y="234"/>
                    <a:pt x="100" y="233"/>
                    <a:pt x="100" y="233"/>
                  </a:cubicBezTo>
                  <a:cubicBezTo>
                    <a:pt x="100" y="233"/>
                    <a:pt x="101" y="236"/>
                    <a:pt x="103" y="239"/>
                  </a:cubicBezTo>
                  <a:cubicBezTo>
                    <a:pt x="106" y="242"/>
                    <a:pt x="109" y="244"/>
                    <a:pt x="111" y="244"/>
                  </a:cubicBezTo>
                  <a:cubicBezTo>
                    <a:pt x="113" y="242"/>
                    <a:pt x="114" y="238"/>
                    <a:pt x="113" y="234"/>
                  </a:cubicBezTo>
                  <a:cubicBezTo>
                    <a:pt x="113" y="231"/>
                    <a:pt x="112" y="228"/>
                    <a:pt x="112" y="228"/>
                  </a:cubicBezTo>
                  <a:cubicBezTo>
                    <a:pt x="115" y="226"/>
                    <a:pt x="118" y="222"/>
                    <a:pt x="116" y="214"/>
                  </a:cubicBezTo>
                  <a:cubicBezTo>
                    <a:pt x="113" y="199"/>
                    <a:pt x="108" y="192"/>
                    <a:pt x="103" y="185"/>
                  </a:cubicBezTo>
                  <a:cubicBezTo>
                    <a:pt x="101" y="181"/>
                    <a:pt x="102" y="178"/>
                    <a:pt x="104" y="176"/>
                  </a:cubicBezTo>
                  <a:cubicBezTo>
                    <a:pt x="107" y="174"/>
                    <a:pt x="111" y="175"/>
                    <a:pt x="114" y="180"/>
                  </a:cubicBezTo>
                  <a:cubicBezTo>
                    <a:pt x="118" y="185"/>
                    <a:pt x="124" y="193"/>
                    <a:pt x="134" y="198"/>
                  </a:cubicBezTo>
                  <a:cubicBezTo>
                    <a:pt x="141" y="201"/>
                    <a:pt x="147" y="200"/>
                    <a:pt x="150" y="197"/>
                  </a:cubicBezTo>
                  <a:cubicBezTo>
                    <a:pt x="150" y="197"/>
                    <a:pt x="153" y="199"/>
                    <a:pt x="156" y="200"/>
                  </a:cubicBezTo>
                  <a:cubicBezTo>
                    <a:pt x="159" y="201"/>
                    <a:pt x="162" y="201"/>
                    <a:pt x="165" y="201"/>
                  </a:cubicBezTo>
                  <a:cubicBezTo>
                    <a:pt x="164" y="198"/>
                    <a:pt x="163" y="195"/>
                    <a:pt x="162" y="193"/>
                  </a:cubicBezTo>
                  <a:cubicBezTo>
                    <a:pt x="161" y="190"/>
                    <a:pt x="160" y="188"/>
                    <a:pt x="158" y="186"/>
                  </a:cubicBezTo>
                  <a:cubicBezTo>
                    <a:pt x="158" y="182"/>
                    <a:pt x="157" y="175"/>
                    <a:pt x="154" y="172"/>
                  </a:cubicBezTo>
                  <a:cubicBezTo>
                    <a:pt x="142" y="160"/>
                    <a:pt x="116" y="148"/>
                    <a:pt x="116" y="148"/>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07" name="Google Shape;707;p25"/>
            <p:cNvSpPr/>
            <p:nvPr/>
          </p:nvSpPr>
          <p:spPr>
            <a:xfrm>
              <a:off x="304196" y="537218"/>
              <a:ext cx="178933" cy="180221"/>
            </a:xfrm>
            <a:custGeom>
              <a:avLst/>
              <a:gdLst/>
              <a:ahLst/>
              <a:cxnLst/>
              <a:rect l="l" t="t" r="r" b="b"/>
              <a:pathLst>
                <a:path w="606" h="613" extrusionOk="0">
                  <a:moveTo>
                    <a:pt x="290" y="52"/>
                  </a:moveTo>
                  <a:cubicBezTo>
                    <a:pt x="281" y="59"/>
                    <a:pt x="263" y="36"/>
                    <a:pt x="263" y="36"/>
                  </a:cubicBezTo>
                  <a:cubicBezTo>
                    <a:pt x="271" y="29"/>
                    <a:pt x="280" y="23"/>
                    <a:pt x="288" y="31"/>
                  </a:cubicBezTo>
                  <a:cubicBezTo>
                    <a:pt x="294" y="38"/>
                    <a:pt x="298" y="47"/>
                    <a:pt x="290" y="52"/>
                  </a:cubicBezTo>
                  <a:close/>
                  <a:moveTo>
                    <a:pt x="603" y="561"/>
                  </a:moveTo>
                  <a:cubicBezTo>
                    <a:pt x="602" y="558"/>
                    <a:pt x="601" y="557"/>
                    <a:pt x="599" y="555"/>
                  </a:cubicBezTo>
                  <a:cubicBezTo>
                    <a:pt x="599" y="551"/>
                    <a:pt x="603" y="542"/>
                    <a:pt x="589" y="533"/>
                  </a:cubicBezTo>
                  <a:cubicBezTo>
                    <a:pt x="569" y="519"/>
                    <a:pt x="554" y="515"/>
                    <a:pt x="554" y="515"/>
                  </a:cubicBezTo>
                  <a:cubicBezTo>
                    <a:pt x="567" y="484"/>
                    <a:pt x="583" y="444"/>
                    <a:pt x="584" y="393"/>
                  </a:cubicBezTo>
                  <a:cubicBezTo>
                    <a:pt x="584" y="380"/>
                    <a:pt x="579" y="368"/>
                    <a:pt x="577" y="357"/>
                  </a:cubicBezTo>
                  <a:cubicBezTo>
                    <a:pt x="576" y="345"/>
                    <a:pt x="565" y="346"/>
                    <a:pt x="561" y="352"/>
                  </a:cubicBezTo>
                  <a:cubicBezTo>
                    <a:pt x="558" y="356"/>
                    <a:pt x="554" y="364"/>
                    <a:pt x="546" y="365"/>
                  </a:cubicBezTo>
                  <a:cubicBezTo>
                    <a:pt x="538" y="366"/>
                    <a:pt x="533" y="354"/>
                    <a:pt x="530" y="347"/>
                  </a:cubicBezTo>
                  <a:cubicBezTo>
                    <a:pt x="526" y="333"/>
                    <a:pt x="525" y="318"/>
                    <a:pt x="521" y="302"/>
                  </a:cubicBezTo>
                  <a:cubicBezTo>
                    <a:pt x="535" y="299"/>
                    <a:pt x="547" y="291"/>
                    <a:pt x="558" y="282"/>
                  </a:cubicBezTo>
                  <a:cubicBezTo>
                    <a:pt x="577" y="266"/>
                    <a:pt x="576" y="240"/>
                    <a:pt x="565" y="220"/>
                  </a:cubicBezTo>
                  <a:cubicBezTo>
                    <a:pt x="557" y="204"/>
                    <a:pt x="546" y="197"/>
                    <a:pt x="495" y="178"/>
                  </a:cubicBezTo>
                  <a:cubicBezTo>
                    <a:pt x="474" y="171"/>
                    <a:pt x="459" y="162"/>
                    <a:pt x="449" y="150"/>
                  </a:cubicBezTo>
                  <a:cubicBezTo>
                    <a:pt x="445" y="146"/>
                    <a:pt x="441" y="140"/>
                    <a:pt x="438" y="134"/>
                  </a:cubicBezTo>
                  <a:cubicBezTo>
                    <a:pt x="433" y="123"/>
                    <a:pt x="437" y="111"/>
                    <a:pt x="446" y="103"/>
                  </a:cubicBezTo>
                  <a:cubicBezTo>
                    <a:pt x="448" y="101"/>
                    <a:pt x="453" y="98"/>
                    <a:pt x="458" y="94"/>
                  </a:cubicBezTo>
                  <a:cubicBezTo>
                    <a:pt x="474" y="106"/>
                    <a:pt x="517" y="100"/>
                    <a:pt x="533" y="94"/>
                  </a:cubicBezTo>
                  <a:cubicBezTo>
                    <a:pt x="553" y="87"/>
                    <a:pt x="567" y="78"/>
                    <a:pt x="581" y="70"/>
                  </a:cubicBezTo>
                  <a:cubicBezTo>
                    <a:pt x="595" y="62"/>
                    <a:pt x="593" y="46"/>
                    <a:pt x="585" y="46"/>
                  </a:cubicBezTo>
                  <a:cubicBezTo>
                    <a:pt x="585" y="46"/>
                    <a:pt x="535" y="67"/>
                    <a:pt x="526" y="59"/>
                  </a:cubicBezTo>
                  <a:cubicBezTo>
                    <a:pt x="519" y="52"/>
                    <a:pt x="536" y="24"/>
                    <a:pt x="483" y="48"/>
                  </a:cubicBezTo>
                  <a:cubicBezTo>
                    <a:pt x="464" y="56"/>
                    <a:pt x="449" y="68"/>
                    <a:pt x="450" y="79"/>
                  </a:cubicBezTo>
                  <a:cubicBezTo>
                    <a:pt x="432" y="89"/>
                    <a:pt x="414" y="106"/>
                    <a:pt x="416" y="128"/>
                  </a:cubicBezTo>
                  <a:cubicBezTo>
                    <a:pt x="417" y="135"/>
                    <a:pt x="421" y="144"/>
                    <a:pt x="426" y="151"/>
                  </a:cubicBezTo>
                  <a:lnTo>
                    <a:pt x="426" y="151"/>
                  </a:lnTo>
                  <a:cubicBezTo>
                    <a:pt x="441" y="172"/>
                    <a:pt x="470" y="188"/>
                    <a:pt x="501" y="198"/>
                  </a:cubicBezTo>
                  <a:cubicBezTo>
                    <a:pt x="532" y="208"/>
                    <a:pt x="543" y="214"/>
                    <a:pt x="549" y="234"/>
                  </a:cubicBezTo>
                  <a:cubicBezTo>
                    <a:pt x="556" y="260"/>
                    <a:pt x="541" y="276"/>
                    <a:pt x="512" y="281"/>
                  </a:cubicBezTo>
                  <a:cubicBezTo>
                    <a:pt x="509" y="274"/>
                    <a:pt x="505" y="269"/>
                    <a:pt x="501" y="265"/>
                  </a:cubicBezTo>
                  <a:cubicBezTo>
                    <a:pt x="460" y="223"/>
                    <a:pt x="342" y="294"/>
                    <a:pt x="318" y="259"/>
                  </a:cubicBezTo>
                  <a:cubicBezTo>
                    <a:pt x="312" y="251"/>
                    <a:pt x="311" y="242"/>
                    <a:pt x="312" y="232"/>
                  </a:cubicBezTo>
                  <a:cubicBezTo>
                    <a:pt x="313" y="223"/>
                    <a:pt x="320" y="214"/>
                    <a:pt x="329" y="215"/>
                  </a:cubicBezTo>
                  <a:cubicBezTo>
                    <a:pt x="336" y="216"/>
                    <a:pt x="340" y="226"/>
                    <a:pt x="343" y="229"/>
                  </a:cubicBezTo>
                  <a:cubicBezTo>
                    <a:pt x="346" y="234"/>
                    <a:pt x="358" y="237"/>
                    <a:pt x="359" y="225"/>
                  </a:cubicBezTo>
                  <a:cubicBezTo>
                    <a:pt x="361" y="213"/>
                    <a:pt x="362" y="202"/>
                    <a:pt x="359" y="187"/>
                  </a:cubicBezTo>
                  <a:cubicBezTo>
                    <a:pt x="355" y="170"/>
                    <a:pt x="344" y="150"/>
                    <a:pt x="344" y="150"/>
                  </a:cubicBezTo>
                  <a:cubicBezTo>
                    <a:pt x="346" y="145"/>
                    <a:pt x="350" y="138"/>
                    <a:pt x="355" y="138"/>
                  </a:cubicBezTo>
                  <a:cubicBezTo>
                    <a:pt x="363" y="137"/>
                    <a:pt x="370" y="146"/>
                    <a:pt x="372" y="148"/>
                  </a:cubicBezTo>
                  <a:cubicBezTo>
                    <a:pt x="377" y="151"/>
                    <a:pt x="388" y="151"/>
                    <a:pt x="387" y="139"/>
                  </a:cubicBezTo>
                  <a:cubicBezTo>
                    <a:pt x="385" y="126"/>
                    <a:pt x="384" y="116"/>
                    <a:pt x="377" y="103"/>
                  </a:cubicBezTo>
                  <a:cubicBezTo>
                    <a:pt x="372" y="94"/>
                    <a:pt x="367" y="91"/>
                    <a:pt x="364" y="81"/>
                  </a:cubicBezTo>
                  <a:cubicBezTo>
                    <a:pt x="362" y="72"/>
                    <a:pt x="364" y="61"/>
                    <a:pt x="361" y="51"/>
                  </a:cubicBezTo>
                  <a:cubicBezTo>
                    <a:pt x="356" y="38"/>
                    <a:pt x="344" y="31"/>
                    <a:pt x="332" y="26"/>
                  </a:cubicBezTo>
                  <a:lnTo>
                    <a:pt x="340" y="16"/>
                  </a:lnTo>
                  <a:cubicBezTo>
                    <a:pt x="343" y="11"/>
                    <a:pt x="343" y="0"/>
                    <a:pt x="331" y="2"/>
                  </a:cubicBezTo>
                  <a:cubicBezTo>
                    <a:pt x="322" y="4"/>
                    <a:pt x="314" y="6"/>
                    <a:pt x="304" y="6"/>
                  </a:cubicBezTo>
                  <a:cubicBezTo>
                    <a:pt x="289" y="6"/>
                    <a:pt x="250" y="1"/>
                    <a:pt x="244" y="16"/>
                  </a:cubicBezTo>
                  <a:cubicBezTo>
                    <a:pt x="241" y="22"/>
                    <a:pt x="241" y="25"/>
                    <a:pt x="241" y="31"/>
                  </a:cubicBezTo>
                  <a:cubicBezTo>
                    <a:pt x="228" y="31"/>
                    <a:pt x="216" y="29"/>
                    <a:pt x="202" y="35"/>
                  </a:cubicBezTo>
                  <a:cubicBezTo>
                    <a:pt x="198" y="37"/>
                    <a:pt x="190" y="41"/>
                    <a:pt x="202" y="55"/>
                  </a:cubicBezTo>
                  <a:cubicBezTo>
                    <a:pt x="197" y="67"/>
                    <a:pt x="205" y="78"/>
                    <a:pt x="210" y="81"/>
                  </a:cubicBezTo>
                  <a:cubicBezTo>
                    <a:pt x="233" y="69"/>
                    <a:pt x="264" y="71"/>
                    <a:pt x="277" y="82"/>
                  </a:cubicBezTo>
                  <a:cubicBezTo>
                    <a:pt x="287" y="90"/>
                    <a:pt x="278" y="106"/>
                    <a:pt x="274" y="112"/>
                  </a:cubicBezTo>
                  <a:cubicBezTo>
                    <a:pt x="262" y="108"/>
                    <a:pt x="235" y="107"/>
                    <a:pt x="217" y="115"/>
                  </a:cubicBezTo>
                  <a:cubicBezTo>
                    <a:pt x="213" y="121"/>
                    <a:pt x="218" y="130"/>
                    <a:pt x="221" y="134"/>
                  </a:cubicBezTo>
                  <a:cubicBezTo>
                    <a:pt x="245" y="127"/>
                    <a:pt x="268" y="134"/>
                    <a:pt x="268" y="134"/>
                  </a:cubicBezTo>
                  <a:cubicBezTo>
                    <a:pt x="268" y="134"/>
                    <a:pt x="261" y="147"/>
                    <a:pt x="248" y="159"/>
                  </a:cubicBezTo>
                  <a:cubicBezTo>
                    <a:pt x="236" y="169"/>
                    <a:pt x="226" y="176"/>
                    <a:pt x="211" y="190"/>
                  </a:cubicBezTo>
                  <a:cubicBezTo>
                    <a:pt x="196" y="205"/>
                    <a:pt x="185" y="217"/>
                    <a:pt x="177" y="231"/>
                  </a:cubicBezTo>
                  <a:cubicBezTo>
                    <a:pt x="159" y="226"/>
                    <a:pt x="141" y="221"/>
                    <a:pt x="132" y="214"/>
                  </a:cubicBezTo>
                  <a:cubicBezTo>
                    <a:pt x="120" y="206"/>
                    <a:pt x="110" y="200"/>
                    <a:pt x="99" y="186"/>
                  </a:cubicBezTo>
                  <a:cubicBezTo>
                    <a:pt x="99" y="179"/>
                    <a:pt x="98" y="162"/>
                    <a:pt x="84" y="144"/>
                  </a:cubicBezTo>
                  <a:cubicBezTo>
                    <a:pt x="76" y="134"/>
                    <a:pt x="65" y="138"/>
                    <a:pt x="65" y="138"/>
                  </a:cubicBezTo>
                  <a:cubicBezTo>
                    <a:pt x="65" y="138"/>
                    <a:pt x="63" y="135"/>
                    <a:pt x="60" y="133"/>
                  </a:cubicBezTo>
                  <a:cubicBezTo>
                    <a:pt x="57" y="131"/>
                    <a:pt x="52" y="131"/>
                    <a:pt x="52" y="131"/>
                  </a:cubicBezTo>
                  <a:cubicBezTo>
                    <a:pt x="52" y="131"/>
                    <a:pt x="51" y="134"/>
                    <a:pt x="52" y="139"/>
                  </a:cubicBezTo>
                  <a:cubicBezTo>
                    <a:pt x="53" y="142"/>
                    <a:pt x="55" y="145"/>
                    <a:pt x="55" y="145"/>
                  </a:cubicBezTo>
                  <a:cubicBezTo>
                    <a:pt x="52" y="148"/>
                    <a:pt x="50" y="155"/>
                    <a:pt x="53" y="160"/>
                  </a:cubicBezTo>
                  <a:cubicBezTo>
                    <a:pt x="59" y="174"/>
                    <a:pt x="66" y="182"/>
                    <a:pt x="72" y="188"/>
                  </a:cubicBezTo>
                  <a:cubicBezTo>
                    <a:pt x="76" y="191"/>
                    <a:pt x="77" y="194"/>
                    <a:pt x="74" y="197"/>
                  </a:cubicBezTo>
                  <a:cubicBezTo>
                    <a:pt x="72" y="200"/>
                    <a:pt x="68" y="199"/>
                    <a:pt x="64" y="198"/>
                  </a:cubicBezTo>
                  <a:cubicBezTo>
                    <a:pt x="52" y="191"/>
                    <a:pt x="43" y="187"/>
                    <a:pt x="36" y="186"/>
                  </a:cubicBezTo>
                  <a:cubicBezTo>
                    <a:pt x="28" y="185"/>
                    <a:pt x="20" y="187"/>
                    <a:pt x="16" y="193"/>
                  </a:cubicBezTo>
                  <a:cubicBezTo>
                    <a:pt x="14" y="193"/>
                    <a:pt x="11" y="193"/>
                    <a:pt x="8" y="194"/>
                  </a:cubicBezTo>
                  <a:cubicBezTo>
                    <a:pt x="5" y="195"/>
                    <a:pt x="2" y="196"/>
                    <a:pt x="0" y="199"/>
                  </a:cubicBezTo>
                  <a:cubicBezTo>
                    <a:pt x="1" y="201"/>
                    <a:pt x="3" y="203"/>
                    <a:pt x="5" y="204"/>
                  </a:cubicBezTo>
                  <a:cubicBezTo>
                    <a:pt x="7" y="206"/>
                    <a:pt x="9" y="207"/>
                    <a:pt x="13" y="207"/>
                  </a:cubicBezTo>
                  <a:cubicBezTo>
                    <a:pt x="15" y="213"/>
                    <a:pt x="20" y="219"/>
                    <a:pt x="31" y="220"/>
                  </a:cubicBezTo>
                  <a:cubicBezTo>
                    <a:pt x="39" y="220"/>
                    <a:pt x="53" y="218"/>
                    <a:pt x="58" y="217"/>
                  </a:cubicBezTo>
                  <a:cubicBezTo>
                    <a:pt x="64" y="215"/>
                    <a:pt x="66" y="217"/>
                    <a:pt x="67" y="219"/>
                  </a:cubicBezTo>
                  <a:cubicBezTo>
                    <a:pt x="68" y="222"/>
                    <a:pt x="67" y="225"/>
                    <a:pt x="60" y="228"/>
                  </a:cubicBezTo>
                  <a:cubicBezTo>
                    <a:pt x="54" y="230"/>
                    <a:pt x="44" y="237"/>
                    <a:pt x="40" y="241"/>
                  </a:cubicBezTo>
                  <a:cubicBezTo>
                    <a:pt x="24" y="255"/>
                    <a:pt x="31" y="264"/>
                    <a:pt x="31" y="264"/>
                  </a:cubicBezTo>
                  <a:cubicBezTo>
                    <a:pt x="31" y="264"/>
                    <a:pt x="29" y="266"/>
                    <a:pt x="28" y="270"/>
                  </a:cubicBezTo>
                  <a:cubicBezTo>
                    <a:pt x="27" y="273"/>
                    <a:pt x="27" y="277"/>
                    <a:pt x="27" y="280"/>
                  </a:cubicBezTo>
                  <a:cubicBezTo>
                    <a:pt x="30" y="279"/>
                    <a:pt x="34" y="278"/>
                    <a:pt x="37" y="276"/>
                  </a:cubicBezTo>
                  <a:cubicBezTo>
                    <a:pt x="40" y="273"/>
                    <a:pt x="41" y="271"/>
                    <a:pt x="41" y="271"/>
                  </a:cubicBezTo>
                  <a:cubicBezTo>
                    <a:pt x="44" y="272"/>
                    <a:pt x="50" y="273"/>
                    <a:pt x="56" y="267"/>
                  </a:cubicBezTo>
                  <a:cubicBezTo>
                    <a:pt x="67" y="257"/>
                    <a:pt x="70" y="248"/>
                    <a:pt x="73" y="241"/>
                  </a:cubicBezTo>
                  <a:cubicBezTo>
                    <a:pt x="75" y="236"/>
                    <a:pt x="78" y="235"/>
                    <a:pt x="81" y="237"/>
                  </a:cubicBezTo>
                  <a:cubicBezTo>
                    <a:pt x="84" y="238"/>
                    <a:pt x="86" y="241"/>
                    <a:pt x="84" y="247"/>
                  </a:cubicBezTo>
                  <a:cubicBezTo>
                    <a:pt x="81" y="253"/>
                    <a:pt x="78" y="262"/>
                    <a:pt x="79" y="274"/>
                  </a:cubicBezTo>
                  <a:cubicBezTo>
                    <a:pt x="80" y="281"/>
                    <a:pt x="84" y="286"/>
                    <a:pt x="88" y="287"/>
                  </a:cubicBezTo>
                  <a:cubicBezTo>
                    <a:pt x="88" y="287"/>
                    <a:pt x="88" y="290"/>
                    <a:pt x="89" y="293"/>
                  </a:cubicBezTo>
                  <a:cubicBezTo>
                    <a:pt x="90" y="296"/>
                    <a:pt x="91" y="299"/>
                    <a:pt x="93" y="301"/>
                  </a:cubicBezTo>
                  <a:cubicBezTo>
                    <a:pt x="95" y="299"/>
                    <a:pt x="97" y="297"/>
                    <a:pt x="99" y="294"/>
                  </a:cubicBezTo>
                  <a:cubicBezTo>
                    <a:pt x="100" y="292"/>
                    <a:pt x="101" y="290"/>
                    <a:pt x="101" y="287"/>
                  </a:cubicBezTo>
                  <a:cubicBezTo>
                    <a:pt x="105" y="285"/>
                    <a:pt x="111" y="281"/>
                    <a:pt x="112" y="276"/>
                  </a:cubicBezTo>
                  <a:cubicBezTo>
                    <a:pt x="115" y="261"/>
                    <a:pt x="112" y="248"/>
                    <a:pt x="111" y="242"/>
                  </a:cubicBezTo>
                  <a:cubicBezTo>
                    <a:pt x="127" y="258"/>
                    <a:pt x="152" y="278"/>
                    <a:pt x="165" y="283"/>
                  </a:cubicBezTo>
                  <a:cubicBezTo>
                    <a:pt x="166" y="284"/>
                    <a:pt x="167" y="284"/>
                    <a:pt x="167" y="284"/>
                  </a:cubicBezTo>
                  <a:cubicBezTo>
                    <a:pt x="170" y="306"/>
                    <a:pt x="180" y="327"/>
                    <a:pt x="187" y="336"/>
                  </a:cubicBezTo>
                  <a:cubicBezTo>
                    <a:pt x="202" y="354"/>
                    <a:pt x="215" y="362"/>
                    <a:pt x="222" y="367"/>
                  </a:cubicBezTo>
                  <a:cubicBezTo>
                    <a:pt x="228" y="371"/>
                    <a:pt x="233" y="373"/>
                    <a:pt x="230" y="391"/>
                  </a:cubicBezTo>
                  <a:cubicBezTo>
                    <a:pt x="227" y="406"/>
                    <a:pt x="220" y="422"/>
                    <a:pt x="210" y="435"/>
                  </a:cubicBezTo>
                  <a:cubicBezTo>
                    <a:pt x="198" y="452"/>
                    <a:pt x="161" y="477"/>
                    <a:pt x="161" y="477"/>
                  </a:cubicBezTo>
                  <a:cubicBezTo>
                    <a:pt x="161" y="477"/>
                    <a:pt x="134" y="466"/>
                    <a:pt x="103" y="471"/>
                  </a:cubicBezTo>
                  <a:cubicBezTo>
                    <a:pt x="91" y="472"/>
                    <a:pt x="89" y="482"/>
                    <a:pt x="89" y="482"/>
                  </a:cubicBezTo>
                  <a:cubicBezTo>
                    <a:pt x="89" y="482"/>
                    <a:pt x="85" y="482"/>
                    <a:pt x="82" y="483"/>
                  </a:cubicBezTo>
                  <a:cubicBezTo>
                    <a:pt x="78" y="485"/>
                    <a:pt x="76" y="488"/>
                    <a:pt x="76" y="488"/>
                  </a:cubicBezTo>
                  <a:cubicBezTo>
                    <a:pt x="76" y="488"/>
                    <a:pt x="78" y="491"/>
                    <a:pt x="82" y="493"/>
                  </a:cubicBezTo>
                  <a:cubicBezTo>
                    <a:pt x="85" y="494"/>
                    <a:pt x="89" y="494"/>
                    <a:pt x="89" y="494"/>
                  </a:cubicBezTo>
                  <a:cubicBezTo>
                    <a:pt x="90" y="498"/>
                    <a:pt x="95" y="503"/>
                    <a:pt x="101" y="504"/>
                  </a:cubicBezTo>
                  <a:cubicBezTo>
                    <a:pt x="116" y="506"/>
                    <a:pt x="126" y="505"/>
                    <a:pt x="135" y="503"/>
                  </a:cubicBezTo>
                  <a:cubicBezTo>
                    <a:pt x="139" y="501"/>
                    <a:pt x="143" y="502"/>
                    <a:pt x="144" y="506"/>
                  </a:cubicBezTo>
                  <a:cubicBezTo>
                    <a:pt x="145" y="510"/>
                    <a:pt x="142" y="512"/>
                    <a:pt x="139" y="514"/>
                  </a:cubicBezTo>
                  <a:cubicBezTo>
                    <a:pt x="127" y="521"/>
                    <a:pt x="118" y="526"/>
                    <a:pt x="114" y="532"/>
                  </a:cubicBezTo>
                  <a:cubicBezTo>
                    <a:pt x="109" y="538"/>
                    <a:pt x="106" y="546"/>
                    <a:pt x="109" y="552"/>
                  </a:cubicBezTo>
                  <a:cubicBezTo>
                    <a:pt x="107" y="554"/>
                    <a:pt x="106" y="556"/>
                    <a:pt x="105" y="559"/>
                  </a:cubicBezTo>
                  <a:cubicBezTo>
                    <a:pt x="104" y="563"/>
                    <a:pt x="104" y="566"/>
                    <a:pt x="105" y="569"/>
                  </a:cubicBezTo>
                  <a:cubicBezTo>
                    <a:pt x="107" y="569"/>
                    <a:pt x="110" y="569"/>
                    <a:pt x="112" y="568"/>
                  </a:cubicBezTo>
                  <a:cubicBezTo>
                    <a:pt x="115" y="567"/>
                    <a:pt x="117" y="566"/>
                    <a:pt x="119" y="563"/>
                  </a:cubicBezTo>
                  <a:cubicBezTo>
                    <a:pt x="125" y="565"/>
                    <a:pt x="133" y="563"/>
                    <a:pt x="139" y="555"/>
                  </a:cubicBezTo>
                  <a:cubicBezTo>
                    <a:pt x="144" y="548"/>
                    <a:pt x="150" y="535"/>
                    <a:pt x="152" y="530"/>
                  </a:cubicBezTo>
                  <a:cubicBezTo>
                    <a:pt x="153" y="525"/>
                    <a:pt x="155" y="523"/>
                    <a:pt x="158" y="524"/>
                  </a:cubicBezTo>
                  <a:cubicBezTo>
                    <a:pt x="161" y="525"/>
                    <a:pt x="163" y="526"/>
                    <a:pt x="162" y="535"/>
                  </a:cubicBezTo>
                  <a:cubicBezTo>
                    <a:pt x="161" y="540"/>
                    <a:pt x="161" y="553"/>
                    <a:pt x="162" y="559"/>
                  </a:cubicBezTo>
                  <a:cubicBezTo>
                    <a:pt x="165" y="579"/>
                    <a:pt x="176" y="578"/>
                    <a:pt x="176" y="578"/>
                  </a:cubicBezTo>
                  <a:cubicBezTo>
                    <a:pt x="176" y="578"/>
                    <a:pt x="177" y="581"/>
                    <a:pt x="180" y="584"/>
                  </a:cubicBezTo>
                  <a:cubicBezTo>
                    <a:pt x="182" y="587"/>
                    <a:pt x="185" y="589"/>
                    <a:pt x="188" y="590"/>
                  </a:cubicBezTo>
                  <a:cubicBezTo>
                    <a:pt x="189" y="587"/>
                    <a:pt x="190" y="583"/>
                    <a:pt x="190" y="579"/>
                  </a:cubicBezTo>
                  <a:cubicBezTo>
                    <a:pt x="189" y="576"/>
                    <a:pt x="188" y="574"/>
                    <a:pt x="188" y="574"/>
                  </a:cubicBezTo>
                  <a:cubicBezTo>
                    <a:pt x="191" y="571"/>
                    <a:pt x="195" y="567"/>
                    <a:pt x="193" y="559"/>
                  </a:cubicBezTo>
                  <a:cubicBezTo>
                    <a:pt x="190" y="544"/>
                    <a:pt x="184" y="537"/>
                    <a:pt x="180" y="531"/>
                  </a:cubicBezTo>
                  <a:cubicBezTo>
                    <a:pt x="177" y="526"/>
                    <a:pt x="178" y="523"/>
                    <a:pt x="181" y="521"/>
                  </a:cubicBezTo>
                  <a:cubicBezTo>
                    <a:pt x="183" y="519"/>
                    <a:pt x="187" y="520"/>
                    <a:pt x="191" y="525"/>
                  </a:cubicBezTo>
                  <a:cubicBezTo>
                    <a:pt x="195" y="530"/>
                    <a:pt x="200" y="538"/>
                    <a:pt x="211" y="543"/>
                  </a:cubicBezTo>
                  <a:cubicBezTo>
                    <a:pt x="218" y="546"/>
                    <a:pt x="223" y="545"/>
                    <a:pt x="227" y="542"/>
                  </a:cubicBezTo>
                  <a:cubicBezTo>
                    <a:pt x="227" y="542"/>
                    <a:pt x="230" y="544"/>
                    <a:pt x="232" y="545"/>
                  </a:cubicBezTo>
                  <a:cubicBezTo>
                    <a:pt x="235" y="546"/>
                    <a:pt x="238" y="546"/>
                    <a:pt x="241" y="546"/>
                  </a:cubicBezTo>
                  <a:cubicBezTo>
                    <a:pt x="241" y="543"/>
                    <a:pt x="240" y="540"/>
                    <a:pt x="239" y="538"/>
                  </a:cubicBezTo>
                  <a:cubicBezTo>
                    <a:pt x="237" y="535"/>
                    <a:pt x="236" y="533"/>
                    <a:pt x="234" y="532"/>
                  </a:cubicBezTo>
                  <a:cubicBezTo>
                    <a:pt x="235" y="528"/>
                    <a:pt x="233" y="520"/>
                    <a:pt x="230" y="517"/>
                  </a:cubicBezTo>
                  <a:cubicBezTo>
                    <a:pt x="222" y="506"/>
                    <a:pt x="206" y="499"/>
                    <a:pt x="202" y="497"/>
                  </a:cubicBezTo>
                  <a:cubicBezTo>
                    <a:pt x="202" y="497"/>
                    <a:pt x="223" y="487"/>
                    <a:pt x="252" y="450"/>
                  </a:cubicBezTo>
                  <a:cubicBezTo>
                    <a:pt x="268" y="430"/>
                    <a:pt x="279" y="398"/>
                    <a:pt x="286" y="391"/>
                  </a:cubicBezTo>
                  <a:cubicBezTo>
                    <a:pt x="303" y="374"/>
                    <a:pt x="327" y="378"/>
                    <a:pt x="357" y="370"/>
                  </a:cubicBezTo>
                  <a:cubicBezTo>
                    <a:pt x="456" y="346"/>
                    <a:pt x="433" y="324"/>
                    <a:pt x="461" y="329"/>
                  </a:cubicBezTo>
                  <a:cubicBezTo>
                    <a:pt x="478" y="333"/>
                    <a:pt x="476" y="371"/>
                    <a:pt x="488" y="395"/>
                  </a:cubicBezTo>
                  <a:cubicBezTo>
                    <a:pt x="498" y="415"/>
                    <a:pt x="526" y="410"/>
                    <a:pt x="530" y="431"/>
                  </a:cubicBezTo>
                  <a:cubicBezTo>
                    <a:pt x="533" y="451"/>
                    <a:pt x="526" y="487"/>
                    <a:pt x="520" y="501"/>
                  </a:cubicBezTo>
                  <a:cubicBezTo>
                    <a:pt x="512" y="499"/>
                    <a:pt x="490" y="491"/>
                    <a:pt x="466" y="494"/>
                  </a:cubicBezTo>
                  <a:cubicBezTo>
                    <a:pt x="454" y="496"/>
                    <a:pt x="454" y="505"/>
                    <a:pt x="454" y="505"/>
                  </a:cubicBezTo>
                  <a:cubicBezTo>
                    <a:pt x="454" y="505"/>
                    <a:pt x="450" y="505"/>
                    <a:pt x="446" y="507"/>
                  </a:cubicBezTo>
                  <a:cubicBezTo>
                    <a:pt x="443" y="508"/>
                    <a:pt x="441" y="512"/>
                    <a:pt x="441" y="512"/>
                  </a:cubicBezTo>
                  <a:cubicBezTo>
                    <a:pt x="441" y="512"/>
                    <a:pt x="443" y="515"/>
                    <a:pt x="447" y="516"/>
                  </a:cubicBezTo>
                  <a:cubicBezTo>
                    <a:pt x="450" y="518"/>
                    <a:pt x="454" y="517"/>
                    <a:pt x="454" y="517"/>
                  </a:cubicBezTo>
                  <a:cubicBezTo>
                    <a:pt x="455" y="522"/>
                    <a:pt x="459" y="527"/>
                    <a:pt x="465" y="527"/>
                  </a:cubicBezTo>
                  <a:cubicBezTo>
                    <a:pt x="481" y="530"/>
                    <a:pt x="491" y="528"/>
                    <a:pt x="499" y="526"/>
                  </a:cubicBezTo>
                  <a:cubicBezTo>
                    <a:pt x="504" y="525"/>
                    <a:pt x="507" y="525"/>
                    <a:pt x="509" y="529"/>
                  </a:cubicBezTo>
                  <a:cubicBezTo>
                    <a:pt x="510" y="533"/>
                    <a:pt x="506" y="536"/>
                    <a:pt x="503" y="538"/>
                  </a:cubicBezTo>
                  <a:cubicBezTo>
                    <a:pt x="491" y="545"/>
                    <a:pt x="483" y="550"/>
                    <a:pt x="478" y="556"/>
                  </a:cubicBezTo>
                  <a:cubicBezTo>
                    <a:pt x="473" y="562"/>
                    <a:pt x="471" y="569"/>
                    <a:pt x="473" y="576"/>
                  </a:cubicBezTo>
                  <a:cubicBezTo>
                    <a:pt x="472" y="577"/>
                    <a:pt x="470" y="580"/>
                    <a:pt x="470" y="583"/>
                  </a:cubicBezTo>
                  <a:cubicBezTo>
                    <a:pt x="469" y="586"/>
                    <a:pt x="469" y="589"/>
                    <a:pt x="470" y="593"/>
                  </a:cubicBezTo>
                  <a:cubicBezTo>
                    <a:pt x="472" y="593"/>
                    <a:pt x="474" y="592"/>
                    <a:pt x="477" y="591"/>
                  </a:cubicBezTo>
                  <a:cubicBezTo>
                    <a:pt x="479" y="590"/>
                    <a:pt x="482" y="589"/>
                    <a:pt x="484" y="586"/>
                  </a:cubicBezTo>
                  <a:cubicBezTo>
                    <a:pt x="490" y="588"/>
                    <a:pt x="498" y="587"/>
                    <a:pt x="504" y="578"/>
                  </a:cubicBezTo>
                  <a:cubicBezTo>
                    <a:pt x="509" y="571"/>
                    <a:pt x="515" y="558"/>
                    <a:pt x="516" y="553"/>
                  </a:cubicBezTo>
                  <a:cubicBezTo>
                    <a:pt x="518" y="548"/>
                    <a:pt x="520" y="547"/>
                    <a:pt x="523" y="547"/>
                  </a:cubicBezTo>
                  <a:cubicBezTo>
                    <a:pt x="526" y="548"/>
                    <a:pt x="528" y="550"/>
                    <a:pt x="526" y="558"/>
                  </a:cubicBezTo>
                  <a:cubicBezTo>
                    <a:pt x="525" y="564"/>
                    <a:pt x="525" y="576"/>
                    <a:pt x="526" y="582"/>
                  </a:cubicBezTo>
                  <a:cubicBezTo>
                    <a:pt x="530" y="602"/>
                    <a:pt x="541" y="601"/>
                    <a:pt x="541" y="601"/>
                  </a:cubicBezTo>
                  <a:cubicBezTo>
                    <a:pt x="541" y="601"/>
                    <a:pt x="542" y="605"/>
                    <a:pt x="544" y="607"/>
                  </a:cubicBezTo>
                  <a:cubicBezTo>
                    <a:pt x="547" y="610"/>
                    <a:pt x="550" y="612"/>
                    <a:pt x="552" y="613"/>
                  </a:cubicBezTo>
                  <a:cubicBezTo>
                    <a:pt x="554" y="610"/>
                    <a:pt x="555" y="606"/>
                    <a:pt x="554" y="603"/>
                  </a:cubicBezTo>
                  <a:cubicBezTo>
                    <a:pt x="554" y="599"/>
                    <a:pt x="553" y="597"/>
                    <a:pt x="553" y="597"/>
                  </a:cubicBezTo>
                  <a:cubicBezTo>
                    <a:pt x="555" y="595"/>
                    <a:pt x="559" y="590"/>
                    <a:pt x="557" y="582"/>
                  </a:cubicBezTo>
                  <a:cubicBezTo>
                    <a:pt x="554" y="567"/>
                    <a:pt x="549" y="560"/>
                    <a:pt x="544" y="554"/>
                  </a:cubicBezTo>
                  <a:cubicBezTo>
                    <a:pt x="542" y="550"/>
                    <a:pt x="543" y="546"/>
                    <a:pt x="545" y="544"/>
                  </a:cubicBezTo>
                  <a:cubicBezTo>
                    <a:pt x="548" y="543"/>
                    <a:pt x="552" y="543"/>
                    <a:pt x="555" y="548"/>
                  </a:cubicBezTo>
                  <a:cubicBezTo>
                    <a:pt x="559" y="554"/>
                    <a:pt x="565" y="561"/>
                    <a:pt x="575" y="566"/>
                  </a:cubicBezTo>
                  <a:cubicBezTo>
                    <a:pt x="582" y="570"/>
                    <a:pt x="588" y="569"/>
                    <a:pt x="591" y="566"/>
                  </a:cubicBezTo>
                  <a:cubicBezTo>
                    <a:pt x="591" y="566"/>
                    <a:pt x="594" y="568"/>
                    <a:pt x="597" y="569"/>
                  </a:cubicBezTo>
                  <a:cubicBezTo>
                    <a:pt x="600" y="569"/>
                    <a:pt x="603" y="570"/>
                    <a:pt x="606" y="569"/>
                  </a:cubicBezTo>
                  <a:cubicBezTo>
                    <a:pt x="605" y="567"/>
                    <a:pt x="604" y="564"/>
                    <a:pt x="603" y="561"/>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08" name="Google Shape;708;p25"/>
            <p:cNvSpPr/>
            <p:nvPr/>
          </p:nvSpPr>
          <p:spPr>
            <a:xfrm>
              <a:off x="345390" y="557815"/>
              <a:ext cx="23171" cy="14160"/>
            </a:xfrm>
            <a:custGeom>
              <a:avLst/>
              <a:gdLst/>
              <a:ahLst/>
              <a:cxnLst/>
              <a:rect l="l" t="t" r="r" b="b"/>
              <a:pathLst>
                <a:path w="81" h="50" extrusionOk="0">
                  <a:moveTo>
                    <a:pt x="17" y="38"/>
                  </a:moveTo>
                  <a:cubicBezTo>
                    <a:pt x="46" y="50"/>
                    <a:pt x="81" y="32"/>
                    <a:pt x="81" y="28"/>
                  </a:cubicBezTo>
                  <a:cubicBezTo>
                    <a:pt x="37" y="34"/>
                    <a:pt x="21" y="22"/>
                    <a:pt x="31" y="0"/>
                  </a:cubicBezTo>
                  <a:cubicBezTo>
                    <a:pt x="0" y="4"/>
                    <a:pt x="1" y="32"/>
                    <a:pt x="17" y="38"/>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09" name="Google Shape;709;p25"/>
            <p:cNvSpPr/>
            <p:nvPr/>
          </p:nvSpPr>
          <p:spPr>
            <a:xfrm>
              <a:off x="577102" y="394328"/>
              <a:ext cx="48917" cy="18022"/>
            </a:xfrm>
            <a:custGeom>
              <a:avLst/>
              <a:gdLst/>
              <a:ahLst/>
              <a:cxnLst/>
              <a:rect l="l" t="t" r="r" b="b"/>
              <a:pathLst>
                <a:path w="167" h="62" extrusionOk="0">
                  <a:moveTo>
                    <a:pt x="167" y="50"/>
                  </a:moveTo>
                  <a:cubicBezTo>
                    <a:pt x="166" y="37"/>
                    <a:pt x="156" y="30"/>
                    <a:pt x="111" y="39"/>
                  </a:cubicBezTo>
                  <a:cubicBezTo>
                    <a:pt x="56" y="47"/>
                    <a:pt x="27" y="25"/>
                    <a:pt x="43" y="0"/>
                  </a:cubicBezTo>
                  <a:cubicBezTo>
                    <a:pt x="2" y="3"/>
                    <a:pt x="0" y="59"/>
                    <a:pt x="45" y="60"/>
                  </a:cubicBezTo>
                  <a:cubicBezTo>
                    <a:pt x="90" y="62"/>
                    <a:pt x="117" y="43"/>
                    <a:pt x="167" y="50"/>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10" name="Google Shape;710;p25"/>
            <p:cNvSpPr/>
            <p:nvPr/>
          </p:nvSpPr>
          <p:spPr>
            <a:xfrm>
              <a:off x="528185" y="560389"/>
              <a:ext cx="119718" cy="142889"/>
            </a:xfrm>
            <a:custGeom>
              <a:avLst/>
              <a:gdLst/>
              <a:ahLst/>
              <a:cxnLst/>
              <a:rect l="l" t="t" r="r" b="b"/>
              <a:pathLst>
                <a:path w="409" h="486" extrusionOk="0">
                  <a:moveTo>
                    <a:pt x="391" y="10"/>
                  </a:moveTo>
                  <a:cubicBezTo>
                    <a:pt x="383" y="7"/>
                    <a:pt x="360" y="0"/>
                    <a:pt x="360" y="0"/>
                  </a:cubicBezTo>
                  <a:cubicBezTo>
                    <a:pt x="360" y="0"/>
                    <a:pt x="322" y="48"/>
                    <a:pt x="251" y="73"/>
                  </a:cubicBezTo>
                  <a:cubicBezTo>
                    <a:pt x="192" y="93"/>
                    <a:pt x="165" y="110"/>
                    <a:pt x="152" y="133"/>
                  </a:cubicBezTo>
                  <a:cubicBezTo>
                    <a:pt x="140" y="152"/>
                    <a:pt x="134" y="171"/>
                    <a:pt x="133" y="183"/>
                  </a:cubicBezTo>
                  <a:cubicBezTo>
                    <a:pt x="132" y="202"/>
                    <a:pt x="134" y="215"/>
                    <a:pt x="136" y="231"/>
                  </a:cubicBezTo>
                  <a:cubicBezTo>
                    <a:pt x="139" y="248"/>
                    <a:pt x="157" y="246"/>
                    <a:pt x="160" y="234"/>
                  </a:cubicBezTo>
                  <a:cubicBezTo>
                    <a:pt x="161" y="226"/>
                    <a:pt x="167" y="216"/>
                    <a:pt x="175" y="215"/>
                  </a:cubicBezTo>
                  <a:cubicBezTo>
                    <a:pt x="184" y="214"/>
                    <a:pt x="192" y="223"/>
                    <a:pt x="192" y="223"/>
                  </a:cubicBezTo>
                  <a:cubicBezTo>
                    <a:pt x="192" y="223"/>
                    <a:pt x="183" y="258"/>
                    <a:pt x="157" y="292"/>
                  </a:cubicBezTo>
                  <a:cubicBezTo>
                    <a:pt x="149" y="303"/>
                    <a:pt x="111" y="342"/>
                    <a:pt x="98" y="349"/>
                  </a:cubicBezTo>
                  <a:cubicBezTo>
                    <a:pt x="80" y="341"/>
                    <a:pt x="57" y="333"/>
                    <a:pt x="46" y="332"/>
                  </a:cubicBezTo>
                  <a:cubicBezTo>
                    <a:pt x="36" y="331"/>
                    <a:pt x="22" y="330"/>
                    <a:pt x="17" y="337"/>
                  </a:cubicBezTo>
                  <a:cubicBezTo>
                    <a:pt x="11" y="337"/>
                    <a:pt x="5" y="340"/>
                    <a:pt x="0" y="344"/>
                  </a:cubicBezTo>
                  <a:cubicBezTo>
                    <a:pt x="5" y="350"/>
                    <a:pt x="14" y="354"/>
                    <a:pt x="14" y="354"/>
                  </a:cubicBezTo>
                  <a:cubicBezTo>
                    <a:pt x="16" y="365"/>
                    <a:pt x="26" y="370"/>
                    <a:pt x="39" y="371"/>
                  </a:cubicBezTo>
                  <a:cubicBezTo>
                    <a:pt x="52" y="373"/>
                    <a:pt x="62" y="372"/>
                    <a:pt x="68" y="372"/>
                  </a:cubicBezTo>
                  <a:cubicBezTo>
                    <a:pt x="74" y="371"/>
                    <a:pt x="77" y="375"/>
                    <a:pt x="78" y="378"/>
                  </a:cubicBezTo>
                  <a:cubicBezTo>
                    <a:pt x="78" y="382"/>
                    <a:pt x="76" y="387"/>
                    <a:pt x="70" y="388"/>
                  </a:cubicBezTo>
                  <a:cubicBezTo>
                    <a:pt x="37" y="392"/>
                    <a:pt x="26" y="409"/>
                    <a:pt x="27" y="426"/>
                  </a:cubicBezTo>
                  <a:cubicBezTo>
                    <a:pt x="23" y="430"/>
                    <a:pt x="18" y="438"/>
                    <a:pt x="19" y="447"/>
                  </a:cubicBezTo>
                  <a:cubicBezTo>
                    <a:pt x="24" y="447"/>
                    <a:pt x="34" y="445"/>
                    <a:pt x="39" y="440"/>
                  </a:cubicBezTo>
                  <a:cubicBezTo>
                    <a:pt x="60" y="443"/>
                    <a:pt x="76" y="421"/>
                    <a:pt x="82" y="409"/>
                  </a:cubicBezTo>
                  <a:cubicBezTo>
                    <a:pt x="85" y="403"/>
                    <a:pt x="88" y="400"/>
                    <a:pt x="92" y="403"/>
                  </a:cubicBezTo>
                  <a:cubicBezTo>
                    <a:pt x="96" y="404"/>
                    <a:pt x="97" y="408"/>
                    <a:pt x="95" y="415"/>
                  </a:cubicBezTo>
                  <a:cubicBezTo>
                    <a:pt x="92" y="423"/>
                    <a:pt x="88" y="433"/>
                    <a:pt x="88" y="443"/>
                  </a:cubicBezTo>
                  <a:cubicBezTo>
                    <a:pt x="88" y="458"/>
                    <a:pt x="94" y="466"/>
                    <a:pt x="102" y="470"/>
                  </a:cubicBezTo>
                  <a:cubicBezTo>
                    <a:pt x="102" y="470"/>
                    <a:pt x="107" y="483"/>
                    <a:pt x="114" y="486"/>
                  </a:cubicBezTo>
                  <a:cubicBezTo>
                    <a:pt x="118" y="480"/>
                    <a:pt x="117" y="468"/>
                    <a:pt x="117" y="468"/>
                  </a:cubicBezTo>
                  <a:cubicBezTo>
                    <a:pt x="125" y="464"/>
                    <a:pt x="128" y="452"/>
                    <a:pt x="127" y="440"/>
                  </a:cubicBezTo>
                  <a:cubicBezTo>
                    <a:pt x="126" y="433"/>
                    <a:pt x="121" y="423"/>
                    <a:pt x="117" y="415"/>
                  </a:cubicBezTo>
                  <a:cubicBezTo>
                    <a:pt x="114" y="409"/>
                    <a:pt x="116" y="405"/>
                    <a:pt x="119" y="404"/>
                  </a:cubicBezTo>
                  <a:cubicBezTo>
                    <a:pt x="123" y="402"/>
                    <a:pt x="127" y="404"/>
                    <a:pt x="130" y="411"/>
                  </a:cubicBezTo>
                  <a:cubicBezTo>
                    <a:pt x="132" y="416"/>
                    <a:pt x="138" y="427"/>
                    <a:pt x="143" y="431"/>
                  </a:cubicBezTo>
                  <a:cubicBezTo>
                    <a:pt x="148" y="437"/>
                    <a:pt x="161" y="445"/>
                    <a:pt x="170" y="439"/>
                  </a:cubicBezTo>
                  <a:cubicBezTo>
                    <a:pt x="170" y="439"/>
                    <a:pt x="179" y="445"/>
                    <a:pt x="187" y="444"/>
                  </a:cubicBezTo>
                  <a:cubicBezTo>
                    <a:pt x="187" y="436"/>
                    <a:pt x="184" y="431"/>
                    <a:pt x="180" y="426"/>
                  </a:cubicBezTo>
                  <a:cubicBezTo>
                    <a:pt x="183" y="418"/>
                    <a:pt x="183" y="409"/>
                    <a:pt x="171" y="398"/>
                  </a:cubicBezTo>
                  <a:cubicBezTo>
                    <a:pt x="162" y="389"/>
                    <a:pt x="150" y="380"/>
                    <a:pt x="138" y="373"/>
                  </a:cubicBezTo>
                  <a:cubicBezTo>
                    <a:pt x="162" y="365"/>
                    <a:pt x="200" y="337"/>
                    <a:pt x="214" y="320"/>
                  </a:cubicBezTo>
                  <a:cubicBezTo>
                    <a:pt x="226" y="305"/>
                    <a:pt x="240" y="279"/>
                    <a:pt x="240" y="279"/>
                  </a:cubicBezTo>
                  <a:cubicBezTo>
                    <a:pt x="250" y="282"/>
                    <a:pt x="253" y="294"/>
                    <a:pt x="254" y="301"/>
                  </a:cubicBezTo>
                  <a:cubicBezTo>
                    <a:pt x="255" y="308"/>
                    <a:pt x="268" y="311"/>
                    <a:pt x="271" y="299"/>
                  </a:cubicBezTo>
                  <a:cubicBezTo>
                    <a:pt x="274" y="288"/>
                    <a:pt x="276" y="276"/>
                    <a:pt x="276" y="261"/>
                  </a:cubicBezTo>
                  <a:cubicBezTo>
                    <a:pt x="276" y="251"/>
                    <a:pt x="274" y="230"/>
                    <a:pt x="265" y="212"/>
                  </a:cubicBezTo>
                  <a:cubicBezTo>
                    <a:pt x="267" y="207"/>
                    <a:pt x="271" y="202"/>
                    <a:pt x="276" y="202"/>
                  </a:cubicBezTo>
                  <a:cubicBezTo>
                    <a:pt x="284" y="203"/>
                    <a:pt x="289" y="212"/>
                    <a:pt x="292" y="217"/>
                  </a:cubicBezTo>
                  <a:cubicBezTo>
                    <a:pt x="298" y="231"/>
                    <a:pt x="317" y="226"/>
                    <a:pt x="317" y="212"/>
                  </a:cubicBezTo>
                  <a:cubicBezTo>
                    <a:pt x="316" y="200"/>
                    <a:pt x="316" y="191"/>
                    <a:pt x="312" y="174"/>
                  </a:cubicBezTo>
                  <a:cubicBezTo>
                    <a:pt x="311" y="167"/>
                    <a:pt x="302" y="151"/>
                    <a:pt x="295" y="145"/>
                  </a:cubicBezTo>
                  <a:cubicBezTo>
                    <a:pt x="299" y="118"/>
                    <a:pt x="317" y="117"/>
                    <a:pt x="353" y="88"/>
                  </a:cubicBezTo>
                  <a:cubicBezTo>
                    <a:pt x="366" y="78"/>
                    <a:pt x="385" y="62"/>
                    <a:pt x="399" y="44"/>
                  </a:cubicBezTo>
                  <a:cubicBezTo>
                    <a:pt x="403" y="39"/>
                    <a:pt x="409" y="29"/>
                    <a:pt x="408" y="21"/>
                  </a:cubicBezTo>
                  <a:cubicBezTo>
                    <a:pt x="408" y="15"/>
                    <a:pt x="399" y="12"/>
                    <a:pt x="391" y="10"/>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11" name="Google Shape;711;p25"/>
            <p:cNvSpPr/>
            <p:nvPr/>
          </p:nvSpPr>
          <p:spPr>
            <a:xfrm>
              <a:off x="525611" y="363433"/>
              <a:ext cx="184082" cy="351430"/>
            </a:xfrm>
            <a:custGeom>
              <a:avLst/>
              <a:gdLst/>
              <a:ahLst/>
              <a:cxnLst/>
              <a:rect l="l" t="t" r="r" b="b"/>
              <a:pathLst>
                <a:path w="625" h="1196" extrusionOk="0">
                  <a:moveTo>
                    <a:pt x="342" y="59"/>
                  </a:moveTo>
                  <a:cubicBezTo>
                    <a:pt x="342" y="59"/>
                    <a:pt x="362" y="91"/>
                    <a:pt x="377" y="81"/>
                  </a:cubicBezTo>
                  <a:cubicBezTo>
                    <a:pt x="388" y="74"/>
                    <a:pt x="382" y="62"/>
                    <a:pt x="375" y="54"/>
                  </a:cubicBezTo>
                  <a:cubicBezTo>
                    <a:pt x="364" y="42"/>
                    <a:pt x="353" y="50"/>
                    <a:pt x="342" y="59"/>
                  </a:cubicBezTo>
                  <a:lnTo>
                    <a:pt x="342" y="59"/>
                  </a:lnTo>
                  <a:close/>
                  <a:moveTo>
                    <a:pt x="617" y="626"/>
                  </a:moveTo>
                  <a:cubicBezTo>
                    <a:pt x="611" y="658"/>
                    <a:pt x="586" y="679"/>
                    <a:pt x="553" y="693"/>
                  </a:cubicBezTo>
                  <a:cubicBezTo>
                    <a:pt x="555" y="754"/>
                    <a:pt x="517" y="783"/>
                    <a:pt x="517" y="805"/>
                  </a:cubicBezTo>
                  <a:cubicBezTo>
                    <a:pt x="516" y="820"/>
                    <a:pt x="530" y="825"/>
                    <a:pt x="546" y="846"/>
                  </a:cubicBezTo>
                  <a:cubicBezTo>
                    <a:pt x="561" y="867"/>
                    <a:pt x="567" y="901"/>
                    <a:pt x="563" y="927"/>
                  </a:cubicBezTo>
                  <a:cubicBezTo>
                    <a:pt x="559" y="947"/>
                    <a:pt x="555" y="957"/>
                    <a:pt x="547" y="971"/>
                  </a:cubicBezTo>
                  <a:cubicBezTo>
                    <a:pt x="540" y="985"/>
                    <a:pt x="523" y="979"/>
                    <a:pt x="524" y="969"/>
                  </a:cubicBezTo>
                  <a:cubicBezTo>
                    <a:pt x="527" y="939"/>
                    <a:pt x="505" y="949"/>
                    <a:pt x="505" y="949"/>
                  </a:cubicBezTo>
                  <a:cubicBezTo>
                    <a:pt x="505" y="949"/>
                    <a:pt x="506" y="981"/>
                    <a:pt x="484" y="1023"/>
                  </a:cubicBezTo>
                  <a:cubicBezTo>
                    <a:pt x="471" y="1049"/>
                    <a:pt x="434" y="1083"/>
                    <a:pt x="434" y="1083"/>
                  </a:cubicBezTo>
                  <a:cubicBezTo>
                    <a:pt x="434" y="1083"/>
                    <a:pt x="465" y="1087"/>
                    <a:pt x="474" y="1091"/>
                  </a:cubicBezTo>
                  <a:cubicBezTo>
                    <a:pt x="488" y="1098"/>
                    <a:pt x="491" y="1109"/>
                    <a:pt x="492" y="1118"/>
                  </a:cubicBezTo>
                  <a:cubicBezTo>
                    <a:pt x="497" y="1122"/>
                    <a:pt x="501" y="1126"/>
                    <a:pt x="504" y="1133"/>
                  </a:cubicBezTo>
                  <a:cubicBezTo>
                    <a:pt x="497" y="1136"/>
                    <a:pt x="486" y="1133"/>
                    <a:pt x="486" y="1133"/>
                  </a:cubicBezTo>
                  <a:cubicBezTo>
                    <a:pt x="486" y="1133"/>
                    <a:pt x="475" y="1143"/>
                    <a:pt x="456" y="1131"/>
                  </a:cubicBezTo>
                  <a:cubicBezTo>
                    <a:pt x="449" y="1127"/>
                    <a:pt x="443" y="1121"/>
                    <a:pt x="440" y="1117"/>
                  </a:cubicBezTo>
                  <a:cubicBezTo>
                    <a:pt x="435" y="1111"/>
                    <a:pt x="430" y="1111"/>
                    <a:pt x="427" y="1114"/>
                  </a:cubicBezTo>
                  <a:cubicBezTo>
                    <a:pt x="424" y="1116"/>
                    <a:pt x="424" y="1121"/>
                    <a:pt x="428" y="1125"/>
                  </a:cubicBezTo>
                  <a:cubicBezTo>
                    <a:pt x="434" y="1132"/>
                    <a:pt x="442" y="1143"/>
                    <a:pt x="445" y="1147"/>
                  </a:cubicBezTo>
                  <a:cubicBezTo>
                    <a:pt x="449" y="1155"/>
                    <a:pt x="451" y="1171"/>
                    <a:pt x="445" y="1177"/>
                  </a:cubicBezTo>
                  <a:cubicBezTo>
                    <a:pt x="445" y="1177"/>
                    <a:pt x="449" y="1189"/>
                    <a:pt x="447" y="1196"/>
                  </a:cubicBezTo>
                  <a:cubicBezTo>
                    <a:pt x="440" y="1195"/>
                    <a:pt x="431" y="1184"/>
                    <a:pt x="431" y="1184"/>
                  </a:cubicBezTo>
                  <a:cubicBezTo>
                    <a:pt x="421" y="1182"/>
                    <a:pt x="412" y="1173"/>
                    <a:pt x="410" y="1163"/>
                  </a:cubicBezTo>
                  <a:cubicBezTo>
                    <a:pt x="407" y="1151"/>
                    <a:pt x="409" y="1141"/>
                    <a:pt x="409" y="1132"/>
                  </a:cubicBezTo>
                  <a:cubicBezTo>
                    <a:pt x="409" y="1125"/>
                    <a:pt x="407" y="1121"/>
                    <a:pt x="402" y="1120"/>
                  </a:cubicBezTo>
                  <a:cubicBezTo>
                    <a:pt x="396" y="1120"/>
                    <a:pt x="394" y="1124"/>
                    <a:pt x="393" y="1130"/>
                  </a:cubicBezTo>
                  <a:cubicBezTo>
                    <a:pt x="392" y="1145"/>
                    <a:pt x="381" y="1170"/>
                    <a:pt x="360" y="1174"/>
                  </a:cubicBezTo>
                  <a:cubicBezTo>
                    <a:pt x="356" y="1180"/>
                    <a:pt x="348" y="1184"/>
                    <a:pt x="343" y="1186"/>
                  </a:cubicBezTo>
                  <a:cubicBezTo>
                    <a:pt x="340" y="1178"/>
                    <a:pt x="343" y="1168"/>
                    <a:pt x="345" y="1163"/>
                  </a:cubicBezTo>
                  <a:cubicBezTo>
                    <a:pt x="339" y="1147"/>
                    <a:pt x="346" y="1130"/>
                    <a:pt x="374" y="1114"/>
                  </a:cubicBezTo>
                  <a:cubicBezTo>
                    <a:pt x="378" y="1112"/>
                    <a:pt x="380" y="1107"/>
                    <a:pt x="378" y="1103"/>
                  </a:cubicBezTo>
                  <a:cubicBezTo>
                    <a:pt x="376" y="1100"/>
                    <a:pt x="373" y="1099"/>
                    <a:pt x="368" y="1101"/>
                  </a:cubicBezTo>
                  <a:cubicBezTo>
                    <a:pt x="362" y="1102"/>
                    <a:pt x="353" y="1105"/>
                    <a:pt x="340" y="1108"/>
                  </a:cubicBezTo>
                  <a:cubicBezTo>
                    <a:pt x="328" y="1110"/>
                    <a:pt x="316" y="1108"/>
                    <a:pt x="311" y="1098"/>
                  </a:cubicBezTo>
                  <a:cubicBezTo>
                    <a:pt x="311" y="1098"/>
                    <a:pt x="301" y="1098"/>
                    <a:pt x="295" y="1093"/>
                  </a:cubicBezTo>
                  <a:cubicBezTo>
                    <a:pt x="298" y="1087"/>
                    <a:pt x="303" y="1083"/>
                    <a:pt x="310" y="1081"/>
                  </a:cubicBezTo>
                  <a:cubicBezTo>
                    <a:pt x="312" y="1073"/>
                    <a:pt x="324" y="1067"/>
                    <a:pt x="334" y="1066"/>
                  </a:cubicBezTo>
                  <a:cubicBezTo>
                    <a:pt x="359" y="1063"/>
                    <a:pt x="392" y="1069"/>
                    <a:pt x="392" y="1069"/>
                  </a:cubicBezTo>
                  <a:cubicBezTo>
                    <a:pt x="392" y="1069"/>
                    <a:pt x="409" y="1053"/>
                    <a:pt x="425" y="1027"/>
                  </a:cubicBezTo>
                  <a:cubicBezTo>
                    <a:pt x="446" y="993"/>
                    <a:pt x="443" y="957"/>
                    <a:pt x="443" y="957"/>
                  </a:cubicBezTo>
                  <a:cubicBezTo>
                    <a:pt x="443" y="957"/>
                    <a:pt x="439" y="951"/>
                    <a:pt x="432" y="950"/>
                  </a:cubicBezTo>
                  <a:cubicBezTo>
                    <a:pt x="424" y="950"/>
                    <a:pt x="418" y="958"/>
                    <a:pt x="415" y="961"/>
                  </a:cubicBezTo>
                  <a:cubicBezTo>
                    <a:pt x="411" y="965"/>
                    <a:pt x="399" y="966"/>
                    <a:pt x="399" y="954"/>
                  </a:cubicBezTo>
                  <a:cubicBezTo>
                    <a:pt x="399" y="946"/>
                    <a:pt x="400" y="935"/>
                    <a:pt x="405" y="921"/>
                  </a:cubicBezTo>
                  <a:cubicBezTo>
                    <a:pt x="408" y="912"/>
                    <a:pt x="413" y="903"/>
                    <a:pt x="421" y="892"/>
                  </a:cubicBezTo>
                  <a:cubicBezTo>
                    <a:pt x="417" y="887"/>
                    <a:pt x="410" y="882"/>
                    <a:pt x="405" y="883"/>
                  </a:cubicBezTo>
                  <a:cubicBezTo>
                    <a:pt x="399" y="885"/>
                    <a:pt x="395" y="890"/>
                    <a:pt x="393" y="896"/>
                  </a:cubicBezTo>
                  <a:cubicBezTo>
                    <a:pt x="390" y="905"/>
                    <a:pt x="376" y="907"/>
                    <a:pt x="373" y="894"/>
                  </a:cubicBezTo>
                  <a:cubicBezTo>
                    <a:pt x="370" y="882"/>
                    <a:pt x="369" y="871"/>
                    <a:pt x="371" y="855"/>
                  </a:cubicBezTo>
                  <a:cubicBezTo>
                    <a:pt x="374" y="829"/>
                    <a:pt x="378" y="802"/>
                    <a:pt x="408" y="761"/>
                  </a:cubicBezTo>
                  <a:cubicBezTo>
                    <a:pt x="422" y="741"/>
                    <a:pt x="456" y="701"/>
                    <a:pt x="457" y="677"/>
                  </a:cubicBezTo>
                  <a:cubicBezTo>
                    <a:pt x="458" y="654"/>
                    <a:pt x="380" y="651"/>
                    <a:pt x="322" y="613"/>
                  </a:cubicBezTo>
                  <a:cubicBezTo>
                    <a:pt x="274" y="581"/>
                    <a:pt x="263" y="531"/>
                    <a:pt x="263" y="531"/>
                  </a:cubicBezTo>
                  <a:cubicBezTo>
                    <a:pt x="263" y="531"/>
                    <a:pt x="246" y="553"/>
                    <a:pt x="209" y="576"/>
                  </a:cubicBezTo>
                  <a:cubicBezTo>
                    <a:pt x="184" y="590"/>
                    <a:pt x="138" y="601"/>
                    <a:pt x="138" y="601"/>
                  </a:cubicBezTo>
                  <a:cubicBezTo>
                    <a:pt x="146" y="612"/>
                    <a:pt x="152" y="625"/>
                    <a:pt x="156" y="636"/>
                  </a:cubicBezTo>
                  <a:cubicBezTo>
                    <a:pt x="162" y="652"/>
                    <a:pt x="157" y="661"/>
                    <a:pt x="151" y="667"/>
                  </a:cubicBezTo>
                  <a:cubicBezTo>
                    <a:pt x="152" y="674"/>
                    <a:pt x="150" y="681"/>
                    <a:pt x="147" y="688"/>
                  </a:cubicBezTo>
                  <a:cubicBezTo>
                    <a:pt x="140" y="683"/>
                    <a:pt x="136" y="674"/>
                    <a:pt x="136" y="674"/>
                  </a:cubicBezTo>
                  <a:cubicBezTo>
                    <a:pt x="126" y="675"/>
                    <a:pt x="120" y="668"/>
                    <a:pt x="117" y="655"/>
                  </a:cubicBezTo>
                  <a:cubicBezTo>
                    <a:pt x="115" y="648"/>
                    <a:pt x="114" y="636"/>
                    <a:pt x="115" y="631"/>
                  </a:cubicBezTo>
                  <a:cubicBezTo>
                    <a:pt x="115" y="622"/>
                    <a:pt x="112" y="619"/>
                    <a:pt x="108" y="619"/>
                  </a:cubicBezTo>
                  <a:cubicBezTo>
                    <a:pt x="104" y="619"/>
                    <a:pt x="102" y="622"/>
                    <a:pt x="101" y="627"/>
                  </a:cubicBezTo>
                  <a:cubicBezTo>
                    <a:pt x="101" y="636"/>
                    <a:pt x="99" y="649"/>
                    <a:pt x="97" y="654"/>
                  </a:cubicBezTo>
                  <a:cubicBezTo>
                    <a:pt x="95" y="662"/>
                    <a:pt x="88" y="674"/>
                    <a:pt x="79" y="674"/>
                  </a:cubicBezTo>
                  <a:cubicBezTo>
                    <a:pt x="79" y="674"/>
                    <a:pt x="74" y="687"/>
                    <a:pt x="68" y="690"/>
                  </a:cubicBezTo>
                  <a:cubicBezTo>
                    <a:pt x="63" y="685"/>
                    <a:pt x="65" y="670"/>
                    <a:pt x="65" y="670"/>
                  </a:cubicBezTo>
                  <a:cubicBezTo>
                    <a:pt x="60" y="665"/>
                    <a:pt x="57" y="656"/>
                    <a:pt x="64" y="639"/>
                  </a:cubicBezTo>
                  <a:cubicBezTo>
                    <a:pt x="70" y="627"/>
                    <a:pt x="74" y="623"/>
                    <a:pt x="80" y="617"/>
                  </a:cubicBezTo>
                  <a:cubicBezTo>
                    <a:pt x="85" y="611"/>
                    <a:pt x="87" y="608"/>
                    <a:pt x="83" y="604"/>
                  </a:cubicBezTo>
                  <a:cubicBezTo>
                    <a:pt x="81" y="601"/>
                    <a:pt x="78" y="602"/>
                    <a:pt x="73" y="605"/>
                  </a:cubicBezTo>
                  <a:cubicBezTo>
                    <a:pt x="62" y="612"/>
                    <a:pt x="35" y="625"/>
                    <a:pt x="18" y="612"/>
                  </a:cubicBezTo>
                  <a:cubicBezTo>
                    <a:pt x="11" y="614"/>
                    <a:pt x="4" y="611"/>
                    <a:pt x="0" y="608"/>
                  </a:cubicBezTo>
                  <a:cubicBezTo>
                    <a:pt x="3" y="600"/>
                    <a:pt x="10" y="595"/>
                    <a:pt x="17" y="593"/>
                  </a:cubicBezTo>
                  <a:cubicBezTo>
                    <a:pt x="24" y="582"/>
                    <a:pt x="40" y="576"/>
                    <a:pt x="73" y="580"/>
                  </a:cubicBezTo>
                  <a:cubicBezTo>
                    <a:pt x="77" y="581"/>
                    <a:pt x="82" y="581"/>
                    <a:pt x="84" y="576"/>
                  </a:cubicBezTo>
                  <a:cubicBezTo>
                    <a:pt x="85" y="572"/>
                    <a:pt x="84" y="568"/>
                    <a:pt x="78" y="565"/>
                  </a:cubicBezTo>
                  <a:cubicBezTo>
                    <a:pt x="73" y="563"/>
                    <a:pt x="64" y="559"/>
                    <a:pt x="53" y="551"/>
                  </a:cubicBezTo>
                  <a:cubicBezTo>
                    <a:pt x="43" y="544"/>
                    <a:pt x="36" y="535"/>
                    <a:pt x="40" y="524"/>
                  </a:cubicBezTo>
                  <a:cubicBezTo>
                    <a:pt x="40" y="524"/>
                    <a:pt x="34" y="517"/>
                    <a:pt x="32" y="509"/>
                  </a:cubicBezTo>
                  <a:cubicBezTo>
                    <a:pt x="39" y="507"/>
                    <a:pt x="46" y="508"/>
                    <a:pt x="51" y="511"/>
                  </a:cubicBezTo>
                  <a:cubicBezTo>
                    <a:pt x="59" y="507"/>
                    <a:pt x="71" y="511"/>
                    <a:pt x="80" y="519"/>
                  </a:cubicBezTo>
                  <a:cubicBezTo>
                    <a:pt x="88" y="526"/>
                    <a:pt x="101" y="542"/>
                    <a:pt x="113" y="557"/>
                  </a:cubicBezTo>
                  <a:cubicBezTo>
                    <a:pt x="113" y="557"/>
                    <a:pt x="155" y="552"/>
                    <a:pt x="189" y="514"/>
                  </a:cubicBezTo>
                  <a:cubicBezTo>
                    <a:pt x="210" y="491"/>
                    <a:pt x="214" y="454"/>
                    <a:pt x="215" y="421"/>
                  </a:cubicBezTo>
                  <a:cubicBezTo>
                    <a:pt x="216" y="416"/>
                    <a:pt x="213" y="410"/>
                    <a:pt x="209" y="408"/>
                  </a:cubicBezTo>
                  <a:cubicBezTo>
                    <a:pt x="202" y="405"/>
                    <a:pt x="194" y="411"/>
                    <a:pt x="189" y="413"/>
                  </a:cubicBezTo>
                  <a:cubicBezTo>
                    <a:pt x="184" y="415"/>
                    <a:pt x="173" y="412"/>
                    <a:pt x="177" y="401"/>
                  </a:cubicBezTo>
                  <a:cubicBezTo>
                    <a:pt x="182" y="389"/>
                    <a:pt x="185" y="383"/>
                    <a:pt x="195" y="372"/>
                  </a:cubicBezTo>
                  <a:cubicBezTo>
                    <a:pt x="200" y="366"/>
                    <a:pt x="213" y="353"/>
                    <a:pt x="229" y="344"/>
                  </a:cubicBezTo>
                  <a:cubicBezTo>
                    <a:pt x="215" y="334"/>
                    <a:pt x="199" y="320"/>
                    <a:pt x="185" y="306"/>
                  </a:cubicBezTo>
                  <a:cubicBezTo>
                    <a:pt x="173" y="294"/>
                    <a:pt x="153" y="263"/>
                    <a:pt x="142" y="239"/>
                  </a:cubicBezTo>
                  <a:cubicBezTo>
                    <a:pt x="140" y="246"/>
                    <a:pt x="138" y="257"/>
                    <a:pt x="135" y="264"/>
                  </a:cubicBezTo>
                  <a:cubicBezTo>
                    <a:pt x="129" y="279"/>
                    <a:pt x="121" y="282"/>
                    <a:pt x="113" y="283"/>
                  </a:cubicBezTo>
                  <a:cubicBezTo>
                    <a:pt x="109" y="288"/>
                    <a:pt x="103" y="292"/>
                    <a:pt x="96" y="295"/>
                  </a:cubicBezTo>
                  <a:cubicBezTo>
                    <a:pt x="94" y="288"/>
                    <a:pt x="98" y="277"/>
                    <a:pt x="98" y="277"/>
                  </a:cubicBezTo>
                  <a:cubicBezTo>
                    <a:pt x="89" y="270"/>
                    <a:pt x="91" y="260"/>
                    <a:pt x="95" y="249"/>
                  </a:cubicBezTo>
                  <a:cubicBezTo>
                    <a:pt x="99" y="240"/>
                    <a:pt x="105" y="234"/>
                    <a:pt x="108" y="230"/>
                  </a:cubicBezTo>
                  <a:cubicBezTo>
                    <a:pt x="114" y="224"/>
                    <a:pt x="115" y="220"/>
                    <a:pt x="111" y="217"/>
                  </a:cubicBezTo>
                  <a:cubicBezTo>
                    <a:pt x="108" y="214"/>
                    <a:pt x="104" y="215"/>
                    <a:pt x="100" y="219"/>
                  </a:cubicBezTo>
                  <a:cubicBezTo>
                    <a:pt x="95" y="226"/>
                    <a:pt x="84" y="235"/>
                    <a:pt x="80" y="238"/>
                  </a:cubicBezTo>
                  <a:cubicBezTo>
                    <a:pt x="73" y="242"/>
                    <a:pt x="57" y="244"/>
                    <a:pt x="51" y="239"/>
                  </a:cubicBezTo>
                  <a:cubicBezTo>
                    <a:pt x="51" y="239"/>
                    <a:pt x="39" y="244"/>
                    <a:pt x="32" y="243"/>
                  </a:cubicBezTo>
                  <a:cubicBezTo>
                    <a:pt x="33" y="236"/>
                    <a:pt x="43" y="226"/>
                    <a:pt x="43" y="226"/>
                  </a:cubicBezTo>
                  <a:cubicBezTo>
                    <a:pt x="44" y="217"/>
                    <a:pt x="45" y="213"/>
                    <a:pt x="62" y="204"/>
                  </a:cubicBezTo>
                  <a:cubicBezTo>
                    <a:pt x="69" y="200"/>
                    <a:pt x="82" y="198"/>
                    <a:pt x="90" y="198"/>
                  </a:cubicBezTo>
                  <a:cubicBezTo>
                    <a:pt x="99" y="198"/>
                    <a:pt x="103" y="194"/>
                    <a:pt x="103" y="190"/>
                  </a:cubicBezTo>
                  <a:cubicBezTo>
                    <a:pt x="103" y="186"/>
                    <a:pt x="99" y="183"/>
                    <a:pt x="92" y="183"/>
                  </a:cubicBezTo>
                  <a:cubicBezTo>
                    <a:pt x="77" y="184"/>
                    <a:pt x="51" y="175"/>
                    <a:pt x="46" y="154"/>
                  </a:cubicBezTo>
                  <a:cubicBezTo>
                    <a:pt x="40" y="151"/>
                    <a:pt x="37" y="144"/>
                    <a:pt x="35" y="140"/>
                  </a:cubicBezTo>
                  <a:cubicBezTo>
                    <a:pt x="43" y="136"/>
                    <a:pt x="52" y="137"/>
                    <a:pt x="57" y="139"/>
                  </a:cubicBezTo>
                  <a:cubicBezTo>
                    <a:pt x="73" y="132"/>
                    <a:pt x="90" y="138"/>
                    <a:pt x="108" y="165"/>
                  </a:cubicBezTo>
                  <a:cubicBezTo>
                    <a:pt x="113" y="172"/>
                    <a:pt x="126" y="169"/>
                    <a:pt x="121" y="158"/>
                  </a:cubicBezTo>
                  <a:cubicBezTo>
                    <a:pt x="119" y="153"/>
                    <a:pt x="116" y="143"/>
                    <a:pt x="112" y="131"/>
                  </a:cubicBezTo>
                  <a:cubicBezTo>
                    <a:pt x="109" y="119"/>
                    <a:pt x="110" y="107"/>
                    <a:pt x="120" y="101"/>
                  </a:cubicBezTo>
                  <a:cubicBezTo>
                    <a:pt x="120" y="101"/>
                    <a:pt x="120" y="91"/>
                    <a:pt x="124" y="84"/>
                  </a:cubicBezTo>
                  <a:cubicBezTo>
                    <a:pt x="130" y="88"/>
                    <a:pt x="135" y="92"/>
                    <a:pt x="137" y="98"/>
                  </a:cubicBezTo>
                  <a:cubicBezTo>
                    <a:pt x="145" y="100"/>
                    <a:pt x="152" y="112"/>
                    <a:pt x="155" y="122"/>
                  </a:cubicBezTo>
                  <a:cubicBezTo>
                    <a:pt x="157" y="132"/>
                    <a:pt x="159" y="150"/>
                    <a:pt x="155" y="173"/>
                  </a:cubicBezTo>
                  <a:cubicBezTo>
                    <a:pt x="161" y="195"/>
                    <a:pt x="176" y="213"/>
                    <a:pt x="187" y="225"/>
                  </a:cubicBezTo>
                  <a:cubicBezTo>
                    <a:pt x="206" y="246"/>
                    <a:pt x="245" y="271"/>
                    <a:pt x="272" y="286"/>
                  </a:cubicBezTo>
                  <a:cubicBezTo>
                    <a:pt x="275" y="283"/>
                    <a:pt x="279" y="280"/>
                    <a:pt x="282" y="276"/>
                  </a:cubicBezTo>
                  <a:cubicBezTo>
                    <a:pt x="285" y="273"/>
                    <a:pt x="284" y="269"/>
                    <a:pt x="283" y="265"/>
                  </a:cubicBezTo>
                  <a:cubicBezTo>
                    <a:pt x="279" y="259"/>
                    <a:pt x="269" y="258"/>
                    <a:pt x="264" y="257"/>
                  </a:cubicBezTo>
                  <a:cubicBezTo>
                    <a:pt x="258" y="256"/>
                    <a:pt x="252" y="248"/>
                    <a:pt x="262" y="241"/>
                  </a:cubicBezTo>
                  <a:cubicBezTo>
                    <a:pt x="272" y="234"/>
                    <a:pt x="283" y="230"/>
                    <a:pt x="297" y="226"/>
                  </a:cubicBezTo>
                  <a:cubicBezTo>
                    <a:pt x="307" y="224"/>
                    <a:pt x="326" y="221"/>
                    <a:pt x="348" y="227"/>
                  </a:cubicBezTo>
                  <a:cubicBezTo>
                    <a:pt x="348" y="227"/>
                    <a:pt x="360" y="213"/>
                    <a:pt x="354" y="208"/>
                  </a:cubicBezTo>
                  <a:cubicBezTo>
                    <a:pt x="332" y="191"/>
                    <a:pt x="289" y="202"/>
                    <a:pt x="289" y="202"/>
                  </a:cubicBezTo>
                  <a:cubicBezTo>
                    <a:pt x="273" y="179"/>
                    <a:pt x="287" y="173"/>
                    <a:pt x="311" y="173"/>
                  </a:cubicBezTo>
                  <a:cubicBezTo>
                    <a:pt x="330" y="172"/>
                    <a:pt x="351" y="175"/>
                    <a:pt x="374" y="183"/>
                  </a:cubicBezTo>
                  <a:cubicBezTo>
                    <a:pt x="389" y="171"/>
                    <a:pt x="384" y="136"/>
                    <a:pt x="363" y="126"/>
                  </a:cubicBezTo>
                  <a:cubicBezTo>
                    <a:pt x="318" y="105"/>
                    <a:pt x="283" y="127"/>
                    <a:pt x="283" y="127"/>
                  </a:cubicBezTo>
                  <a:cubicBezTo>
                    <a:pt x="273" y="125"/>
                    <a:pt x="263" y="120"/>
                    <a:pt x="258" y="109"/>
                  </a:cubicBezTo>
                  <a:cubicBezTo>
                    <a:pt x="253" y="97"/>
                    <a:pt x="257" y="83"/>
                    <a:pt x="257" y="83"/>
                  </a:cubicBezTo>
                  <a:cubicBezTo>
                    <a:pt x="246" y="76"/>
                    <a:pt x="246" y="52"/>
                    <a:pt x="315" y="57"/>
                  </a:cubicBezTo>
                  <a:cubicBezTo>
                    <a:pt x="315" y="57"/>
                    <a:pt x="308" y="38"/>
                    <a:pt x="313" y="22"/>
                  </a:cubicBezTo>
                  <a:cubicBezTo>
                    <a:pt x="320" y="2"/>
                    <a:pt x="395" y="13"/>
                    <a:pt x="412" y="9"/>
                  </a:cubicBezTo>
                  <a:cubicBezTo>
                    <a:pt x="416" y="8"/>
                    <a:pt x="424" y="5"/>
                    <a:pt x="429" y="4"/>
                  </a:cubicBezTo>
                  <a:cubicBezTo>
                    <a:pt x="439" y="0"/>
                    <a:pt x="443" y="11"/>
                    <a:pt x="440" y="17"/>
                  </a:cubicBezTo>
                  <a:cubicBezTo>
                    <a:pt x="434" y="27"/>
                    <a:pt x="432" y="40"/>
                    <a:pt x="432" y="40"/>
                  </a:cubicBezTo>
                  <a:cubicBezTo>
                    <a:pt x="432" y="40"/>
                    <a:pt x="460" y="47"/>
                    <a:pt x="484" y="77"/>
                  </a:cubicBezTo>
                  <a:cubicBezTo>
                    <a:pt x="497" y="93"/>
                    <a:pt x="502" y="118"/>
                    <a:pt x="504" y="130"/>
                  </a:cubicBezTo>
                  <a:cubicBezTo>
                    <a:pt x="507" y="142"/>
                    <a:pt x="495" y="143"/>
                    <a:pt x="490" y="139"/>
                  </a:cubicBezTo>
                  <a:cubicBezTo>
                    <a:pt x="486" y="136"/>
                    <a:pt x="480" y="129"/>
                    <a:pt x="472" y="131"/>
                  </a:cubicBezTo>
                  <a:cubicBezTo>
                    <a:pt x="467" y="131"/>
                    <a:pt x="462" y="139"/>
                    <a:pt x="460" y="144"/>
                  </a:cubicBezTo>
                  <a:cubicBezTo>
                    <a:pt x="488" y="159"/>
                    <a:pt x="497" y="192"/>
                    <a:pt x="500" y="205"/>
                  </a:cubicBezTo>
                  <a:cubicBezTo>
                    <a:pt x="502" y="220"/>
                    <a:pt x="501" y="232"/>
                    <a:pt x="500" y="244"/>
                  </a:cubicBezTo>
                  <a:cubicBezTo>
                    <a:pt x="498" y="256"/>
                    <a:pt x="486" y="253"/>
                    <a:pt x="483" y="248"/>
                  </a:cubicBezTo>
                  <a:cubicBezTo>
                    <a:pt x="481" y="244"/>
                    <a:pt x="477" y="235"/>
                    <a:pt x="469" y="234"/>
                  </a:cubicBezTo>
                  <a:cubicBezTo>
                    <a:pt x="462" y="233"/>
                    <a:pt x="457" y="239"/>
                    <a:pt x="454" y="245"/>
                  </a:cubicBezTo>
                  <a:cubicBezTo>
                    <a:pt x="464" y="261"/>
                    <a:pt x="468" y="280"/>
                    <a:pt x="469" y="290"/>
                  </a:cubicBezTo>
                  <a:cubicBezTo>
                    <a:pt x="471" y="305"/>
                    <a:pt x="470" y="316"/>
                    <a:pt x="468" y="328"/>
                  </a:cubicBezTo>
                  <a:cubicBezTo>
                    <a:pt x="466" y="340"/>
                    <a:pt x="454" y="337"/>
                    <a:pt x="452" y="332"/>
                  </a:cubicBezTo>
                  <a:cubicBezTo>
                    <a:pt x="449" y="328"/>
                    <a:pt x="445" y="319"/>
                    <a:pt x="438" y="317"/>
                  </a:cubicBezTo>
                  <a:cubicBezTo>
                    <a:pt x="430" y="316"/>
                    <a:pt x="424" y="325"/>
                    <a:pt x="421" y="331"/>
                  </a:cubicBezTo>
                  <a:cubicBezTo>
                    <a:pt x="437" y="348"/>
                    <a:pt x="443" y="373"/>
                    <a:pt x="445" y="384"/>
                  </a:cubicBezTo>
                  <a:cubicBezTo>
                    <a:pt x="447" y="398"/>
                    <a:pt x="446" y="410"/>
                    <a:pt x="445" y="422"/>
                  </a:cubicBezTo>
                  <a:cubicBezTo>
                    <a:pt x="443" y="434"/>
                    <a:pt x="431" y="433"/>
                    <a:pt x="428" y="426"/>
                  </a:cubicBezTo>
                  <a:cubicBezTo>
                    <a:pt x="426" y="421"/>
                    <a:pt x="423" y="413"/>
                    <a:pt x="415" y="411"/>
                  </a:cubicBezTo>
                  <a:cubicBezTo>
                    <a:pt x="410" y="411"/>
                    <a:pt x="404" y="415"/>
                    <a:pt x="401" y="419"/>
                  </a:cubicBezTo>
                  <a:cubicBezTo>
                    <a:pt x="398" y="435"/>
                    <a:pt x="402" y="450"/>
                    <a:pt x="405" y="465"/>
                  </a:cubicBezTo>
                  <a:cubicBezTo>
                    <a:pt x="410" y="490"/>
                    <a:pt x="423" y="514"/>
                    <a:pt x="455" y="537"/>
                  </a:cubicBezTo>
                  <a:cubicBezTo>
                    <a:pt x="490" y="563"/>
                    <a:pt x="534" y="604"/>
                    <a:pt x="548" y="655"/>
                  </a:cubicBezTo>
                  <a:cubicBezTo>
                    <a:pt x="578" y="642"/>
                    <a:pt x="606" y="613"/>
                    <a:pt x="571" y="564"/>
                  </a:cubicBezTo>
                  <a:cubicBezTo>
                    <a:pt x="537" y="518"/>
                    <a:pt x="510" y="503"/>
                    <a:pt x="495" y="448"/>
                  </a:cubicBezTo>
                  <a:cubicBezTo>
                    <a:pt x="487" y="416"/>
                    <a:pt x="492" y="382"/>
                    <a:pt x="520" y="347"/>
                  </a:cubicBezTo>
                  <a:cubicBezTo>
                    <a:pt x="516" y="341"/>
                    <a:pt x="514" y="334"/>
                    <a:pt x="514" y="326"/>
                  </a:cubicBezTo>
                  <a:cubicBezTo>
                    <a:pt x="513" y="312"/>
                    <a:pt x="514" y="292"/>
                    <a:pt x="528" y="270"/>
                  </a:cubicBezTo>
                  <a:cubicBezTo>
                    <a:pt x="540" y="249"/>
                    <a:pt x="562" y="223"/>
                    <a:pt x="594" y="208"/>
                  </a:cubicBezTo>
                  <a:cubicBezTo>
                    <a:pt x="602" y="213"/>
                    <a:pt x="603" y="228"/>
                    <a:pt x="601" y="232"/>
                  </a:cubicBezTo>
                  <a:cubicBezTo>
                    <a:pt x="591" y="251"/>
                    <a:pt x="554" y="278"/>
                    <a:pt x="553" y="289"/>
                  </a:cubicBezTo>
                  <a:cubicBezTo>
                    <a:pt x="553" y="295"/>
                    <a:pt x="568" y="305"/>
                    <a:pt x="573" y="303"/>
                  </a:cubicBezTo>
                  <a:cubicBezTo>
                    <a:pt x="584" y="299"/>
                    <a:pt x="595" y="272"/>
                    <a:pt x="599" y="266"/>
                  </a:cubicBezTo>
                  <a:cubicBezTo>
                    <a:pt x="603" y="262"/>
                    <a:pt x="616" y="262"/>
                    <a:pt x="615" y="274"/>
                  </a:cubicBezTo>
                  <a:cubicBezTo>
                    <a:pt x="614" y="286"/>
                    <a:pt x="612" y="298"/>
                    <a:pt x="606" y="312"/>
                  </a:cubicBezTo>
                  <a:cubicBezTo>
                    <a:pt x="601" y="325"/>
                    <a:pt x="583" y="353"/>
                    <a:pt x="547" y="358"/>
                  </a:cubicBezTo>
                  <a:cubicBezTo>
                    <a:pt x="543" y="359"/>
                    <a:pt x="540" y="358"/>
                    <a:pt x="537" y="358"/>
                  </a:cubicBezTo>
                  <a:cubicBezTo>
                    <a:pt x="515" y="387"/>
                    <a:pt x="518" y="417"/>
                    <a:pt x="521" y="434"/>
                  </a:cubicBezTo>
                  <a:cubicBezTo>
                    <a:pt x="528" y="470"/>
                    <a:pt x="552" y="490"/>
                    <a:pt x="583" y="530"/>
                  </a:cubicBezTo>
                  <a:cubicBezTo>
                    <a:pt x="611" y="566"/>
                    <a:pt x="625" y="586"/>
                    <a:pt x="617" y="626"/>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12" name="Google Shape;712;p25"/>
            <p:cNvSpPr/>
            <p:nvPr/>
          </p:nvSpPr>
          <p:spPr>
            <a:xfrm>
              <a:off x="530760" y="284909"/>
              <a:ext cx="28320" cy="29607"/>
            </a:xfrm>
            <a:custGeom>
              <a:avLst/>
              <a:gdLst/>
              <a:ahLst/>
              <a:cxnLst/>
              <a:rect l="l" t="t" r="r" b="b"/>
              <a:pathLst>
                <a:path w="99" h="99" extrusionOk="0">
                  <a:moveTo>
                    <a:pt x="49" y="99"/>
                  </a:moveTo>
                  <a:cubicBezTo>
                    <a:pt x="39" y="82"/>
                    <a:pt x="25" y="66"/>
                    <a:pt x="13" y="49"/>
                  </a:cubicBezTo>
                  <a:cubicBezTo>
                    <a:pt x="0" y="30"/>
                    <a:pt x="2" y="6"/>
                    <a:pt x="25" y="1"/>
                  </a:cubicBezTo>
                  <a:cubicBezTo>
                    <a:pt x="32" y="0"/>
                    <a:pt x="41" y="3"/>
                    <a:pt x="48" y="10"/>
                  </a:cubicBezTo>
                  <a:cubicBezTo>
                    <a:pt x="49" y="11"/>
                    <a:pt x="50" y="11"/>
                    <a:pt x="51" y="10"/>
                  </a:cubicBezTo>
                  <a:cubicBezTo>
                    <a:pt x="57" y="3"/>
                    <a:pt x="67" y="0"/>
                    <a:pt x="74" y="1"/>
                  </a:cubicBezTo>
                  <a:cubicBezTo>
                    <a:pt x="97" y="6"/>
                    <a:pt x="99" y="30"/>
                    <a:pt x="86" y="49"/>
                  </a:cubicBezTo>
                  <a:cubicBezTo>
                    <a:pt x="74" y="66"/>
                    <a:pt x="60" y="82"/>
                    <a:pt x="49" y="99"/>
                  </a:cubicBezTo>
                  <a:lnTo>
                    <a:pt x="49" y="99"/>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13" name="Google Shape;713;p25"/>
            <p:cNvSpPr/>
            <p:nvPr/>
          </p:nvSpPr>
          <p:spPr>
            <a:xfrm>
              <a:off x="530760" y="749621"/>
              <a:ext cx="28320" cy="28320"/>
            </a:xfrm>
            <a:custGeom>
              <a:avLst/>
              <a:gdLst/>
              <a:ahLst/>
              <a:cxnLst/>
              <a:rect l="l" t="t" r="r" b="b"/>
              <a:pathLst>
                <a:path w="99" h="99" extrusionOk="0">
                  <a:moveTo>
                    <a:pt x="49" y="99"/>
                  </a:moveTo>
                  <a:cubicBezTo>
                    <a:pt x="39" y="82"/>
                    <a:pt x="25" y="66"/>
                    <a:pt x="13" y="49"/>
                  </a:cubicBezTo>
                  <a:cubicBezTo>
                    <a:pt x="0" y="30"/>
                    <a:pt x="2" y="6"/>
                    <a:pt x="25" y="1"/>
                  </a:cubicBezTo>
                  <a:cubicBezTo>
                    <a:pt x="32" y="0"/>
                    <a:pt x="41" y="3"/>
                    <a:pt x="48" y="10"/>
                  </a:cubicBezTo>
                  <a:cubicBezTo>
                    <a:pt x="49" y="11"/>
                    <a:pt x="50" y="11"/>
                    <a:pt x="51" y="10"/>
                  </a:cubicBezTo>
                  <a:cubicBezTo>
                    <a:pt x="57" y="3"/>
                    <a:pt x="67" y="0"/>
                    <a:pt x="74" y="1"/>
                  </a:cubicBezTo>
                  <a:cubicBezTo>
                    <a:pt x="97" y="6"/>
                    <a:pt x="99" y="30"/>
                    <a:pt x="86" y="49"/>
                  </a:cubicBezTo>
                  <a:cubicBezTo>
                    <a:pt x="74" y="66"/>
                    <a:pt x="60" y="82"/>
                    <a:pt x="49" y="99"/>
                  </a:cubicBezTo>
                  <a:lnTo>
                    <a:pt x="49" y="99"/>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14" name="Google Shape;714;p25"/>
            <p:cNvSpPr/>
            <p:nvPr/>
          </p:nvSpPr>
          <p:spPr>
            <a:xfrm>
              <a:off x="579677" y="726449"/>
              <a:ext cx="29607" cy="28320"/>
            </a:xfrm>
            <a:custGeom>
              <a:avLst/>
              <a:gdLst/>
              <a:ahLst/>
              <a:cxnLst/>
              <a:rect l="l" t="t" r="r" b="b"/>
              <a:pathLst>
                <a:path w="100" h="99" extrusionOk="0">
                  <a:moveTo>
                    <a:pt x="50" y="99"/>
                  </a:moveTo>
                  <a:cubicBezTo>
                    <a:pt x="39" y="83"/>
                    <a:pt x="25" y="66"/>
                    <a:pt x="13" y="49"/>
                  </a:cubicBezTo>
                  <a:cubicBezTo>
                    <a:pt x="0" y="30"/>
                    <a:pt x="2" y="6"/>
                    <a:pt x="25" y="2"/>
                  </a:cubicBezTo>
                  <a:cubicBezTo>
                    <a:pt x="32" y="0"/>
                    <a:pt x="42" y="3"/>
                    <a:pt x="49" y="10"/>
                  </a:cubicBezTo>
                  <a:cubicBezTo>
                    <a:pt x="49" y="11"/>
                    <a:pt x="50" y="11"/>
                    <a:pt x="51" y="10"/>
                  </a:cubicBezTo>
                  <a:cubicBezTo>
                    <a:pt x="58" y="3"/>
                    <a:pt x="67" y="0"/>
                    <a:pt x="74" y="2"/>
                  </a:cubicBezTo>
                  <a:cubicBezTo>
                    <a:pt x="97" y="6"/>
                    <a:pt x="100" y="30"/>
                    <a:pt x="87" y="49"/>
                  </a:cubicBezTo>
                  <a:cubicBezTo>
                    <a:pt x="75" y="66"/>
                    <a:pt x="61" y="83"/>
                    <a:pt x="50" y="99"/>
                  </a:cubicBezTo>
                  <a:lnTo>
                    <a:pt x="50" y="99"/>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15" name="Google Shape;715;p25"/>
            <p:cNvSpPr/>
            <p:nvPr/>
          </p:nvSpPr>
          <p:spPr>
            <a:xfrm>
              <a:off x="530760" y="466417"/>
              <a:ext cx="28320" cy="28320"/>
            </a:xfrm>
            <a:custGeom>
              <a:avLst/>
              <a:gdLst/>
              <a:ahLst/>
              <a:cxnLst/>
              <a:rect l="l" t="t" r="r" b="b"/>
              <a:pathLst>
                <a:path w="99" h="99" extrusionOk="0">
                  <a:moveTo>
                    <a:pt x="49" y="99"/>
                  </a:moveTo>
                  <a:cubicBezTo>
                    <a:pt x="39" y="82"/>
                    <a:pt x="25" y="66"/>
                    <a:pt x="13" y="49"/>
                  </a:cubicBezTo>
                  <a:cubicBezTo>
                    <a:pt x="0" y="30"/>
                    <a:pt x="2" y="6"/>
                    <a:pt x="25" y="1"/>
                  </a:cubicBezTo>
                  <a:cubicBezTo>
                    <a:pt x="32" y="0"/>
                    <a:pt x="41" y="3"/>
                    <a:pt x="48" y="10"/>
                  </a:cubicBezTo>
                  <a:cubicBezTo>
                    <a:pt x="49" y="10"/>
                    <a:pt x="50" y="10"/>
                    <a:pt x="51" y="10"/>
                  </a:cubicBezTo>
                  <a:cubicBezTo>
                    <a:pt x="57" y="3"/>
                    <a:pt x="67" y="0"/>
                    <a:pt x="74" y="1"/>
                  </a:cubicBezTo>
                  <a:cubicBezTo>
                    <a:pt x="97" y="6"/>
                    <a:pt x="99" y="30"/>
                    <a:pt x="86" y="49"/>
                  </a:cubicBezTo>
                  <a:cubicBezTo>
                    <a:pt x="74" y="66"/>
                    <a:pt x="60" y="82"/>
                    <a:pt x="49" y="99"/>
                  </a:cubicBezTo>
                  <a:lnTo>
                    <a:pt x="49" y="99"/>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16" name="Google Shape;716;p25"/>
            <p:cNvSpPr/>
            <p:nvPr/>
          </p:nvSpPr>
          <p:spPr>
            <a:xfrm>
              <a:off x="579677" y="311942"/>
              <a:ext cx="29607" cy="28320"/>
            </a:xfrm>
            <a:custGeom>
              <a:avLst/>
              <a:gdLst/>
              <a:ahLst/>
              <a:cxnLst/>
              <a:rect l="l" t="t" r="r" b="b"/>
              <a:pathLst>
                <a:path w="100" h="99" extrusionOk="0">
                  <a:moveTo>
                    <a:pt x="50" y="99"/>
                  </a:moveTo>
                  <a:cubicBezTo>
                    <a:pt x="39" y="83"/>
                    <a:pt x="25" y="66"/>
                    <a:pt x="13" y="49"/>
                  </a:cubicBezTo>
                  <a:cubicBezTo>
                    <a:pt x="0" y="30"/>
                    <a:pt x="2" y="6"/>
                    <a:pt x="25" y="2"/>
                  </a:cubicBezTo>
                  <a:cubicBezTo>
                    <a:pt x="32" y="0"/>
                    <a:pt x="42" y="3"/>
                    <a:pt x="49" y="10"/>
                  </a:cubicBezTo>
                  <a:cubicBezTo>
                    <a:pt x="49" y="11"/>
                    <a:pt x="50" y="11"/>
                    <a:pt x="51" y="10"/>
                  </a:cubicBezTo>
                  <a:cubicBezTo>
                    <a:pt x="58" y="3"/>
                    <a:pt x="67" y="0"/>
                    <a:pt x="74" y="2"/>
                  </a:cubicBezTo>
                  <a:cubicBezTo>
                    <a:pt x="97" y="6"/>
                    <a:pt x="100" y="30"/>
                    <a:pt x="87" y="49"/>
                  </a:cubicBezTo>
                  <a:cubicBezTo>
                    <a:pt x="75" y="66"/>
                    <a:pt x="61" y="83"/>
                    <a:pt x="50" y="99"/>
                  </a:cubicBezTo>
                  <a:lnTo>
                    <a:pt x="50" y="99"/>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17" name="Google Shape;717;p25"/>
            <p:cNvSpPr/>
            <p:nvPr/>
          </p:nvSpPr>
          <p:spPr>
            <a:xfrm>
              <a:off x="583538" y="546229"/>
              <a:ext cx="28320" cy="28320"/>
            </a:xfrm>
            <a:custGeom>
              <a:avLst/>
              <a:gdLst/>
              <a:ahLst/>
              <a:cxnLst/>
              <a:rect l="l" t="t" r="r" b="b"/>
              <a:pathLst>
                <a:path w="99" h="99" extrusionOk="0">
                  <a:moveTo>
                    <a:pt x="50" y="99"/>
                  </a:moveTo>
                  <a:cubicBezTo>
                    <a:pt x="39" y="83"/>
                    <a:pt x="25" y="67"/>
                    <a:pt x="13" y="49"/>
                  </a:cubicBezTo>
                  <a:cubicBezTo>
                    <a:pt x="0" y="31"/>
                    <a:pt x="2" y="6"/>
                    <a:pt x="25" y="2"/>
                  </a:cubicBezTo>
                  <a:cubicBezTo>
                    <a:pt x="32" y="0"/>
                    <a:pt x="42" y="3"/>
                    <a:pt x="49" y="10"/>
                  </a:cubicBezTo>
                  <a:cubicBezTo>
                    <a:pt x="49" y="11"/>
                    <a:pt x="50" y="11"/>
                    <a:pt x="51" y="10"/>
                  </a:cubicBezTo>
                  <a:cubicBezTo>
                    <a:pt x="58" y="3"/>
                    <a:pt x="67" y="0"/>
                    <a:pt x="74" y="2"/>
                  </a:cubicBezTo>
                  <a:cubicBezTo>
                    <a:pt x="97" y="6"/>
                    <a:pt x="99" y="31"/>
                    <a:pt x="86" y="49"/>
                  </a:cubicBezTo>
                  <a:cubicBezTo>
                    <a:pt x="75" y="67"/>
                    <a:pt x="60" y="83"/>
                    <a:pt x="50" y="99"/>
                  </a:cubicBezTo>
                  <a:lnTo>
                    <a:pt x="50" y="99"/>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18" name="Google Shape;718;p25"/>
            <p:cNvSpPr/>
            <p:nvPr/>
          </p:nvSpPr>
          <p:spPr>
            <a:xfrm>
              <a:off x="499865" y="282334"/>
              <a:ext cx="7724" cy="496894"/>
            </a:xfrm>
            <a:custGeom>
              <a:avLst/>
              <a:gdLst/>
              <a:ahLst/>
              <a:cxnLst/>
              <a:rect l="l" t="t" r="r" b="b"/>
              <a:pathLst>
                <a:path w="28" h="1693" extrusionOk="0">
                  <a:moveTo>
                    <a:pt x="14" y="0"/>
                  </a:moveTo>
                  <a:cubicBezTo>
                    <a:pt x="14" y="0"/>
                    <a:pt x="23" y="1"/>
                    <a:pt x="28" y="3"/>
                  </a:cubicBezTo>
                  <a:lnTo>
                    <a:pt x="28" y="1690"/>
                  </a:lnTo>
                  <a:cubicBezTo>
                    <a:pt x="18" y="1693"/>
                    <a:pt x="14" y="1693"/>
                    <a:pt x="14" y="1693"/>
                  </a:cubicBezTo>
                  <a:cubicBezTo>
                    <a:pt x="14" y="1693"/>
                    <a:pt x="10" y="1693"/>
                    <a:pt x="0" y="1690"/>
                  </a:cubicBezTo>
                  <a:lnTo>
                    <a:pt x="0" y="3"/>
                  </a:lnTo>
                  <a:cubicBezTo>
                    <a:pt x="4" y="1"/>
                    <a:pt x="14" y="0"/>
                    <a:pt x="14" y="0"/>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19" name="Google Shape;719;p25"/>
            <p:cNvSpPr/>
            <p:nvPr/>
          </p:nvSpPr>
          <p:spPr>
            <a:xfrm>
              <a:off x="232108" y="611881"/>
              <a:ext cx="52779" cy="55353"/>
            </a:xfrm>
            <a:custGeom>
              <a:avLst/>
              <a:gdLst/>
              <a:ahLst/>
              <a:cxnLst/>
              <a:rect l="l" t="t" r="r" b="b"/>
              <a:pathLst>
                <a:path w="178" h="189" extrusionOk="0">
                  <a:moveTo>
                    <a:pt x="150" y="88"/>
                  </a:moveTo>
                  <a:cubicBezTo>
                    <a:pt x="148" y="82"/>
                    <a:pt x="146" y="77"/>
                    <a:pt x="145" y="71"/>
                  </a:cubicBezTo>
                  <a:lnTo>
                    <a:pt x="103" y="84"/>
                  </a:lnTo>
                  <a:lnTo>
                    <a:pt x="107" y="98"/>
                  </a:lnTo>
                  <a:cubicBezTo>
                    <a:pt x="111" y="110"/>
                    <a:pt x="125" y="113"/>
                    <a:pt x="135" y="109"/>
                  </a:cubicBezTo>
                  <a:cubicBezTo>
                    <a:pt x="145" y="106"/>
                    <a:pt x="154" y="100"/>
                    <a:pt x="150" y="88"/>
                  </a:cubicBezTo>
                  <a:close/>
                  <a:moveTo>
                    <a:pt x="91" y="105"/>
                  </a:moveTo>
                  <a:lnTo>
                    <a:pt x="87" y="90"/>
                  </a:lnTo>
                  <a:lnTo>
                    <a:pt x="46" y="103"/>
                  </a:lnTo>
                  <a:cubicBezTo>
                    <a:pt x="38" y="105"/>
                    <a:pt x="38" y="109"/>
                    <a:pt x="41" y="120"/>
                  </a:cubicBezTo>
                  <a:cubicBezTo>
                    <a:pt x="46" y="134"/>
                    <a:pt x="57" y="144"/>
                    <a:pt x="74" y="138"/>
                  </a:cubicBezTo>
                  <a:cubicBezTo>
                    <a:pt x="88" y="134"/>
                    <a:pt x="96" y="120"/>
                    <a:pt x="91" y="105"/>
                  </a:cubicBezTo>
                  <a:close/>
                  <a:moveTo>
                    <a:pt x="29" y="137"/>
                  </a:moveTo>
                  <a:cubicBezTo>
                    <a:pt x="24" y="122"/>
                    <a:pt x="20" y="107"/>
                    <a:pt x="15" y="92"/>
                  </a:cubicBezTo>
                  <a:lnTo>
                    <a:pt x="0" y="46"/>
                  </a:lnTo>
                  <a:lnTo>
                    <a:pt x="14" y="41"/>
                  </a:lnTo>
                  <a:lnTo>
                    <a:pt x="24" y="66"/>
                  </a:lnTo>
                  <a:lnTo>
                    <a:pt x="132" y="32"/>
                  </a:lnTo>
                  <a:lnTo>
                    <a:pt x="122" y="5"/>
                  </a:lnTo>
                  <a:lnTo>
                    <a:pt x="137" y="0"/>
                  </a:lnTo>
                  <a:cubicBezTo>
                    <a:pt x="148" y="28"/>
                    <a:pt x="159" y="57"/>
                    <a:pt x="168" y="86"/>
                  </a:cubicBezTo>
                  <a:cubicBezTo>
                    <a:pt x="178" y="117"/>
                    <a:pt x="171" y="144"/>
                    <a:pt x="149" y="151"/>
                  </a:cubicBezTo>
                  <a:cubicBezTo>
                    <a:pt x="135" y="155"/>
                    <a:pt x="121" y="147"/>
                    <a:pt x="112" y="136"/>
                  </a:cubicBezTo>
                  <a:cubicBezTo>
                    <a:pt x="112" y="155"/>
                    <a:pt x="106" y="174"/>
                    <a:pt x="87" y="180"/>
                  </a:cubicBezTo>
                  <a:cubicBezTo>
                    <a:pt x="58" y="189"/>
                    <a:pt x="37" y="162"/>
                    <a:pt x="29" y="137"/>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20" name="Google Shape;720;p25"/>
            <p:cNvSpPr/>
            <p:nvPr/>
          </p:nvSpPr>
          <p:spPr>
            <a:xfrm>
              <a:off x="253992" y="665947"/>
              <a:ext cx="55353" cy="64365"/>
            </a:xfrm>
            <a:custGeom>
              <a:avLst/>
              <a:gdLst/>
              <a:ahLst/>
              <a:cxnLst/>
              <a:rect l="l" t="t" r="r" b="b"/>
              <a:pathLst>
                <a:path w="191" h="218" extrusionOk="0">
                  <a:moveTo>
                    <a:pt x="150" y="77"/>
                  </a:moveTo>
                  <a:lnTo>
                    <a:pt x="146" y="69"/>
                  </a:lnTo>
                  <a:lnTo>
                    <a:pt x="96" y="95"/>
                  </a:lnTo>
                  <a:lnTo>
                    <a:pt x="100" y="101"/>
                  </a:lnTo>
                  <a:cubicBezTo>
                    <a:pt x="108" y="117"/>
                    <a:pt x="124" y="118"/>
                    <a:pt x="137" y="111"/>
                  </a:cubicBezTo>
                  <a:cubicBezTo>
                    <a:pt x="149" y="105"/>
                    <a:pt x="159" y="93"/>
                    <a:pt x="150" y="77"/>
                  </a:cubicBezTo>
                  <a:close/>
                  <a:moveTo>
                    <a:pt x="60" y="218"/>
                  </a:moveTo>
                  <a:lnTo>
                    <a:pt x="52" y="192"/>
                  </a:lnTo>
                  <a:cubicBezTo>
                    <a:pt x="44" y="170"/>
                    <a:pt x="80" y="124"/>
                    <a:pt x="91" y="106"/>
                  </a:cubicBezTo>
                  <a:lnTo>
                    <a:pt x="87" y="100"/>
                  </a:lnTo>
                  <a:lnTo>
                    <a:pt x="46" y="122"/>
                  </a:lnTo>
                  <a:lnTo>
                    <a:pt x="52" y="139"/>
                  </a:lnTo>
                  <a:lnTo>
                    <a:pt x="39" y="146"/>
                  </a:lnTo>
                  <a:lnTo>
                    <a:pt x="21" y="111"/>
                  </a:lnTo>
                  <a:lnTo>
                    <a:pt x="0" y="72"/>
                  </a:lnTo>
                  <a:lnTo>
                    <a:pt x="13" y="65"/>
                  </a:lnTo>
                  <a:lnTo>
                    <a:pt x="26" y="86"/>
                  </a:lnTo>
                  <a:lnTo>
                    <a:pt x="126" y="33"/>
                  </a:lnTo>
                  <a:lnTo>
                    <a:pt x="112" y="8"/>
                  </a:lnTo>
                  <a:lnTo>
                    <a:pt x="126" y="0"/>
                  </a:lnTo>
                  <a:cubicBezTo>
                    <a:pt x="134" y="14"/>
                    <a:pt x="144" y="31"/>
                    <a:pt x="150" y="41"/>
                  </a:cubicBezTo>
                  <a:cubicBezTo>
                    <a:pt x="152" y="44"/>
                    <a:pt x="164" y="64"/>
                    <a:pt x="167" y="71"/>
                  </a:cubicBezTo>
                  <a:cubicBezTo>
                    <a:pt x="191" y="116"/>
                    <a:pt x="183" y="137"/>
                    <a:pt x="161" y="149"/>
                  </a:cubicBezTo>
                  <a:cubicBezTo>
                    <a:pt x="141" y="159"/>
                    <a:pt x="124" y="156"/>
                    <a:pt x="110" y="138"/>
                  </a:cubicBezTo>
                  <a:cubicBezTo>
                    <a:pt x="107" y="144"/>
                    <a:pt x="72" y="196"/>
                    <a:pt x="72" y="201"/>
                  </a:cubicBezTo>
                  <a:cubicBezTo>
                    <a:pt x="72" y="208"/>
                    <a:pt x="73" y="207"/>
                    <a:pt x="75" y="215"/>
                  </a:cubicBezTo>
                  <a:lnTo>
                    <a:pt x="60" y="218"/>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21" name="Google Shape;721;p25"/>
            <p:cNvSpPr/>
            <p:nvPr/>
          </p:nvSpPr>
          <p:spPr>
            <a:xfrm>
              <a:off x="282312" y="727737"/>
              <a:ext cx="54066" cy="50204"/>
            </a:xfrm>
            <a:custGeom>
              <a:avLst/>
              <a:gdLst/>
              <a:ahLst/>
              <a:cxnLst/>
              <a:rect l="l" t="t" r="r" b="b"/>
              <a:pathLst>
                <a:path w="183" h="169" extrusionOk="0">
                  <a:moveTo>
                    <a:pt x="134" y="26"/>
                  </a:moveTo>
                  <a:lnTo>
                    <a:pt x="88" y="40"/>
                  </a:lnTo>
                  <a:lnTo>
                    <a:pt x="109" y="65"/>
                  </a:lnTo>
                  <a:lnTo>
                    <a:pt x="134" y="26"/>
                  </a:lnTo>
                  <a:close/>
                  <a:moveTo>
                    <a:pt x="85" y="144"/>
                  </a:moveTo>
                  <a:lnTo>
                    <a:pt x="55" y="107"/>
                  </a:lnTo>
                  <a:lnTo>
                    <a:pt x="66" y="98"/>
                  </a:lnTo>
                  <a:lnTo>
                    <a:pt x="81" y="113"/>
                  </a:lnTo>
                  <a:lnTo>
                    <a:pt x="100" y="82"/>
                  </a:lnTo>
                  <a:lnTo>
                    <a:pt x="70" y="44"/>
                  </a:lnTo>
                  <a:lnTo>
                    <a:pt x="35" y="55"/>
                  </a:lnTo>
                  <a:lnTo>
                    <a:pt x="49" y="77"/>
                  </a:lnTo>
                  <a:lnTo>
                    <a:pt x="38" y="86"/>
                  </a:lnTo>
                  <a:lnTo>
                    <a:pt x="17" y="59"/>
                  </a:lnTo>
                  <a:lnTo>
                    <a:pt x="0" y="39"/>
                  </a:lnTo>
                  <a:lnTo>
                    <a:pt x="11" y="30"/>
                  </a:lnTo>
                  <a:lnTo>
                    <a:pt x="21" y="39"/>
                  </a:lnTo>
                  <a:lnTo>
                    <a:pt x="155" y="0"/>
                  </a:lnTo>
                  <a:cubicBezTo>
                    <a:pt x="162" y="5"/>
                    <a:pt x="172" y="8"/>
                    <a:pt x="179" y="10"/>
                  </a:cubicBezTo>
                  <a:lnTo>
                    <a:pt x="183" y="15"/>
                  </a:lnTo>
                  <a:lnTo>
                    <a:pt x="108" y="147"/>
                  </a:lnTo>
                  <a:lnTo>
                    <a:pt x="115" y="160"/>
                  </a:lnTo>
                  <a:lnTo>
                    <a:pt x="104" y="169"/>
                  </a:lnTo>
                  <a:lnTo>
                    <a:pt x="85" y="144"/>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22" name="Google Shape;722;p25"/>
            <p:cNvSpPr/>
            <p:nvPr/>
          </p:nvSpPr>
          <p:spPr>
            <a:xfrm>
              <a:off x="328655" y="752195"/>
              <a:ext cx="60502" cy="60502"/>
            </a:xfrm>
            <a:custGeom>
              <a:avLst/>
              <a:gdLst/>
              <a:ahLst/>
              <a:cxnLst/>
              <a:rect l="l" t="t" r="r" b="b"/>
              <a:pathLst>
                <a:path w="206" h="205" extrusionOk="0">
                  <a:moveTo>
                    <a:pt x="178" y="118"/>
                  </a:moveTo>
                  <a:lnTo>
                    <a:pt x="129" y="177"/>
                  </a:lnTo>
                  <a:cubicBezTo>
                    <a:pt x="106" y="205"/>
                    <a:pt x="74" y="204"/>
                    <a:pt x="41" y="177"/>
                  </a:cubicBezTo>
                  <a:cubicBezTo>
                    <a:pt x="10" y="151"/>
                    <a:pt x="0" y="115"/>
                    <a:pt x="19" y="93"/>
                  </a:cubicBezTo>
                  <a:lnTo>
                    <a:pt x="72" y="29"/>
                  </a:lnTo>
                  <a:lnTo>
                    <a:pt x="54" y="12"/>
                  </a:lnTo>
                  <a:lnTo>
                    <a:pt x="63" y="0"/>
                  </a:lnTo>
                  <a:lnTo>
                    <a:pt x="97" y="29"/>
                  </a:lnTo>
                  <a:lnTo>
                    <a:pt x="134" y="59"/>
                  </a:lnTo>
                  <a:lnTo>
                    <a:pt x="124" y="70"/>
                  </a:lnTo>
                  <a:lnTo>
                    <a:pt x="104" y="56"/>
                  </a:lnTo>
                  <a:lnTo>
                    <a:pt x="55" y="115"/>
                  </a:lnTo>
                  <a:cubicBezTo>
                    <a:pt x="37" y="136"/>
                    <a:pt x="47" y="156"/>
                    <a:pt x="57" y="164"/>
                  </a:cubicBezTo>
                  <a:cubicBezTo>
                    <a:pt x="67" y="172"/>
                    <a:pt x="94" y="184"/>
                    <a:pt x="112" y="163"/>
                  </a:cubicBezTo>
                  <a:lnTo>
                    <a:pt x="161" y="104"/>
                  </a:lnTo>
                  <a:lnTo>
                    <a:pt x="144" y="87"/>
                  </a:lnTo>
                  <a:lnTo>
                    <a:pt x="154" y="76"/>
                  </a:lnTo>
                  <a:lnTo>
                    <a:pt x="179" y="97"/>
                  </a:lnTo>
                  <a:lnTo>
                    <a:pt x="206" y="119"/>
                  </a:lnTo>
                  <a:lnTo>
                    <a:pt x="197" y="131"/>
                  </a:lnTo>
                  <a:lnTo>
                    <a:pt x="178" y="118"/>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23" name="Google Shape;723;p25"/>
            <p:cNvSpPr/>
            <p:nvPr/>
          </p:nvSpPr>
          <p:spPr>
            <a:xfrm>
              <a:off x="380146" y="792102"/>
              <a:ext cx="65651" cy="59215"/>
            </a:xfrm>
            <a:custGeom>
              <a:avLst/>
              <a:gdLst/>
              <a:ahLst/>
              <a:cxnLst/>
              <a:rect l="l" t="t" r="r" b="b"/>
              <a:pathLst>
                <a:path w="223" h="201" extrusionOk="0">
                  <a:moveTo>
                    <a:pt x="196" y="80"/>
                  </a:moveTo>
                  <a:lnTo>
                    <a:pt x="142" y="201"/>
                  </a:lnTo>
                  <a:lnTo>
                    <a:pt x="119" y="191"/>
                  </a:lnTo>
                  <a:lnTo>
                    <a:pt x="83" y="60"/>
                  </a:lnTo>
                  <a:lnTo>
                    <a:pt x="48" y="139"/>
                  </a:lnTo>
                  <a:lnTo>
                    <a:pt x="68" y="150"/>
                  </a:lnTo>
                  <a:lnTo>
                    <a:pt x="61" y="164"/>
                  </a:lnTo>
                  <a:lnTo>
                    <a:pt x="33" y="150"/>
                  </a:lnTo>
                  <a:lnTo>
                    <a:pt x="0" y="136"/>
                  </a:lnTo>
                  <a:lnTo>
                    <a:pt x="6" y="123"/>
                  </a:lnTo>
                  <a:lnTo>
                    <a:pt x="27" y="130"/>
                  </a:lnTo>
                  <a:lnTo>
                    <a:pt x="72" y="30"/>
                  </a:lnTo>
                  <a:cubicBezTo>
                    <a:pt x="70" y="24"/>
                    <a:pt x="64" y="20"/>
                    <a:pt x="50" y="14"/>
                  </a:cubicBezTo>
                  <a:lnTo>
                    <a:pt x="56" y="0"/>
                  </a:lnTo>
                  <a:lnTo>
                    <a:pt x="111" y="25"/>
                  </a:lnTo>
                  <a:lnTo>
                    <a:pt x="145" y="143"/>
                  </a:lnTo>
                  <a:lnTo>
                    <a:pt x="176" y="72"/>
                  </a:lnTo>
                  <a:lnTo>
                    <a:pt x="156" y="61"/>
                  </a:lnTo>
                  <a:lnTo>
                    <a:pt x="162" y="47"/>
                  </a:lnTo>
                  <a:lnTo>
                    <a:pt x="191" y="60"/>
                  </a:lnTo>
                  <a:lnTo>
                    <a:pt x="223" y="74"/>
                  </a:lnTo>
                  <a:lnTo>
                    <a:pt x="217" y="88"/>
                  </a:lnTo>
                  <a:lnTo>
                    <a:pt x="196" y="80"/>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24" name="Google Shape;724;p25"/>
            <p:cNvSpPr/>
            <p:nvPr/>
          </p:nvSpPr>
          <p:spPr>
            <a:xfrm>
              <a:off x="452235" y="816560"/>
              <a:ext cx="37331" cy="47629"/>
            </a:xfrm>
            <a:custGeom>
              <a:avLst/>
              <a:gdLst/>
              <a:ahLst/>
              <a:cxnLst/>
              <a:rect l="l" t="t" r="r" b="b"/>
              <a:pathLst>
                <a:path w="130" h="164" extrusionOk="0">
                  <a:moveTo>
                    <a:pt x="55" y="158"/>
                  </a:moveTo>
                  <a:cubicBezTo>
                    <a:pt x="42" y="156"/>
                    <a:pt x="33" y="153"/>
                    <a:pt x="16" y="146"/>
                  </a:cubicBezTo>
                  <a:lnTo>
                    <a:pt x="15" y="151"/>
                  </a:lnTo>
                  <a:lnTo>
                    <a:pt x="0" y="148"/>
                  </a:lnTo>
                  <a:lnTo>
                    <a:pt x="3" y="138"/>
                  </a:lnTo>
                  <a:lnTo>
                    <a:pt x="10" y="104"/>
                  </a:lnTo>
                  <a:lnTo>
                    <a:pt x="25" y="106"/>
                  </a:lnTo>
                  <a:cubicBezTo>
                    <a:pt x="22" y="126"/>
                    <a:pt x="34" y="139"/>
                    <a:pt x="50" y="142"/>
                  </a:cubicBezTo>
                  <a:cubicBezTo>
                    <a:pt x="66" y="144"/>
                    <a:pt x="75" y="137"/>
                    <a:pt x="76" y="125"/>
                  </a:cubicBezTo>
                  <a:cubicBezTo>
                    <a:pt x="79" y="112"/>
                    <a:pt x="57" y="100"/>
                    <a:pt x="40" y="83"/>
                  </a:cubicBezTo>
                  <a:cubicBezTo>
                    <a:pt x="27" y="70"/>
                    <a:pt x="16" y="55"/>
                    <a:pt x="19" y="38"/>
                  </a:cubicBezTo>
                  <a:cubicBezTo>
                    <a:pt x="23" y="12"/>
                    <a:pt x="46" y="0"/>
                    <a:pt x="79" y="6"/>
                  </a:cubicBezTo>
                  <a:cubicBezTo>
                    <a:pt x="88" y="7"/>
                    <a:pt x="106" y="12"/>
                    <a:pt x="113" y="14"/>
                  </a:cubicBezTo>
                  <a:lnTo>
                    <a:pt x="116" y="8"/>
                  </a:lnTo>
                  <a:lnTo>
                    <a:pt x="130" y="10"/>
                  </a:lnTo>
                  <a:lnTo>
                    <a:pt x="123" y="55"/>
                  </a:lnTo>
                  <a:lnTo>
                    <a:pt x="108" y="53"/>
                  </a:lnTo>
                  <a:cubicBezTo>
                    <a:pt x="108" y="35"/>
                    <a:pt x="101" y="25"/>
                    <a:pt x="85" y="22"/>
                  </a:cubicBezTo>
                  <a:cubicBezTo>
                    <a:pt x="68" y="20"/>
                    <a:pt x="62" y="32"/>
                    <a:pt x="61" y="39"/>
                  </a:cubicBezTo>
                  <a:cubicBezTo>
                    <a:pt x="59" y="52"/>
                    <a:pt x="76" y="63"/>
                    <a:pt x="92" y="77"/>
                  </a:cubicBezTo>
                  <a:cubicBezTo>
                    <a:pt x="107" y="91"/>
                    <a:pt x="121" y="107"/>
                    <a:pt x="118" y="126"/>
                  </a:cubicBezTo>
                  <a:cubicBezTo>
                    <a:pt x="114" y="154"/>
                    <a:pt x="89" y="164"/>
                    <a:pt x="55" y="158"/>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25" name="Google Shape;725;p25"/>
            <p:cNvSpPr/>
            <p:nvPr/>
          </p:nvSpPr>
          <p:spPr>
            <a:xfrm>
              <a:off x="501152" y="816560"/>
              <a:ext cx="45055" cy="48917"/>
            </a:xfrm>
            <a:custGeom>
              <a:avLst/>
              <a:gdLst/>
              <a:ahLst/>
              <a:cxnLst/>
              <a:rect l="l" t="t" r="r" b="b"/>
              <a:pathLst>
                <a:path w="155" h="167" extrusionOk="0">
                  <a:moveTo>
                    <a:pt x="97" y="162"/>
                  </a:moveTo>
                  <a:cubicBezTo>
                    <a:pt x="47" y="167"/>
                    <a:pt x="8" y="139"/>
                    <a:pt x="4" y="94"/>
                  </a:cubicBezTo>
                  <a:cubicBezTo>
                    <a:pt x="0" y="55"/>
                    <a:pt x="27" y="14"/>
                    <a:pt x="80" y="9"/>
                  </a:cubicBezTo>
                  <a:cubicBezTo>
                    <a:pt x="105" y="6"/>
                    <a:pt x="109" y="7"/>
                    <a:pt x="125" y="8"/>
                  </a:cubicBezTo>
                  <a:lnTo>
                    <a:pt x="125" y="2"/>
                  </a:lnTo>
                  <a:lnTo>
                    <a:pt x="140" y="0"/>
                  </a:lnTo>
                  <a:lnTo>
                    <a:pt x="141" y="14"/>
                  </a:lnTo>
                  <a:lnTo>
                    <a:pt x="145" y="50"/>
                  </a:lnTo>
                  <a:lnTo>
                    <a:pt x="131" y="51"/>
                  </a:lnTo>
                  <a:cubicBezTo>
                    <a:pt x="127" y="29"/>
                    <a:pt x="108" y="23"/>
                    <a:pt x="86" y="25"/>
                  </a:cubicBezTo>
                  <a:cubicBezTo>
                    <a:pt x="63" y="27"/>
                    <a:pt x="44" y="53"/>
                    <a:pt x="47" y="88"/>
                  </a:cubicBezTo>
                  <a:cubicBezTo>
                    <a:pt x="50" y="122"/>
                    <a:pt x="77" y="147"/>
                    <a:pt x="100" y="145"/>
                  </a:cubicBezTo>
                  <a:cubicBezTo>
                    <a:pt x="123" y="143"/>
                    <a:pt x="135" y="136"/>
                    <a:pt x="135" y="136"/>
                  </a:cubicBezTo>
                  <a:cubicBezTo>
                    <a:pt x="136" y="131"/>
                    <a:pt x="136" y="111"/>
                    <a:pt x="136" y="107"/>
                  </a:cubicBezTo>
                  <a:lnTo>
                    <a:pt x="151" y="106"/>
                  </a:lnTo>
                  <a:lnTo>
                    <a:pt x="155" y="145"/>
                  </a:lnTo>
                  <a:cubicBezTo>
                    <a:pt x="133" y="154"/>
                    <a:pt x="127" y="160"/>
                    <a:pt x="97" y="162"/>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26" name="Google Shape;726;p25"/>
            <p:cNvSpPr/>
            <p:nvPr/>
          </p:nvSpPr>
          <p:spPr>
            <a:xfrm>
              <a:off x="553931" y="794676"/>
              <a:ext cx="72088" cy="61790"/>
            </a:xfrm>
            <a:custGeom>
              <a:avLst/>
              <a:gdLst/>
              <a:ahLst/>
              <a:cxnLst/>
              <a:rect l="l" t="t" r="r" b="b"/>
              <a:pathLst>
                <a:path w="56" h="48" extrusionOk="0">
                  <a:moveTo>
                    <a:pt x="46" y="34"/>
                  </a:moveTo>
                  <a:lnTo>
                    <a:pt x="37" y="38"/>
                  </a:lnTo>
                  <a:lnTo>
                    <a:pt x="35" y="35"/>
                  </a:lnTo>
                  <a:lnTo>
                    <a:pt x="40" y="33"/>
                  </a:lnTo>
                  <a:lnTo>
                    <a:pt x="36" y="22"/>
                  </a:lnTo>
                  <a:lnTo>
                    <a:pt x="21" y="29"/>
                  </a:lnTo>
                  <a:lnTo>
                    <a:pt x="25" y="39"/>
                  </a:lnTo>
                  <a:lnTo>
                    <a:pt x="31" y="37"/>
                  </a:lnTo>
                  <a:lnTo>
                    <a:pt x="32" y="40"/>
                  </a:lnTo>
                  <a:lnTo>
                    <a:pt x="22" y="44"/>
                  </a:lnTo>
                  <a:lnTo>
                    <a:pt x="13" y="48"/>
                  </a:lnTo>
                  <a:lnTo>
                    <a:pt x="12" y="45"/>
                  </a:lnTo>
                  <a:lnTo>
                    <a:pt x="16" y="43"/>
                  </a:lnTo>
                  <a:lnTo>
                    <a:pt x="7" y="19"/>
                  </a:lnTo>
                  <a:lnTo>
                    <a:pt x="1" y="20"/>
                  </a:lnTo>
                  <a:lnTo>
                    <a:pt x="0" y="17"/>
                  </a:lnTo>
                  <a:lnTo>
                    <a:pt x="10" y="13"/>
                  </a:lnTo>
                  <a:lnTo>
                    <a:pt x="19" y="9"/>
                  </a:lnTo>
                  <a:lnTo>
                    <a:pt x="20" y="12"/>
                  </a:lnTo>
                  <a:lnTo>
                    <a:pt x="15" y="15"/>
                  </a:lnTo>
                  <a:lnTo>
                    <a:pt x="19" y="25"/>
                  </a:lnTo>
                  <a:lnTo>
                    <a:pt x="34" y="19"/>
                  </a:lnTo>
                  <a:lnTo>
                    <a:pt x="30" y="9"/>
                  </a:lnTo>
                  <a:lnTo>
                    <a:pt x="25" y="11"/>
                  </a:lnTo>
                  <a:lnTo>
                    <a:pt x="24" y="7"/>
                  </a:lnTo>
                  <a:lnTo>
                    <a:pt x="33" y="4"/>
                  </a:lnTo>
                  <a:lnTo>
                    <a:pt x="43" y="0"/>
                  </a:lnTo>
                  <a:lnTo>
                    <a:pt x="44" y="3"/>
                  </a:lnTo>
                  <a:lnTo>
                    <a:pt x="39" y="5"/>
                  </a:lnTo>
                  <a:lnTo>
                    <a:pt x="49" y="29"/>
                  </a:lnTo>
                  <a:lnTo>
                    <a:pt x="54" y="27"/>
                  </a:lnTo>
                  <a:lnTo>
                    <a:pt x="56" y="30"/>
                  </a:lnTo>
                  <a:lnTo>
                    <a:pt x="46" y="3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27" name="Google Shape;727;p25"/>
            <p:cNvSpPr/>
            <p:nvPr/>
          </p:nvSpPr>
          <p:spPr>
            <a:xfrm>
              <a:off x="617008" y="744471"/>
              <a:ext cx="66939" cy="65651"/>
            </a:xfrm>
            <a:custGeom>
              <a:avLst/>
              <a:gdLst/>
              <a:ahLst/>
              <a:cxnLst/>
              <a:rect l="l" t="t" r="r" b="b"/>
              <a:pathLst>
                <a:path w="52" h="51" extrusionOk="0">
                  <a:moveTo>
                    <a:pt x="41" y="5"/>
                  </a:moveTo>
                  <a:lnTo>
                    <a:pt x="52" y="36"/>
                  </a:lnTo>
                  <a:lnTo>
                    <a:pt x="47" y="39"/>
                  </a:lnTo>
                  <a:lnTo>
                    <a:pt x="33" y="32"/>
                  </a:lnTo>
                  <a:lnTo>
                    <a:pt x="39" y="47"/>
                  </a:lnTo>
                  <a:lnTo>
                    <a:pt x="34" y="51"/>
                  </a:lnTo>
                  <a:lnTo>
                    <a:pt x="5" y="36"/>
                  </a:lnTo>
                  <a:lnTo>
                    <a:pt x="2" y="38"/>
                  </a:lnTo>
                  <a:lnTo>
                    <a:pt x="0" y="35"/>
                  </a:lnTo>
                  <a:lnTo>
                    <a:pt x="5" y="31"/>
                  </a:lnTo>
                  <a:lnTo>
                    <a:pt x="11" y="25"/>
                  </a:lnTo>
                  <a:lnTo>
                    <a:pt x="14" y="28"/>
                  </a:lnTo>
                  <a:lnTo>
                    <a:pt x="12" y="30"/>
                  </a:lnTo>
                  <a:lnTo>
                    <a:pt x="32" y="40"/>
                  </a:lnTo>
                  <a:lnTo>
                    <a:pt x="28" y="30"/>
                  </a:lnTo>
                  <a:lnTo>
                    <a:pt x="18" y="25"/>
                  </a:lnTo>
                  <a:lnTo>
                    <a:pt x="16" y="26"/>
                  </a:lnTo>
                  <a:lnTo>
                    <a:pt x="14" y="23"/>
                  </a:lnTo>
                  <a:lnTo>
                    <a:pt x="19" y="19"/>
                  </a:lnTo>
                  <a:lnTo>
                    <a:pt x="26" y="13"/>
                  </a:lnTo>
                  <a:lnTo>
                    <a:pt x="28" y="15"/>
                  </a:lnTo>
                  <a:lnTo>
                    <a:pt x="25" y="18"/>
                  </a:lnTo>
                  <a:lnTo>
                    <a:pt x="45" y="29"/>
                  </a:lnTo>
                  <a:lnTo>
                    <a:pt x="37" y="8"/>
                  </a:lnTo>
                  <a:lnTo>
                    <a:pt x="34" y="11"/>
                  </a:lnTo>
                  <a:lnTo>
                    <a:pt x="31" y="8"/>
                  </a:lnTo>
                  <a:lnTo>
                    <a:pt x="37" y="4"/>
                  </a:lnTo>
                  <a:lnTo>
                    <a:pt x="41" y="0"/>
                  </a:lnTo>
                  <a:lnTo>
                    <a:pt x="43" y="2"/>
                  </a:lnTo>
                  <a:lnTo>
                    <a:pt x="41" y="5"/>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28" name="Google Shape;728;p25"/>
            <p:cNvSpPr/>
            <p:nvPr/>
          </p:nvSpPr>
          <p:spPr>
            <a:xfrm>
              <a:off x="673648" y="704566"/>
              <a:ext cx="57928" cy="57928"/>
            </a:xfrm>
            <a:custGeom>
              <a:avLst/>
              <a:gdLst/>
              <a:ahLst/>
              <a:cxnLst/>
              <a:rect l="l" t="t" r="r" b="b"/>
              <a:pathLst>
                <a:path w="198" h="197" extrusionOk="0">
                  <a:moveTo>
                    <a:pt x="159" y="140"/>
                  </a:moveTo>
                  <a:lnTo>
                    <a:pt x="147" y="157"/>
                  </a:lnTo>
                  <a:lnTo>
                    <a:pt x="119" y="197"/>
                  </a:lnTo>
                  <a:lnTo>
                    <a:pt x="107" y="188"/>
                  </a:lnTo>
                  <a:lnTo>
                    <a:pt x="120" y="165"/>
                  </a:lnTo>
                  <a:lnTo>
                    <a:pt x="28" y="99"/>
                  </a:lnTo>
                  <a:lnTo>
                    <a:pt x="12" y="118"/>
                  </a:lnTo>
                  <a:lnTo>
                    <a:pt x="0" y="109"/>
                  </a:lnTo>
                  <a:lnTo>
                    <a:pt x="27" y="72"/>
                  </a:lnTo>
                  <a:lnTo>
                    <a:pt x="45" y="46"/>
                  </a:lnTo>
                  <a:lnTo>
                    <a:pt x="65" y="18"/>
                  </a:lnTo>
                  <a:lnTo>
                    <a:pt x="59" y="12"/>
                  </a:lnTo>
                  <a:lnTo>
                    <a:pt x="68" y="0"/>
                  </a:lnTo>
                  <a:lnTo>
                    <a:pt x="77" y="7"/>
                  </a:lnTo>
                  <a:lnTo>
                    <a:pt x="107" y="27"/>
                  </a:lnTo>
                  <a:lnTo>
                    <a:pt x="99" y="39"/>
                  </a:lnTo>
                  <a:lnTo>
                    <a:pt x="78" y="30"/>
                  </a:lnTo>
                  <a:lnTo>
                    <a:pt x="53" y="66"/>
                  </a:lnTo>
                  <a:lnTo>
                    <a:pt x="90" y="93"/>
                  </a:lnTo>
                  <a:lnTo>
                    <a:pt x="109" y="66"/>
                  </a:lnTo>
                  <a:lnTo>
                    <a:pt x="97" y="54"/>
                  </a:lnTo>
                  <a:lnTo>
                    <a:pt x="105" y="42"/>
                  </a:lnTo>
                  <a:lnTo>
                    <a:pt x="148" y="72"/>
                  </a:lnTo>
                  <a:lnTo>
                    <a:pt x="139" y="84"/>
                  </a:lnTo>
                  <a:lnTo>
                    <a:pt x="124" y="76"/>
                  </a:lnTo>
                  <a:lnTo>
                    <a:pt x="104" y="103"/>
                  </a:lnTo>
                  <a:lnTo>
                    <a:pt x="139" y="128"/>
                  </a:lnTo>
                  <a:cubicBezTo>
                    <a:pt x="141" y="129"/>
                    <a:pt x="143" y="131"/>
                    <a:pt x="144" y="131"/>
                  </a:cubicBezTo>
                  <a:cubicBezTo>
                    <a:pt x="146" y="128"/>
                    <a:pt x="148" y="126"/>
                    <a:pt x="152" y="120"/>
                  </a:cubicBezTo>
                  <a:cubicBezTo>
                    <a:pt x="158" y="112"/>
                    <a:pt x="167" y="100"/>
                    <a:pt x="168" y="99"/>
                  </a:cubicBezTo>
                  <a:cubicBezTo>
                    <a:pt x="170" y="96"/>
                    <a:pt x="174" y="90"/>
                    <a:pt x="174" y="89"/>
                  </a:cubicBezTo>
                  <a:cubicBezTo>
                    <a:pt x="174" y="88"/>
                    <a:pt x="160" y="76"/>
                    <a:pt x="157" y="74"/>
                  </a:cubicBezTo>
                  <a:lnTo>
                    <a:pt x="166" y="61"/>
                  </a:lnTo>
                  <a:lnTo>
                    <a:pt x="198" y="84"/>
                  </a:lnTo>
                  <a:lnTo>
                    <a:pt x="159" y="140"/>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29" name="Google Shape;729;p25"/>
            <p:cNvSpPr/>
            <p:nvPr/>
          </p:nvSpPr>
          <p:spPr>
            <a:xfrm>
              <a:off x="703257" y="667234"/>
              <a:ext cx="50204" cy="43768"/>
            </a:xfrm>
            <a:custGeom>
              <a:avLst/>
              <a:gdLst/>
              <a:ahLst/>
              <a:cxnLst/>
              <a:rect l="l" t="t" r="r" b="b"/>
              <a:pathLst>
                <a:path w="39" h="34" extrusionOk="0">
                  <a:moveTo>
                    <a:pt x="35" y="24"/>
                  </a:moveTo>
                  <a:lnTo>
                    <a:pt x="30" y="34"/>
                  </a:lnTo>
                  <a:lnTo>
                    <a:pt x="27" y="32"/>
                  </a:lnTo>
                  <a:lnTo>
                    <a:pt x="29" y="27"/>
                  </a:lnTo>
                  <a:lnTo>
                    <a:pt x="6" y="16"/>
                  </a:lnTo>
                  <a:lnTo>
                    <a:pt x="3" y="20"/>
                  </a:lnTo>
                  <a:lnTo>
                    <a:pt x="0" y="19"/>
                  </a:lnTo>
                  <a:lnTo>
                    <a:pt x="5" y="10"/>
                  </a:lnTo>
                  <a:lnTo>
                    <a:pt x="9" y="0"/>
                  </a:lnTo>
                  <a:lnTo>
                    <a:pt x="13" y="2"/>
                  </a:lnTo>
                  <a:lnTo>
                    <a:pt x="10" y="7"/>
                  </a:lnTo>
                  <a:lnTo>
                    <a:pt x="34" y="19"/>
                  </a:lnTo>
                  <a:lnTo>
                    <a:pt x="37" y="14"/>
                  </a:lnTo>
                  <a:lnTo>
                    <a:pt x="39" y="15"/>
                  </a:lnTo>
                  <a:lnTo>
                    <a:pt x="35" y="2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30" name="Google Shape;730;p25"/>
            <p:cNvSpPr/>
            <p:nvPr/>
          </p:nvSpPr>
          <p:spPr>
            <a:xfrm>
              <a:off x="721279" y="615742"/>
              <a:ext cx="54066" cy="52779"/>
            </a:xfrm>
            <a:custGeom>
              <a:avLst/>
              <a:gdLst/>
              <a:ahLst/>
              <a:cxnLst/>
              <a:rect l="l" t="t" r="r" b="b"/>
              <a:pathLst>
                <a:path w="182" h="181" extrusionOk="0">
                  <a:moveTo>
                    <a:pt x="132" y="25"/>
                  </a:moveTo>
                  <a:cubicBezTo>
                    <a:pt x="136" y="26"/>
                    <a:pt x="142" y="28"/>
                    <a:pt x="149" y="31"/>
                  </a:cubicBezTo>
                  <a:lnTo>
                    <a:pt x="154" y="32"/>
                  </a:lnTo>
                  <a:cubicBezTo>
                    <a:pt x="164" y="35"/>
                    <a:pt x="174" y="37"/>
                    <a:pt x="182" y="34"/>
                  </a:cubicBezTo>
                  <a:cubicBezTo>
                    <a:pt x="176" y="52"/>
                    <a:pt x="177" y="51"/>
                    <a:pt x="174" y="66"/>
                  </a:cubicBezTo>
                  <a:cubicBezTo>
                    <a:pt x="172" y="82"/>
                    <a:pt x="172" y="88"/>
                    <a:pt x="166" y="107"/>
                  </a:cubicBezTo>
                  <a:cubicBezTo>
                    <a:pt x="147" y="168"/>
                    <a:pt x="103" y="181"/>
                    <a:pt x="65" y="169"/>
                  </a:cubicBezTo>
                  <a:cubicBezTo>
                    <a:pt x="30" y="158"/>
                    <a:pt x="0" y="120"/>
                    <a:pt x="17" y="64"/>
                  </a:cubicBezTo>
                  <a:cubicBezTo>
                    <a:pt x="22" y="48"/>
                    <a:pt x="30" y="30"/>
                    <a:pt x="35" y="20"/>
                  </a:cubicBezTo>
                  <a:lnTo>
                    <a:pt x="29" y="16"/>
                  </a:lnTo>
                  <a:lnTo>
                    <a:pt x="33" y="3"/>
                  </a:lnTo>
                  <a:lnTo>
                    <a:pt x="43" y="6"/>
                  </a:lnTo>
                  <a:lnTo>
                    <a:pt x="81" y="17"/>
                  </a:lnTo>
                  <a:lnTo>
                    <a:pt x="77" y="31"/>
                  </a:lnTo>
                  <a:cubicBezTo>
                    <a:pt x="55" y="27"/>
                    <a:pt x="42" y="42"/>
                    <a:pt x="34" y="66"/>
                  </a:cubicBezTo>
                  <a:cubicBezTo>
                    <a:pt x="28" y="85"/>
                    <a:pt x="45" y="117"/>
                    <a:pt x="78" y="127"/>
                  </a:cubicBezTo>
                  <a:cubicBezTo>
                    <a:pt x="112" y="138"/>
                    <a:pt x="143" y="121"/>
                    <a:pt x="150" y="100"/>
                  </a:cubicBezTo>
                  <a:cubicBezTo>
                    <a:pt x="153" y="90"/>
                    <a:pt x="154" y="82"/>
                    <a:pt x="153" y="74"/>
                  </a:cubicBezTo>
                  <a:lnTo>
                    <a:pt x="120" y="64"/>
                  </a:lnTo>
                  <a:lnTo>
                    <a:pt x="110" y="87"/>
                  </a:lnTo>
                  <a:lnTo>
                    <a:pt x="96" y="83"/>
                  </a:lnTo>
                  <a:lnTo>
                    <a:pt x="111" y="38"/>
                  </a:lnTo>
                  <a:lnTo>
                    <a:pt x="122" y="0"/>
                  </a:lnTo>
                  <a:lnTo>
                    <a:pt x="136" y="4"/>
                  </a:lnTo>
                  <a:lnTo>
                    <a:pt x="132" y="25"/>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31" name="Google Shape;731;p25"/>
            <p:cNvSpPr/>
            <p:nvPr/>
          </p:nvSpPr>
          <p:spPr>
            <a:xfrm>
              <a:off x="220522" y="519196"/>
              <a:ext cx="46342" cy="43768"/>
            </a:xfrm>
            <a:custGeom>
              <a:avLst/>
              <a:gdLst/>
              <a:ahLst/>
              <a:cxnLst/>
              <a:rect l="l" t="t" r="r" b="b"/>
              <a:pathLst>
                <a:path w="160" h="148" extrusionOk="0">
                  <a:moveTo>
                    <a:pt x="159" y="59"/>
                  </a:moveTo>
                  <a:cubicBezTo>
                    <a:pt x="160" y="109"/>
                    <a:pt x="129" y="146"/>
                    <a:pt x="84" y="147"/>
                  </a:cubicBezTo>
                  <a:cubicBezTo>
                    <a:pt x="45" y="148"/>
                    <a:pt x="5" y="118"/>
                    <a:pt x="4" y="65"/>
                  </a:cubicBezTo>
                  <a:cubicBezTo>
                    <a:pt x="4" y="40"/>
                    <a:pt x="4" y="36"/>
                    <a:pt x="6" y="20"/>
                  </a:cubicBezTo>
                  <a:lnTo>
                    <a:pt x="0" y="19"/>
                  </a:lnTo>
                  <a:lnTo>
                    <a:pt x="0" y="4"/>
                  </a:lnTo>
                  <a:lnTo>
                    <a:pt x="14" y="4"/>
                  </a:lnTo>
                  <a:lnTo>
                    <a:pt x="50" y="2"/>
                  </a:lnTo>
                  <a:lnTo>
                    <a:pt x="50" y="17"/>
                  </a:lnTo>
                  <a:cubicBezTo>
                    <a:pt x="27" y="19"/>
                    <a:pt x="21" y="38"/>
                    <a:pt x="21" y="60"/>
                  </a:cubicBezTo>
                  <a:cubicBezTo>
                    <a:pt x="22" y="83"/>
                    <a:pt x="46" y="104"/>
                    <a:pt x="81" y="103"/>
                  </a:cubicBezTo>
                  <a:cubicBezTo>
                    <a:pt x="115" y="103"/>
                    <a:pt x="142" y="78"/>
                    <a:pt x="142" y="54"/>
                  </a:cubicBezTo>
                  <a:cubicBezTo>
                    <a:pt x="141" y="31"/>
                    <a:pt x="135" y="19"/>
                    <a:pt x="135" y="19"/>
                  </a:cubicBezTo>
                  <a:cubicBezTo>
                    <a:pt x="130" y="17"/>
                    <a:pt x="110" y="16"/>
                    <a:pt x="106" y="15"/>
                  </a:cubicBezTo>
                  <a:lnTo>
                    <a:pt x="106" y="1"/>
                  </a:lnTo>
                  <a:lnTo>
                    <a:pt x="146" y="0"/>
                  </a:lnTo>
                  <a:cubicBezTo>
                    <a:pt x="153" y="22"/>
                    <a:pt x="158" y="29"/>
                    <a:pt x="159" y="59"/>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32" name="Google Shape;732;p25"/>
            <p:cNvSpPr/>
            <p:nvPr/>
          </p:nvSpPr>
          <p:spPr>
            <a:xfrm>
              <a:off x="221810" y="459980"/>
              <a:ext cx="48917" cy="50204"/>
            </a:xfrm>
            <a:custGeom>
              <a:avLst/>
              <a:gdLst/>
              <a:ahLst/>
              <a:cxnLst/>
              <a:rect l="l" t="t" r="r" b="b"/>
              <a:pathLst>
                <a:path w="167" h="168" extrusionOk="0">
                  <a:moveTo>
                    <a:pt x="43" y="80"/>
                  </a:moveTo>
                  <a:lnTo>
                    <a:pt x="85" y="103"/>
                  </a:lnTo>
                  <a:lnTo>
                    <a:pt x="89" y="71"/>
                  </a:lnTo>
                  <a:lnTo>
                    <a:pt x="43" y="80"/>
                  </a:lnTo>
                  <a:close/>
                  <a:moveTo>
                    <a:pt x="162" y="33"/>
                  </a:moveTo>
                  <a:lnTo>
                    <a:pt x="157" y="80"/>
                  </a:lnTo>
                  <a:lnTo>
                    <a:pt x="142" y="79"/>
                  </a:lnTo>
                  <a:lnTo>
                    <a:pt x="143" y="57"/>
                  </a:lnTo>
                  <a:lnTo>
                    <a:pt x="107" y="66"/>
                  </a:lnTo>
                  <a:lnTo>
                    <a:pt x="101" y="114"/>
                  </a:lnTo>
                  <a:lnTo>
                    <a:pt x="133" y="131"/>
                  </a:lnTo>
                  <a:lnTo>
                    <a:pt x="138" y="106"/>
                  </a:lnTo>
                  <a:lnTo>
                    <a:pt x="153" y="108"/>
                  </a:lnTo>
                  <a:lnTo>
                    <a:pt x="148" y="141"/>
                  </a:lnTo>
                  <a:lnTo>
                    <a:pt x="146" y="168"/>
                  </a:lnTo>
                  <a:lnTo>
                    <a:pt x="131" y="166"/>
                  </a:lnTo>
                  <a:lnTo>
                    <a:pt x="131" y="152"/>
                  </a:lnTo>
                  <a:lnTo>
                    <a:pt x="10" y="83"/>
                  </a:lnTo>
                  <a:cubicBezTo>
                    <a:pt x="9" y="74"/>
                    <a:pt x="4" y="66"/>
                    <a:pt x="0" y="59"/>
                  </a:cubicBezTo>
                  <a:lnTo>
                    <a:pt x="1" y="53"/>
                  </a:lnTo>
                  <a:lnTo>
                    <a:pt x="148" y="15"/>
                  </a:lnTo>
                  <a:lnTo>
                    <a:pt x="152" y="0"/>
                  </a:lnTo>
                  <a:lnTo>
                    <a:pt x="167" y="2"/>
                  </a:lnTo>
                  <a:lnTo>
                    <a:pt x="162" y="33"/>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33" name="Google Shape;733;p25"/>
            <p:cNvSpPr/>
            <p:nvPr/>
          </p:nvSpPr>
          <p:spPr>
            <a:xfrm>
              <a:off x="233395" y="399477"/>
              <a:ext cx="57928" cy="51492"/>
            </a:xfrm>
            <a:custGeom>
              <a:avLst/>
              <a:gdLst/>
              <a:ahLst/>
              <a:cxnLst/>
              <a:rect l="l" t="t" r="r" b="b"/>
              <a:pathLst>
                <a:path w="199" h="176" extrusionOk="0">
                  <a:moveTo>
                    <a:pt x="35" y="67"/>
                  </a:moveTo>
                  <a:lnTo>
                    <a:pt x="33" y="75"/>
                  </a:lnTo>
                  <a:lnTo>
                    <a:pt x="87" y="91"/>
                  </a:lnTo>
                  <a:lnTo>
                    <a:pt x="89" y="84"/>
                  </a:lnTo>
                  <a:cubicBezTo>
                    <a:pt x="94" y="67"/>
                    <a:pt x="83" y="55"/>
                    <a:pt x="69" y="51"/>
                  </a:cubicBezTo>
                  <a:cubicBezTo>
                    <a:pt x="56" y="47"/>
                    <a:pt x="41" y="49"/>
                    <a:pt x="35" y="67"/>
                  </a:cubicBezTo>
                  <a:close/>
                  <a:moveTo>
                    <a:pt x="199" y="28"/>
                  </a:moveTo>
                  <a:lnTo>
                    <a:pt x="187" y="53"/>
                  </a:lnTo>
                  <a:cubicBezTo>
                    <a:pt x="177" y="74"/>
                    <a:pt x="119" y="82"/>
                    <a:pt x="99" y="87"/>
                  </a:cubicBezTo>
                  <a:lnTo>
                    <a:pt x="97" y="94"/>
                  </a:lnTo>
                  <a:lnTo>
                    <a:pt x="142" y="108"/>
                  </a:lnTo>
                  <a:lnTo>
                    <a:pt x="149" y="91"/>
                  </a:lnTo>
                  <a:lnTo>
                    <a:pt x="164" y="95"/>
                  </a:lnTo>
                  <a:lnTo>
                    <a:pt x="152" y="133"/>
                  </a:lnTo>
                  <a:lnTo>
                    <a:pt x="140" y="176"/>
                  </a:lnTo>
                  <a:lnTo>
                    <a:pt x="125" y="171"/>
                  </a:lnTo>
                  <a:lnTo>
                    <a:pt x="130" y="147"/>
                  </a:lnTo>
                  <a:lnTo>
                    <a:pt x="22" y="115"/>
                  </a:lnTo>
                  <a:lnTo>
                    <a:pt x="14" y="143"/>
                  </a:lnTo>
                  <a:lnTo>
                    <a:pt x="0" y="139"/>
                  </a:lnTo>
                  <a:cubicBezTo>
                    <a:pt x="3" y="123"/>
                    <a:pt x="8" y="104"/>
                    <a:pt x="10" y="93"/>
                  </a:cubicBezTo>
                  <a:cubicBezTo>
                    <a:pt x="11" y="89"/>
                    <a:pt x="17" y="67"/>
                    <a:pt x="19" y="59"/>
                  </a:cubicBezTo>
                  <a:cubicBezTo>
                    <a:pt x="34" y="10"/>
                    <a:pt x="54" y="0"/>
                    <a:pt x="78" y="7"/>
                  </a:cubicBezTo>
                  <a:cubicBezTo>
                    <a:pt x="100" y="14"/>
                    <a:pt x="110" y="28"/>
                    <a:pt x="107" y="50"/>
                  </a:cubicBezTo>
                  <a:cubicBezTo>
                    <a:pt x="113" y="48"/>
                    <a:pt x="175" y="36"/>
                    <a:pt x="178" y="32"/>
                  </a:cubicBezTo>
                  <a:cubicBezTo>
                    <a:pt x="183" y="27"/>
                    <a:pt x="183" y="27"/>
                    <a:pt x="186" y="20"/>
                  </a:cubicBezTo>
                  <a:lnTo>
                    <a:pt x="199" y="28"/>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34" name="Google Shape;734;p25"/>
            <p:cNvSpPr/>
            <p:nvPr/>
          </p:nvSpPr>
          <p:spPr>
            <a:xfrm>
              <a:off x="253992" y="340262"/>
              <a:ext cx="55353" cy="54066"/>
            </a:xfrm>
            <a:custGeom>
              <a:avLst/>
              <a:gdLst/>
              <a:ahLst/>
              <a:cxnLst/>
              <a:rect l="l" t="t" r="r" b="b"/>
              <a:pathLst>
                <a:path w="190" h="183" extrusionOk="0">
                  <a:moveTo>
                    <a:pt x="41" y="63"/>
                  </a:moveTo>
                  <a:cubicBezTo>
                    <a:pt x="28" y="88"/>
                    <a:pt x="49" y="113"/>
                    <a:pt x="77" y="127"/>
                  </a:cubicBezTo>
                  <a:cubicBezTo>
                    <a:pt x="103" y="140"/>
                    <a:pt x="137" y="143"/>
                    <a:pt x="149" y="119"/>
                  </a:cubicBezTo>
                  <a:cubicBezTo>
                    <a:pt x="162" y="94"/>
                    <a:pt x="138" y="69"/>
                    <a:pt x="112" y="56"/>
                  </a:cubicBezTo>
                  <a:cubicBezTo>
                    <a:pt x="87" y="43"/>
                    <a:pt x="53" y="39"/>
                    <a:pt x="41" y="63"/>
                  </a:cubicBezTo>
                  <a:close/>
                  <a:moveTo>
                    <a:pt x="164" y="126"/>
                  </a:moveTo>
                  <a:cubicBezTo>
                    <a:pt x="138" y="177"/>
                    <a:pt x="90" y="183"/>
                    <a:pt x="57" y="166"/>
                  </a:cubicBezTo>
                  <a:cubicBezTo>
                    <a:pt x="23" y="149"/>
                    <a:pt x="0" y="107"/>
                    <a:pt x="26" y="56"/>
                  </a:cubicBezTo>
                  <a:cubicBezTo>
                    <a:pt x="52" y="5"/>
                    <a:pt x="99" y="0"/>
                    <a:pt x="132" y="17"/>
                  </a:cubicBezTo>
                  <a:cubicBezTo>
                    <a:pt x="165" y="34"/>
                    <a:pt x="190" y="76"/>
                    <a:pt x="164" y="126"/>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35" name="Google Shape;735;p25"/>
            <p:cNvSpPr/>
            <p:nvPr/>
          </p:nvSpPr>
          <p:spPr>
            <a:xfrm>
              <a:off x="282312" y="300356"/>
              <a:ext cx="57928" cy="47629"/>
            </a:xfrm>
            <a:custGeom>
              <a:avLst/>
              <a:gdLst/>
              <a:ahLst/>
              <a:cxnLst/>
              <a:rect l="l" t="t" r="r" b="b"/>
              <a:pathLst>
                <a:path w="197" h="161" extrusionOk="0">
                  <a:moveTo>
                    <a:pt x="197" y="56"/>
                  </a:moveTo>
                  <a:lnTo>
                    <a:pt x="158" y="107"/>
                  </a:lnTo>
                  <a:lnTo>
                    <a:pt x="145" y="124"/>
                  </a:lnTo>
                  <a:lnTo>
                    <a:pt x="117" y="161"/>
                  </a:lnTo>
                  <a:lnTo>
                    <a:pt x="105" y="152"/>
                  </a:lnTo>
                  <a:lnTo>
                    <a:pt x="119" y="131"/>
                  </a:lnTo>
                  <a:lnTo>
                    <a:pt x="29" y="63"/>
                  </a:lnTo>
                  <a:lnTo>
                    <a:pt x="12" y="81"/>
                  </a:lnTo>
                  <a:lnTo>
                    <a:pt x="0" y="72"/>
                  </a:lnTo>
                  <a:lnTo>
                    <a:pt x="29" y="36"/>
                  </a:lnTo>
                  <a:lnTo>
                    <a:pt x="55" y="0"/>
                  </a:lnTo>
                  <a:lnTo>
                    <a:pt x="67" y="9"/>
                  </a:lnTo>
                  <a:lnTo>
                    <a:pt x="54" y="30"/>
                  </a:lnTo>
                  <a:lnTo>
                    <a:pt x="145" y="99"/>
                  </a:lnTo>
                  <a:cubicBezTo>
                    <a:pt x="146" y="97"/>
                    <a:pt x="165" y="71"/>
                    <a:pt x="166" y="70"/>
                  </a:cubicBezTo>
                  <a:cubicBezTo>
                    <a:pt x="169" y="67"/>
                    <a:pt x="173" y="60"/>
                    <a:pt x="172" y="59"/>
                  </a:cubicBezTo>
                  <a:cubicBezTo>
                    <a:pt x="172" y="58"/>
                    <a:pt x="159" y="39"/>
                    <a:pt x="157" y="36"/>
                  </a:cubicBezTo>
                  <a:lnTo>
                    <a:pt x="166" y="24"/>
                  </a:lnTo>
                  <a:lnTo>
                    <a:pt x="197" y="56"/>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36" name="Google Shape;736;p25"/>
            <p:cNvSpPr/>
            <p:nvPr/>
          </p:nvSpPr>
          <p:spPr>
            <a:xfrm>
              <a:off x="320931" y="251439"/>
              <a:ext cx="55353" cy="56641"/>
            </a:xfrm>
            <a:custGeom>
              <a:avLst/>
              <a:gdLst/>
              <a:ahLst/>
              <a:cxnLst/>
              <a:rect l="l" t="t" r="r" b="b"/>
              <a:pathLst>
                <a:path w="188" h="191" extrusionOk="0">
                  <a:moveTo>
                    <a:pt x="54" y="50"/>
                  </a:moveTo>
                  <a:cubicBezTo>
                    <a:pt x="33" y="68"/>
                    <a:pt x="44" y="99"/>
                    <a:pt x="64" y="122"/>
                  </a:cubicBezTo>
                  <a:cubicBezTo>
                    <a:pt x="84" y="144"/>
                    <a:pt x="114" y="159"/>
                    <a:pt x="135" y="141"/>
                  </a:cubicBezTo>
                  <a:cubicBezTo>
                    <a:pt x="155" y="123"/>
                    <a:pt x="143" y="91"/>
                    <a:pt x="123" y="69"/>
                  </a:cubicBezTo>
                  <a:cubicBezTo>
                    <a:pt x="104" y="47"/>
                    <a:pt x="74" y="32"/>
                    <a:pt x="54" y="50"/>
                  </a:cubicBezTo>
                  <a:close/>
                  <a:moveTo>
                    <a:pt x="146" y="153"/>
                  </a:moveTo>
                  <a:cubicBezTo>
                    <a:pt x="103" y="191"/>
                    <a:pt x="57" y="179"/>
                    <a:pt x="32" y="151"/>
                  </a:cubicBezTo>
                  <a:cubicBezTo>
                    <a:pt x="7" y="123"/>
                    <a:pt x="0" y="76"/>
                    <a:pt x="43" y="38"/>
                  </a:cubicBezTo>
                  <a:cubicBezTo>
                    <a:pt x="85" y="0"/>
                    <a:pt x="131" y="12"/>
                    <a:pt x="156" y="40"/>
                  </a:cubicBezTo>
                  <a:cubicBezTo>
                    <a:pt x="181" y="67"/>
                    <a:pt x="188" y="115"/>
                    <a:pt x="146" y="153"/>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37" name="Google Shape;737;p25"/>
            <p:cNvSpPr/>
            <p:nvPr/>
          </p:nvSpPr>
          <p:spPr>
            <a:xfrm>
              <a:off x="374997" y="241141"/>
              <a:ext cx="24458" cy="20597"/>
            </a:xfrm>
            <a:custGeom>
              <a:avLst/>
              <a:gdLst/>
              <a:ahLst/>
              <a:cxnLst/>
              <a:rect l="l" t="t" r="r" b="b"/>
              <a:pathLst>
                <a:path w="19" h="16" extrusionOk="0">
                  <a:moveTo>
                    <a:pt x="4" y="16"/>
                  </a:moveTo>
                  <a:lnTo>
                    <a:pt x="0" y="9"/>
                  </a:lnTo>
                  <a:lnTo>
                    <a:pt x="15" y="0"/>
                  </a:lnTo>
                  <a:lnTo>
                    <a:pt x="19" y="7"/>
                  </a:lnTo>
                  <a:lnTo>
                    <a:pt x="4" y="16"/>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38" name="Google Shape;738;p25"/>
            <p:cNvSpPr/>
            <p:nvPr/>
          </p:nvSpPr>
          <p:spPr>
            <a:xfrm>
              <a:off x="391732" y="197373"/>
              <a:ext cx="68226" cy="57928"/>
            </a:xfrm>
            <a:custGeom>
              <a:avLst/>
              <a:gdLst/>
              <a:ahLst/>
              <a:cxnLst/>
              <a:rect l="l" t="t" r="r" b="b"/>
              <a:pathLst>
                <a:path w="53" h="45" extrusionOk="0">
                  <a:moveTo>
                    <a:pt x="50" y="5"/>
                  </a:moveTo>
                  <a:lnTo>
                    <a:pt x="48" y="38"/>
                  </a:lnTo>
                  <a:lnTo>
                    <a:pt x="43" y="40"/>
                  </a:lnTo>
                  <a:lnTo>
                    <a:pt x="32" y="28"/>
                  </a:lnTo>
                  <a:lnTo>
                    <a:pt x="32" y="44"/>
                  </a:lnTo>
                  <a:lnTo>
                    <a:pt x="26" y="45"/>
                  </a:lnTo>
                  <a:lnTo>
                    <a:pt x="4" y="21"/>
                  </a:lnTo>
                  <a:lnTo>
                    <a:pt x="1" y="22"/>
                  </a:lnTo>
                  <a:lnTo>
                    <a:pt x="0" y="18"/>
                  </a:lnTo>
                  <a:lnTo>
                    <a:pt x="7" y="16"/>
                  </a:lnTo>
                  <a:lnTo>
                    <a:pt x="15" y="13"/>
                  </a:lnTo>
                  <a:lnTo>
                    <a:pt x="16" y="17"/>
                  </a:lnTo>
                  <a:lnTo>
                    <a:pt x="13" y="18"/>
                  </a:lnTo>
                  <a:lnTo>
                    <a:pt x="28" y="35"/>
                  </a:lnTo>
                  <a:lnTo>
                    <a:pt x="28" y="23"/>
                  </a:lnTo>
                  <a:lnTo>
                    <a:pt x="21" y="15"/>
                  </a:lnTo>
                  <a:lnTo>
                    <a:pt x="18" y="16"/>
                  </a:lnTo>
                  <a:lnTo>
                    <a:pt x="17" y="12"/>
                  </a:lnTo>
                  <a:lnTo>
                    <a:pt x="24" y="10"/>
                  </a:lnTo>
                  <a:lnTo>
                    <a:pt x="33" y="7"/>
                  </a:lnTo>
                  <a:lnTo>
                    <a:pt x="34" y="10"/>
                  </a:lnTo>
                  <a:lnTo>
                    <a:pt x="30" y="12"/>
                  </a:lnTo>
                  <a:lnTo>
                    <a:pt x="45" y="29"/>
                  </a:lnTo>
                  <a:lnTo>
                    <a:pt x="45" y="7"/>
                  </a:lnTo>
                  <a:lnTo>
                    <a:pt x="41" y="8"/>
                  </a:lnTo>
                  <a:lnTo>
                    <a:pt x="40" y="5"/>
                  </a:lnTo>
                  <a:lnTo>
                    <a:pt x="46" y="2"/>
                  </a:lnTo>
                  <a:lnTo>
                    <a:pt x="52" y="0"/>
                  </a:lnTo>
                  <a:lnTo>
                    <a:pt x="53" y="4"/>
                  </a:lnTo>
                  <a:lnTo>
                    <a:pt x="50" y="5"/>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39" name="Google Shape;739;p25"/>
            <p:cNvSpPr/>
            <p:nvPr/>
          </p:nvSpPr>
          <p:spPr>
            <a:xfrm>
              <a:off x="472831" y="196085"/>
              <a:ext cx="29607" cy="45055"/>
            </a:xfrm>
            <a:custGeom>
              <a:avLst/>
              <a:gdLst/>
              <a:ahLst/>
              <a:cxnLst/>
              <a:rect l="l" t="t" r="r" b="b"/>
              <a:pathLst>
                <a:path w="23" h="35" extrusionOk="0">
                  <a:moveTo>
                    <a:pt x="13" y="34"/>
                  </a:moveTo>
                  <a:lnTo>
                    <a:pt x="2" y="35"/>
                  </a:lnTo>
                  <a:lnTo>
                    <a:pt x="2" y="31"/>
                  </a:lnTo>
                  <a:lnTo>
                    <a:pt x="8" y="31"/>
                  </a:lnTo>
                  <a:lnTo>
                    <a:pt x="6" y="5"/>
                  </a:lnTo>
                  <a:lnTo>
                    <a:pt x="0" y="5"/>
                  </a:lnTo>
                  <a:lnTo>
                    <a:pt x="0" y="1"/>
                  </a:lnTo>
                  <a:lnTo>
                    <a:pt x="11" y="1"/>
                  </a:lnTo>
                  <a:lnTo>
                    <a:pt x="21" y="0"/>
                  </a:lnTo>
                  <a:lnTo>
                    <a:pt x="21" y="3"/>
                  </a:lnTo>
                  <a:lnTo>
                    <a:pt x="15" y="4"/>
                  </a:lnTo>
                  <a:lnTo>
                    <a:pt x="17" y="30"/>
                  </a:lnTo>
                  <a:lnTo>
                    <a:pt x="23" y="30"/>
                  </a:lnTo>
                  <a:lnTo>
                    <a:pt x="23" y="33"/>
                  </a:lnTo>
                  <a:lnTo>
                    <a:pt x="13" y="34"/>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40" name="Google Shape;740;p25"/>
            <p:cNvSpPr/>
            <p:nvPr/>
          </p:nvSpPr>
          <p:spPr>
            <a:xfrm>
              <a:off x="515312" y="196085"/>
              <a:ext cx="42480" cy="48917"/>
            </a:xfrm>
            <a:custGeom>
              <a:avLst/>
              <a:gdLst/>
              <a:ahLst/>
              <a:cxnLst/>
              <a:rect l="l" t="t" r="r" b="b"/>
              <a:pathLst>
                <a:path w="143" h="166" extrusionOk="0">
                  <a:moveTo>
                    <a:pt x="130" y="166"/>
                  </a:moveTo>
                  <a:lnTo>
                    <a:pt x="66" y="156"/>
                  </a:lnTo>
                  <a:lnTo>
                    <a:pt x="46" y="152"/>
                  </a:lnTo>
                  <a:lnTo>
                    <a:pt x="0" y="145"/>
                  </a:lnTo>
                  <a:lnTo>
                    <a:pt x="2" y="130"/>
                  </a:lnTo>
                  <a:lnTo>
                    <a:pt x="27" y="132"/>
                  </a:lnTo>
                  <a:lnTo>
                    <a:pt x="45" y="21"/>
                  </a:lnTo>
                  <a:lnTo>
                    <a:pt x="21" y="15"/>
                  </a:lnTo>
                  <a:lnTo>
                    <a:pt x="23" y="0"/>
                  </a:lnTo>
                  <a:lnTo>
                    <a:pt x="69" y="8"/>
                  </a:lnTo>
                  <a:lnTo>
                    <a:pt x="113" y="15"/>
                  </a:lnTo>
                  <a:lnTo>
                    <a:pt x="110" y="29"/>
                  </a:lnTo>
                  <a:lnTo>
                    <a:pt x="86" y="27"/>
                  </a:lnTo>
                  <a:lnTo>
                    <a:pt x="67" y="140"/>
                  </a:lnTo>
                  <a:cubicBezTo>
                    <a:pt x="70" y="141"/>
                    <a:pt x="102" y="145"/>
                    <a:pt x="103" y="146"/>
                  </a:cubicBezTo>
                  <a:cubicBezTo>
                    <a:pt x="107" y="146"/>
                    <a:pt x="115" y="147"/>
                    <a:pt x="116" y="146"/>
                  </a:cubicBezTo>
                  <a:cubicBezTo>
                    <a:pt x="116" y="145"/>
                    <a:pt x="127" y="124"/>
                    <a:pt x="128" y="121"/>
                  </a:cubicBezTo>
                  <a:lnTo>
                    <a:pt x="143" y="123"/>
                  </a:lnTo>
                  <a:lnTo>
                    <a:pt x="130" y="166"/>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41" name="Google Shape;741;p25"/>
            <p:cNvSpPr/>
            <p:nvPr/>
          </p:nvSpPr>
          <p:spPr>
            <a:xfrm>
              <a:off x="564229" y="207671"/>
              <a:ext cx="72088" cy="64365"/>
            </a:xfrm>
            <a:custGeom>
              <a:avLst/>
              <a:gdLst/>
              <a:ahLst/>
              <a:cxnLst/>
              <a:rect l="l" t="t" r="r" b="b"/>
              <a:pathLst>
                <a:path w="56" h="50" extrusionOk="0">
                  <a:moveTo>
                    <a:pt x="32" y="46"/>
                  </a:moveTo>
                  <a:lnTo>
                    <a:pt x="23" y="42"/>
                  </a:lnTo>
                  <a:lnTo>
                    <a:pt x="24" y="38"/>
                  </a:lnTo>
                  <a:lnTo>
                    <a:pt x="29" y="40"/>
                  </a:lnTo>
                  <a:lnTo>
                    <a:pt x="34" y="30"/>
                  </a:lnTo>
                  <a:lnTo>
                    <a:pt x="19" y="23"/>
                  </a:lnTo>
                  <a:lnTo>
                    <a:pt x="15" y="33"/>
                  </a:lnTo>
                  <a:lnTo>
                    <a:pt x="20" y="36"/>
                  </a:lnTo>
                  <a:lnTo>
                    <a:pt x="18" y="39"/>
                  </a:lnTo>
                  <a:lnTo>
                    <a:pt x="9" y="35"/>
                  </a:lnTo>
                  <a:lnTo>
                    <a:pt x="0" y="30"/>
                  </a:lnTo>
                  <a:lnTo>
                    <a:pt x="1" y="27"/>
                  </a:lnTo>
                  <a:lnTo>
                    <a:pt x="6" y="29"/>
                  </a:lnTo>
                  <a:lnTo>
                    <a:pt x="17" y="6"/>
                  </a:lnTo>
                  <a:lnTo>
                    <a:pt x="13" y="3"/>
                  </a:lnTo>
                  <a:lnTo>
                    <a:pt x="14" y="0"/>
                  </a:lnTo>
                  <a:lnTo>
                    <a:pt x="23" y="5"/>
                  </a:lnTo>
                  <a:lnTo>
                    <a:pt x="33" y="9"/>
                  </a:lnTo>
                  <a:lnTo>
                    <a:pt x="31" y="12"/>
                  </a:lnTo>
                  <a:lnTo>
                    <a:pt x="26" y="10"/>
                  </a:lnTo>
                  <a:lnTo>
                    <a:pt x="21" y="20"/>
                  </a:lnTo>
                  <a:lnTo>
                    <a:pt x="36" y="27"/>
                  </a:lnTo>
                  <a:lnTo>
                    <a:pt x="41" y="17"/>
                  </a:lnTo>
                  <a:lnTo>
                    <a:pt x="36" y="14"/>
                  </a:lnTo>
                  <a:lnTo>
                    <a:pt x="37" y="11"/>
                  </a:lnTo>
                  <a:lnTo>
                    <a:pt x="46" y="16"/>
                  </a:lnTo>
                  <a:lnTo>
                    <a:pt x="56" y="20"/>
                  </a:lnTo>
                  <a:lnTo>
                    <a:pt x="54" y="23"/>
                  </a:lnTo>
                  <a:lnTo>
                    <a:pt x="49" y="21"/>
                  </a:lnTo>
                  <a:lnTo>
                    <a:pt x="38" y="45"/>
                  </a:lnTo>
                  <a:lnTo>
                    <a:pt x="43" y="47"/>
                  </a:lnTo>
                  <a:lnTo>
                    <a:pt x="41" y="50"/>
                  </a:lnTo>
                  <a:lnTo>
                    <a:pt x="32" y="46"/>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42" name="Google Shape;742;p25"/>
            <p:cNvSpPr/>
            <p:nvPr/>
          </p:nvSpPr>
          <p:spPr>
            <a:xfrm>
              <a:off x="623445" y="245002"/>
              <a:ext cx="59215" cy="59215"/>
            </a:xfrm>
            <a:custGeom>
              <a:avLst/>
              <a:gdLst/>
              <a:ahLst/>
              <a:cxnLst/>
              <a:rect l="l" t="t" r="r" b="b"/>
              <a:pathLst>
                <a:path w="200" h="201" extrusionOk="0">
                  <a:moveTo>
                    <a:pt x="53" y="156"/>
                  </a:moveTo>
                  <a:lnTo>
                    <a:pt x="37" y="143"/>
                  </a:lnTo>
                  <a:lnTo>
                    <a:pt x="0" y="112"/>
                  </a:lnTo>
                  <a:lnTo>
                    <a:pt x="9" y="100"/>
                  </a:lnTo>
                  <a:lnTo>
                    <a:pt x="31" y="116"/>
                  </a:lnTo>
                  <a:lnTo>
                    <a:pt x="104" y="29"/>
                  </a:lnTo>
                  <a:lnTo>
                    <a:pt x="87" y="12"/>
                  </a:lnTo>
                  <a:lnTo>
                    <a:pt x="97" y="0"/>
                  </a:lnTo>
                  <a:lnTo>
                    <a:pt x="132" y="31"/>
                  </a:lnTo>
                  <a:lnTo>
                    <a:pt x="156" y="51"/>
                  </a:lnTo>
                  <a:lnTo>
                    <a:pt x="182" y="73"/>
                  </a:lnTo>
                  <a:lnTo>
                    <a:pt x="189" y="68"/>
                  </a:lnTo>
                  <a:lnTo>
                    <a:pt x="200" y="77"/>
                  </a:lnTo>
                  <a:lnTo>
                    <a:pt x="193" y="87"/>
                  </a:lnTo>
                  <a:lnTo>
                    <a:pt x="170" y="115"/>
                  </a:lnTo>
                  <a:lnTo>
                    <a:pt x="159" y="105"/>
                  </a:lnTo>
                  <a:lnTo>
                    <a:pt x="170" y="86"/>
                  </a:lnTo>
                  <a:lnTo>
                    <a:pt x="135" y="57"/>
                  </a:lnTo>
                  <a:lnTo>
                    <a:pt x="106" y="92"/>
                  </a:lnTo>
                  <a:lnTo>
                    <a:pt x="131" y="113"/>
                  </a:lnTo>
                  <a:lnTo>
                    <a:pt x="144" y="102"/>
                  </a:lnTo>
                  <a:lnTo>
                    <a:pt x="155" y="112"/>
                  </a:lnTo>
                  <a:lnTo>
                    <a:pt x="121" y="151"/>
                  </a:lnTo>
                  <a:lnTo>
                    <a:pt x="110" y="142"/>
                  </a:lnTo>
                  <a:lnTo>
                    <a:pt x="120" y="127"/>
                  </a:lnTo>
                  <a:lnTo>
                    <a:pt x="94" y="105"/>
                  </a:lnTo>
                  <a:lnTo>
                    <a:pt x="66" y="138"/>
                  </a:lnTo>
                  <a:cubicBezTo>
                    <a:pt x="65" y="140"/>
                    <a:pt x="63" y="142"/>
                    <a:pt x="63" y="142"/>
                  </a:cubicBezTo>
                  <a:cubicBezTo>
                    <a:pt x="66" y="144"/>
                    <a:pt x="67" y="147"/>
                    <a:pt x="73" y="152"/>
                  </a:cubicBezTo>
                  <a:cubicBezTo>
                    <a:pt x="81" y="158"/>
                    <a:pt x="92" y="168"/>
                    <a:pt x="93" y="169"/>
                  </a:cubicBezTo>
                  <a:cubicBezTo>
                    <a:pt x="96" y="171"/>
                    <a:pt x="102" y="176"/>
                    <a:pt x="102" y="176"/>
                  </a:cubicBezTo>
                  <a:cubicBezTo>
                    <a:pt x="103" y="176"/>
                    <a:pt x="117" y="163"/>
                    <a:pt x="119" y="161"/>
                  </a:cubicBezTo>
                  <a:lnTo>
                    <a:pt x="131" y="170"/>
                  </a:lnTo>
                  <a:lnTo>
                    <a:pt x="105" y="201"/>
                  </a:lnTo>
                  <a:lnTo>
                    <a:pt x="53" y="156"/>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43" name="Google Shape;743;p25"/>
            <p:cNvSpPr/>
            <p:nvPr/>
          </p:nvSpPr>
          <p:spPr>
            <a:xfrm>
              <a:off x="662063" y="284909"/>
              <a:ext cx="50204" cy="57928"/>
            </a:xfrm>
            <a:custGeom>
              <a:avLst/>
              <a:gdLst/>
              <a:ahLst/>
              <a:cxnLst/>
              <a:rect l="l" t="t" r="r" b="b"/>
              <a:pathLst>
                <a:path w="171" h="195" extrusionOk="0">
                  <a:moveTo>
                    <a:pt x="82" y="195"/>
                  </a:moveTo>
                  <a:lnTo>
                    <a:pt x="42" y="144"/>
                  </a:lnTo>
                  <a:lnTo>
                    <a:pt x="29" y="128"/>
                  </a:lnTo>
                  <a:lnTo>
                    <a:pt x="0" y="92"/>
                  </a:lnTo>
                  <a:lnTo>
                    <a:pt x="11" y="83"/>
                  </a:lnTo>
                  <a:lnTo>
                    <a:pt x="28" y="100"/>
                  </a:lnTo>
                  <a:lnTo>
                    <a:pt x="117" y="30"/>
                  </a:lnTo>
                  <a:lnTo>
                    <a:pt x="103" y="9"/>
                  </a:lnTo>
                  <a:lnTo>
                    <a:pt x="114" y="0"/>
                  </a:lnTo>
                  <a:lnTo>
                    <a:pt x="143" y="36"/>
                  </a:lnTo>
                  <a:lnTo>
                    <a:pt x="171" y="71"/>
                  </a:lnTo>
                  <a:lnTo>
                    <a:pt x="159" y="80"/>
                  </a:lnTo>
                  <a:lnTo>
                    <a:pt x="143" y="62"/>
                  </a:lnTo>
                  <a:lnTo>
                    <a:pt x="53" y="134"/>
                  </a:lnTo>
                  <a:cubicBezTo>
                    <a:pt x="55" y="136"/>
                    <a:pt x="75" y="160"/>
                    <a:pt x="76" y="161"/>
                  </a:cubicBezTo>
                  <a:cubicBezTo>
                    <a:pt x="79" y="165"/>
                    <a:pt x="84" y="170"/>
                    <a:pt x="85" y="170"/>
                  </a:cubicBezTo>
                  <a:cubicBezTo>
                    <a:pt x="86" y="170"/>
                    <a:pt x="108" y="161"/>
                    <a:pt x="111" y="160"/>
                  </a:cubicBezTo>
                  <a:lnTo>
                    <a:pt x="121" y="172"/>
                  </a:lnTo>
                  <a:lnTo>
                    <a:pt x="82" y="195"/>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44" name="Google Shape;744;p25"/>
            <p:cNvSpPr/>
            <p:nvPr/>
          </p:nvSpPr>
          <p:spPr>
            <a:xfrm>
              <a:off x="691671" y="329964"/>
              <a:ext cx="68226" cy="79812"/>
            </a:xfrm>
            <a:custGeom>
              <a:avLst/>
              <a:gdLst/>
              <a:ahLst/>
              <a:cxnLst/>
              <a:rect l="l" t="t" r="r" b="b"/>
              <a:pathLst>
                <a:path w="53" h="62" extrusionOk="0">
                  <a:moveTo>
                    <a:pt x="19" y="52"/>
                  </a:moveTo>
                  <a:lnTo>
                    <a:pt x="15" y="45"/>
                  </a:lnTo>
                  <a:lnTo>
                    <a:pt x="18" y="43"/>
                  </a:lnTo>
                  <a:lnTo>
                    <a:pt x="20" y="46"/>
                  </a:lnTo>
                  <a:lnTo>
                    <a:pt x="40" y="36"/>
                  </a:lnTo>
                  <a:lnTo>
                    <a:pt x="10" y="37"/>
                  </a:lnTo>
                  <a:lnTo>
                    <a:pt x="26" y="14"/>
                  </a:lnTo>
                  <a:lnTo>
                    <a:pt x="8" y="22"/>
                  </a:lnTo>
                  <a:lnTo>
                    <a:pt x="10" y="26"/>
                  </a:lnTo>
                  <a:lnTo>
                    <a:pt x="7" y="28"/>
                  </a:lnTo>
                  <a:lnTo>
                    <a:pt x="4" y="23"/>
                  </a:lnTo>
                  <a:lnTo>
                    <a:pt x="0" y="15"/>
                  </a:lnTo>
                  <a:lnTo>
                    <a:pt x="3" y="14"/>
                  </a:lnTo>
                  <a:lnTo>
                    <a:pt x="6" y="18"/>
                  </a:lnTo>
                  <a:lnTo>
                    <a:pt x="30" y="7"/>
                  </a:lnTo>
                  <a:lnTo>
                    <a:pt x="28" y="2"/>
                  </a:lnTo>
                  <a:lnTo>
                    <a:pt x="30" y="0"/>
                  </a:lnTo>
                  <a:lnTo>
                    <a:pt x="34" y="8"/>
                  </a:lnTo>
                  <a:lnTo>
                    <a:pt x="37" y="13"/>
                  </a:lnTo>
                  <a:lnTo>
                    <a:pt x="23" y="32"/>
                  </a:lnTo>
                  <a:lnTo>
                    <a:pt x="46" y="31"/>
                  </a:lnTo>
                  <a:lnTo>
                    <a:pt x="48" y="35"/>
                  </a:lnTo>
                  <a:lnTo>
                    <a:pt x="53" y="46"/>
                  </a:lnTo>
                  <a:lnTo>
                    <a:pt x="50" y="47"/>
                  </a:lnTo>
                  <a:lnTo>
                    <a:pt x="47" y="42"/>
                  </a:lnTo>
                  <a:lnTo>
                    <a:pt x="25" y="55"/>
                  </a:lnTo>
                  <a:lnTo>
                    <a:pt x="27" y="60"/>
                  </a:lnTo>
                  <a:lnTo>
                    <a:pt x="24" y="62"/>
                  </a:lnTo>
                  <a:lnTo>
                    <a:pt x="19" y="52"/>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45" name="Google Shape;745;p25"/>
            <p:cNvSpPr/>
            <p:nvPr/>
          </p:nvSpPr>
          <p:spPr>
            <a:xfrm>
              <a:off x="723853" y="407201"/>
              <a:ext cx="48917" cy="37331"/>
            </a:xfrm>
            <a:custGeom>
              <a:avLst/>
              <a:gdLst/>
              <a:ahLst/>
              <a:cxnLst/>
              <a:rect l="l" t="t" r="r" b="b"/>
              <a:pathLst>
                <a:path w="38" h="29" extrusionOk="0">
                  <a:moveTo>
                    <a:pt x="3" y="20"/>
                  </a:moveTo>
                  <a:lnTo>
                    <a:pt x="0" y="9"/>
                  </a:lnTo>
                  <a:lnTo>
                    <a:pt x="4" y="9"/>
                  </a:lnTo>
                  <a:lnTo>
                    <a:pt x="6" y="14"/>
                  </a:lnTo>
                  <a:lnTo>
                    <a:pt x="30" y="6"/>
                  </a:lnTo>
                  <a:lnTo>
                    <a:pt x="29" y="1"/>
                  </a:lnTo>
                  <a:lnTo>
                    <a:pt x="33" y="0"/>
                  </a:lnTo>
                  <a:lnTo>
                    <a:pt x="35" y="10"/>
                  </a:lnTo>
                  <a:lnTo>
                    <a:pt x="38" y="20"/>
                  </a:lnTo>
                  <a:lnTo>
                    <a:pt x="35" y="21"/>
                  </a:lnTo>
                  <a:lnTo>
                    <a:pt x="33" y="15"/>
                  </a:lnTo>
                  <a:lnTo>
                    <a:pt x="8" y="23"/>
                  </a:lnTo>
                  <a:lnTo>
                    <a:pt x="10" y="28"/>
                  </a:lnTo>
                  <a:lnTo>
                    <a:pt x="6" y="29"/>
                  </a:lnTo>
                  <a:lnTo>
                    <a:pt x="3" y="20"/>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46" name="Google Shape;746;p25"/>
            <p:cNvSpPr/>
            <p:nvPr/>
          </p:nvSpPr>
          <p:spPr>
            <a:xfrm>
              <a:off x="735439" y="449682"/>
              <a:ext cx="50204" cy="54066"/>
            </a:xfrm>
            <a:custGeom>
              <a:avLst/>
              <a:gdLst/>
              <a:ahLst/>
              <a:cxnLst/>
              <a:rect l="l" t="t" r="r" b="b"/>
              <a:pathLst>
                <a:path w="171" h="184" extrusionOk="0">
                  <a:moveTo>
                    <a:pt x="151" y="162"/>
                  </a:moveTo>
                  <a:lnTo>
                    <a:pt x="20" y="180"/>
                  </a:lnTo>
                  <a:lnTo>
                    <a:pt x="17" y="155"/>
                  </a:lnTo>
                  <a:lnTo>
                    <a:pt x="108" y="55"/>
                  </a:lnTo>
                  <a:lnTo>
                    <a:pt x="23" y="67"/>
                  </a:lnTo>
                  <a:lnTo>
                    <a:pt x="24" y="89"/>
                  </a:lnTo>
                  <a:lnTo>
                    <a:pt x="9" y="91"/>
                  </a:lnTo>
                  <a:lnTo>
                    <a:pt x="6" y="60"/>
                  </a:lnTo>
                  <a:lnTo>
                    <a:pt x="0" y="25"/>
                  </a:lnTo>
                  <a:lnTo>
                    <a:pt x="15" y="23"/>
                  </a:lnTo>
                  <a:lnTo>
                    <a:pt x="20" y="45"/>
                  </a:lnTo>
                  <a:lnTo>
                    <a:pt x="128" y="30"/>
                  </a:lnTo>
                  <a:cubicBezTo>
                    <a:pt x="132" y="25"/>
                    <a:pt x="132" y="17"/>
                    <a:pt x="130" y="3"/>
                  </a:cubicBezTo>
                  <a:lnTo>
                    <a:pt x="145" y="0"/>
                  </a:lnTo>
                  <a:lnTo>
                    <a:pt x="154" y="61"/>
                  </a:lnTo>
                  <a:lnTo>
                    <a:pt x="71" y="151"/>
                  </a:lnTo>
                  <a:lnTo>
                    <a:pt x="148" y="141"/>
                  </a:lnTo>
                  <a:lnTo>
                    <a:pt x="147" y="118"/>
                  </a:lnTo>
                  <a:lnTo>
                    <a:pt x="161" y="116"/>
                  </a:lnTo>
                  <a:lnTo>
                    <a:pt x="165" y="148"/>
                  </a:lnTo>
                  <a:lnTo>
                    <a:pt x="171" y="182"/>
                  </a:lnTo>
                  <a:lnTo>
                    <a:pt x="156" y="184"/>
                  </a:lnTo>
                  <a:lnTo>
                    <a:pt x="151" y="162"/>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47" name="Google Shape;747;p25"/>
            <p:cNvSpPr/>
            <p:nvPr/>
          </p:nvSpPr>
          <p:spPr>
            <a:xfrm>
              <a:off x="741875" y="514047"/>
              <a:ext cx="46342" cy="48917"/>
            </a:xfrm>
            <a:custGeom>
              <a:avLst/>
              <a:gdLst/>
              <a:ahLst/>
              <a:cxnLst/>
              <a:rect l="l" t="t" r="r" b="b"/>
              <a:pathLst>
                <a:path w="159" h="167" extrusionOk="0">
                  <a:moveTo>
                    <a:pt x="115" y="76"/>
                  </a:moveTo>
                  <a:lnTo>
                    <a:pt x="71" y="57"/>
                  </a:lnTo>
                  <a:lnTo>
                    <a:pt x="70" y="91"/>
                  </a:lnTo>
                  <a:lnTo>
                    <a:pt x="115" y="76"/>
                  </a:lnTo>
                  <a:close/>
                  <a:moveTo>
                    <a:pt x="1" y="136"/>
                  </a:moveTo>
                  <a:lnTo>
                    <a:pt x="2" y="88"/>
                  </a:lnTo>
                  <a:lnTo>
                    <a:pt x="16" y="88"/>
                  </a:lnTo>
                  <a:lnTo>
                    <a:pt x="18" y="109"/>
                  </a:lnTo>
                  <a:lnTo>
                    <a:pt x="52" y="97"/>
                  </a:lnTo>
                  <a:lnTo>
                    <a:pt x="53" y="49"/>
                  </a:lnTo>
                  <a:lnTo>
                    <a:pt x="20" y="35"/>
                  </a:lnTo>
                  <a:lnTo>
                    <a:pt x="17" y="61"/>
                  </a:lnTo>
                  <a:lnTo>
                    <a:pt x="2" y="61"/>
                  </a:lnTo>
                  <a:lnTo>
                    <a:pt x="4" y="27"/>
                  </a:lnTo>
                  <a:lnTo>
                    <a:pt x="3" y="0"/>
                  </a:lnTo>
                  <a:lnTo>
                    <a:pt x="18" y="0"/>
                  </a:lnTo>
                  <a:lnTo>
                    <a:pt x="20" y="14"/>
                  </a:lnTo>
                  <a:lnTo>
                    <a:pt x="147" y="70"/>
                  </a:lnTo>
                  <a:cubicBezTo>
                    <a:pt x="149" y="79"/>
                    <a:pt x="155" y="87"/>
                    <a:pt x="159" y="93"/>
                  </a:cubicBezTo>
                  <a:lnTo>
                    <a:pt x="159" y="99"/>
                  </a:lnTo>
                  <a:lnTo>
                    <a:pt x="17" y="152"/>
                  </a:lnTo>
                  <a:lnTo>
                    <a:pt x="14" y="167"/>
                  </a:lnTo>
                  <a:lnTo>
                    <a:pt x="0" y="167"/>
                  </a:lnTo>
                  <a:lnTo>
                    <a:pt x="1" y="136"/>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48" name="Google Shape;748;p25"/>
            <p:cNvSpPr/>
            <p:nvPr/>
          </p:nvSpPr>
          <p:spPr>
            <a:xfrm>
              <a:off x="901499" y="311942"/>
              <a:ext cx="78524" cy="102983"/>
            </a:xfrm>
            <a:custGeom>
              <a:avLst/>
              <a:gdLst/>
              <a:ahLst/>
              <a:cxnLst/>
              <a:rect l="l" t="t" r="r" b="b"/>
              <a:pathLst>
                <a:path w="61" h="80" extrusionOk="0">
                  <a:moveTo>
                    <a:pt x="38" y="13"/>
                  </a:moveTo>
                  <a:lnTo>
                    <a:pt x="38" y="80"/>
                  </a:lnTo>
                  <a:lnTo>
                    <a:pt x="23" y="80"/>
                  </a:lnTo>
                  <a:lnTo>
                    <a:pt x="23" y="13"/>
                  </a:lnTo>
                  <a:lnTo>
                    <a:pt x="0" y="13"/>
                  </a:lnTo>
                  <a:lnTo>
                    <a:pt x="0" y="0"/>
                  </a:lnTo>
                  <a:lnTo>
                    <a:pt x="61" y="0"/>
                  </a:lnTo>
                  <a:lnTo>
                    <a:pt x="61" y="13"/>
                  </a:lnTo>
                  <a:lnTo>
                    <a:pt x="38" y="13"/>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49" name="Google Shape;749;p25"/>
            <p:cNvSpPr/>
            <p:nvPr/>
          </p:nvSpPr>
          <p:spPr>
            <a:xfrm>
              <a:off x="977449" y="342837"/>
              <a:ext cx="65651" cy="73375"/>
            </a:xfrm>
            <a:custGeom>
              <a:avLst/>
              <a:gdLst/>
              <a:ahLst/>
              <a:cxnLst/>
              <a:rect l="l" t="t" r="r" b="b"/>
              <a:pathLst>
                <a:path w="223" h="253" extrusionOk="0">
                  <a:moveTo>
                    <a:pt x="117" y="48"/>
                  </a:moveTo>
                  <a:cubicBezTo>
                    <a:pt x="109" y="48"/>
                    <a:pt x="92" y="54"/>
                    <a:pt x="90" y="55"/>
                  </a:cubicBezTo>
                  <a:cubicBezTo>
                    <a:pt x="89" y="56"/>
                    <a:pt x="73" y="72"/>
                    <a:pt x="70" y="94"/>
                  </a:cubicBezTo>
                  <a:lnTo>
                    <a:pt x="165" y="94"/>
                  </a:lnTo>
                  <a:cubicBezTo>
                    <a:pt x="163" y="66"/>
                    <a:pt x="158" y="48"/>
                    <a:pt x="117" y="48"/>
                  </a:cubicBezTo>
                  <a:close/>
                  <a:moveTo>
                    <a:pt x="68" y="134"/>
                  </a:moveTo>
                  <a:cubicBezTo>
                    <a:pt x="69" y="166"/>
                    <a:pt x="93" y="199"/>
                    <a:pt x="130" y="199"/>
                  </a:cubicBezTo>
                  <a:cubicBezTo>
                    <a:pt x="156" y="199"/>
                    <a:pt x="184" y="188"/>
                    <a:pt x="213" y="164"/>
                  </a:cubicBezTo>
                  <a:lnTo>
                    <a:pt x="219" y="226"/>
                  </a:lnTo>
                  <a:cubicBezTo>
                    <a:pt x="191" y="243"/>
                    <a:pt x="165" y="253"/>
                    <a:pt x="118" y="253"/>
                  </a:cubicBezTo>
                  <a:cubicBezTo>
                    <a:pt x="50" y="253"/>
                    <a:pt x="0" y="206"/>
                    <a:pt x="0" y="127"/>
                  </a:cubicBezTo>
                  <a:cubicBezTo>
                    <a:pt x="0" y="48"/>
                    <a:pt x="49" y="0"/>
                    <a:pt x="117" y="0"/>
                  </a:cubicBezTo>
                  <a:cubicBezTo>
                    <a:pt x="199" y="0"/>
                    <a:pt x="223" y="44"/>
                    <a:pt x="223" y="134"/>
                  </a:cubicBezTo>
                  <a:lnTo>
                    <a:pt x="68" y="134"/>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50" name="Google Shape;750;p25"/>
            <p:cNvSpPr/>
            <p:nvPr/>
          </p:nvSpPr>
          <p:spPr>
            <a:xfrm>
              <a:off x="1059836" y="342837"/>
              <a:ext cx="60502" cy="73375"/>
            </a:xfrm>
            <a:custGeom>
              <a:avLst/>
              <a:gdLst/>
              <a:ahLst/>
              <a:cxnLst/>
              <a:rect l="l" t="t" r="r" b="b"/>
              <a:pathLst>
                <a:path w="206" h="253" extrusionOk="0">
                  <a:moveTo>
                    <a:pt x="119" y="253"/>
                  </a:moveTo>
                  <a:cubicBezTo>
                    <a:pt x="49" y="253"/>
                    <a:pt x="0" y="206"/>
                    <a:pt x="0" y="125"/>
                  </a:cubicBezTo>
                  <a:cubicBezTo>
                    <a:pt x="0" y="38"/>
                    <a:pt x="58" y="0"/>
                    <a:pt x="112" y="0"/>
                  </a:cubicBezTo>
                  <a:cubicBezTo>
                    <a:pt x="161" y="0"/>
                    <a:pt x="203" y="11"/>
                    <a:pt x="203" y="50"/>
                  </a:cubicBezTo>
                  <a:lnTo>
                    <a:pt x="203" y="64"/>
                  </a:lnTo>
                  <a:cubicBezTo>
                    <a:pt x="203" y="68"/>
                    <a:pt x="203" y="72"/>
                    <a:pt x="202" y="77"/>
                  </a:cubicBezTo>
                  <a:lnTo>
                    <a:pt x="140" y="77"/>
                  </a:lnTo>
                  <a:cubicBezTo>
                    <a:pt x="140" y="55"/>
                    <a:pt x="134" y="51"/>
                    <a:pt x="118" y="51"/>
                  </a:cubicBezTo>
                  <a:cubicBezTo>
                    <a:pt x="106" y="51"/>
                    <a:pt x="101" y="52"/>
                    <a:pt x="97" y="54"/>
                  </a:cubicBezTo>
                  <a:cubicBezTo>
                    <a:pt x="92" y="56"/>
                    <a:pt x="68" y="69"/>
                    <a:pt x="68" y="123"/>
                  </a:cubicBezTo>
                  <a:cubicBezTo>
                    <a:pt x="68" y="185"/>
                    <a:pt x="103" y="199"/>
                    <a:pt x="130" y="199"/>
                  </a:cubicBezTo>
                  <a:cubicBezTo>
                    <a:pt x="146" y="199"/>
                    <a:pt x="165" y="198"/>
                    <a:pt x="200" y="168"/>
                  </a:cubicBezTo>
                  <a:lnTo>
                    <a:pt x="206" y="227"/>
                  </a:lnTo>
                  <a:cubicBezTo>
                    <a:pt x="173" y="247"/>
                    <a:pt x="148" y="253"/>
                    <a:pt x="119" y="253"/>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51" name="Google Shape;751;p25"/>
            <p:cNvSpPr/>
            <p:nvPr/>
          </p:nvSpPr>
          <p:spPr>
            <a:xfrm>
              <a:off x="1140936" y="301643"/>
              <a:ext cx="63077" cy="113282"/>
            </a:xfrm>
            <a:custGeom>
              <a:avLst/>
              <a:gdLst/>
              <a:ahLst/>
              <a:cxnLst/>
              <a:rect l="l" t="t" r="r" b="b"/>
              <a:pathLst>
                <a:path w="219" h="386" extrusionOk="0">
                  <a:moveTo>
                    <a:pt x="217" y="386"/>
                  </a:moveTo>
                  <a:lnTo>
                    <a:pt x="152" y="386"/>
                  </a:lnTo>
                  <a:cubicBezTo>
                    <a:pt x="154" y="325"/>
                    <a:pt x="155" y="313"/>
                    <a:pt x="155" y="280"/>
                  </a:cubicBezTo>
                  <a:cubicBezTo>
                    <a:pt x="155" y="213"/>
                    <a:pt x="152" y="196"/>
                    <a:pt x="126" y="196"/>
                  </a:cubicBezTo>
                  <a:cubicBezTo>
                    <a:pt x="116" y="196"/>
                    <a:pt x="100" y="198"/>
                    <a:pt x="96" y="201"/>
                  </a:cubicBezTo>
                  <a:cubicBezTo>
                    <a:pt x="92" y="204"/>
                    <a:pt x="75" y="216"/>
                    <a:pt x="64" y="230"/>
                  </a:cubicBezTo>
                  <a:lnTo>
                    <a:pt x="64" y="386"/>
                  </a:lnTo>
                  <a:lnTo>
                    <a:pt x="0" y="386"/>
                  </a:lnTo>
                  <a:lnTo>
                    <a:pt x="0" y="0"/>
                  </a:lnTo>
                  <a:lnTo>
                    <a:pt x="64" y="0"/>
                  </a:lnTo>
                  <a:lnTo>
                    <a:pt x="64" y="168"/>
                  </a:lnTo>
                  <a:cubicBezTo>
                    <a:pt x="83" y="150"/>
                    <a:pt x="104" y="140"/>
                    <a:pt x="130" y="140"/>
                  </a:cubicBezTo>
                  <a:cubicBezTo>
                    <a:pt x="212" y="140"/>
                    <a:pt x="219" y="191"/>
                    <a:pt x="219" y="244"/>
                  </a:cubicBezTo>
                  <a:cubicBezTo>
                    <a:pt x="219" y="254"/>
                    <a:pt x="219" y="264"/>
                    <a:pt x="219" y="274"/>
                  </a:cubicBezTo>
                  <a:cubicBezTo>
                    <a:pt x="218" y="308"/>
                    <a:pt x="218" y="326"/>
                    <a:pt x="217" y="386"/>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52" name="Google Shape;752;p25"/>
            <p:cNvSpPr/>
            <p:nvPr/>
          </p:nvSpPr>
          <p:spPr>
            <a:xfrm>
              <a:off x="1224609" y="342837"/>
              <a:ext cx="65651" cy="72088"/>
            </a:xfrm>
            <a:custGeom>
              <a:avLst/>
              <a:gdLst/>
              <a:ahLst/>
              <a:cxnLst/>
              <a:rect l="l" t="t" r="r" b="b"/>
              <a:pathLst>
                <a:path w="225" h="246" extrusionOk="0">
                  <a:moveTo>
                    <a:pt x="223" y="246"/>
                  </a:moveTo>
                  <a:lnTo>
                    <a:pt x="159" y="246"/>
                  </a:lnTo>
                  <a:cubicBezTo>
                    <a:pt x="160" y="176"/>
                    <a:pt x="161" y="170"/>
                    <a:pt x="161" y="125"/>
                  </a:cubicBezTo>
                  <a:cubicBezTo>
                    <a:pt x="161" y="116"/>
                    <a:pt x="161" y="105"/>
                    <a:pt x="160" y="95"/>
                  </a:cubicBezTo>
                  <a:cubicBezTo>
                    <a:pt x="158" y="64"/>
                    <a:pt x="151" y="56"/>
                    <a:pt x="132" y="56"/>
                  </a:cubicBezTo>
                  <a:cubicBezTo>
                    <a:pt x="122" y="56"/>
                    <a:pt x="105" y="58"/>
                    <a:pt x="102" y="61"/>
                  </a:cubicBezTo>
                  <a:cubicBezTo>
                    <a:pt x="98" y="64"/>
                    <a:pt x="81" y="76"/>
                    <a:pt x="70" y="90"/>
                  </a:cubicBezTo>
                  <a:lnTo>
                    <a:pt x="70" y="246"/>
                  </a:lnTo>
                  <a:lnTo>
                    <a:pt x="6" y="246"/>
                  </a:lnTo>
                  <a:lnTo>
                    <a:pt x="6" y="77"/>
                  </a:lnTo>
                  <a:cubicBezTo>
                    <a:pt x="6" y="56"/>
                    <a:pt x="3" y="20"/>
                    <a:pt x="0" y="7"/>
                  </a:cubicBezTo>
                  <a:lnTo>
                    <a:pt x="57" y="7"/>
                  </a:lnTo>
                  <a:lnTo>
                    <a:pt x="63" y="35"/>
                  </a:lnTo>
                  <a:cubicBezTo>
                    <a:pt x="85" y="11"/>
                    <a:pt x="108" y="0"/>
                    <a:pt x="136" y="0"/>
                  </a:cubicBezTo>
                  <a:cubicBezTo>
                    <a:pt x="218" y="0"/>
                    <a:pt x="225" y="51"/>
                    <a:pt x="225" y="104"/>
                  </a:cubicBezTo>
                  <a:lnTo>
                    <a:pt x="225" y="134"/>
                  </a:lnTo>
                  <a:cubicBezTo>
                    <a:pt x="225" y="168"/>
                    <a:pt x="224" y="186"/>
                    <a:pt x="223" y="246"/>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53" name="Google Shape;753;p25"/>
            <p:cNvSpPr/>
            <p:nvPr/>
          </p:nvSpPr>
          <p:spPr>
            <a:xfrm>
              <a:off x="1309570" y="308080"/>
              <a:ext cx="21884" cy="106845"/>
            </a:xfrm>
            <a:custGeom>
              <a:avLst/>
              <a:gdLst/>
              <a:ahLst/>
              <a:cxnLst/>
              <a:rect l="l" t="t" r="r" b="b"/>
              <a:pathLst>
                <a:path w="75" h="362" extrusionOk="0">
                  <a:moveTo>
                    <a:pt x="6" y="362"/>
                  </a:moveTo>
                  <a:lnTo>
                    <a:pt x="6" y="123"/>
                  </a:lnTo>
                  <a:lnTo>
                    <a:pt x="70" y="123"/>
                  </a:lnTo>
                  <a:lnTo>
                    <a:pt x="70" y="362"/>
                  </a:lnTo>
                  <a:lnTo>
                    <a:pt x="6" y="362"/>
                  </a:lnTo>
                  <a:close/>
                  <a:moveTo>
                    <a:pt x="38" y="77"/>
                  </a:moveTo>
                  <a:cubicBezTo>
                    <a:pt x="18" y="77"/>
                    <a:pt x="0" y="60"/>
                    <a:pt x="0" y="38"/>
                  </a:cubicBezTo>
                  <a:cubicBezTo>
                    <a:pt x="0" y="17"/>
                    <a:pt x="18" y="0"/>
                    <a:pt x="38" y="0"/>
                  </a:cubicBezTo>
                  <a:cubicBezTo>
                    <a:pt x="59" y="0"/>
                    <a:pt x="75" y="17"/>
                    <a:pt x="75" y="38"/>
                  </a:cubicBezTo>
                  <a:cubicBezTo>
                    <a:pt x="75" y="59"/>
                    <a:pt x="59" y="77"/>
                    <a:pt x="38" y="77"/>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54" name="Google Shape;754;p25"/>
            <p:cNvSpPr/>
            <p:nvPr/>
          </p:nvSpPr>
          <p:spPr>
            <a:xfrm>
              <a:off x="1348189" y="342837"/>
              <a:ext cx="55353" cy="73375"/>
            </a:xfrm>
            <a:custGeom>
              <a:avLst/>
              <a:gdLst/>
              <a:ahLst/>
              <a:cxnLst/>
              <a:rect l="l" t="t" r="r" b="b"/>
              <a:pathLst>
                <a:path w="189" h="253" extrusionOk="0">
                  <a:moveTo>
                    <a:pt x="88" y="253"/>
                  </a:moveTo>
                  <a:cubicBezTo>
                    <a:pt x="58" y="253"/>
                    <a:pt x="27" y="247"/>
                    <a:pt x="0" y="230"/>
                  </a:cubicBezTo>
                  <a:lnTo>
                    <a:pt x="7" y="177"/>
                  </a:lnTo>
                  <a:cubicBezTo>
                    <a:pt x="35" y="193"/>
                    <a:pt x="51" y="201"/>
                    <a:pt x="86" y="201"/>
                  </a:cubicBezTo>
                  <a:cubicBezTo>
                    <a:pt x="117" y="201"/>
                    <a:pt x="124" y="191"/>
                    <a:pt x="124" y="183"/>
                  </a:cubicBezTo>
                  <a:cubicBezTo>
                    <a:pt x="124" y="145"/>
                    <a:pt x="0" y="156"/>
                    <a:pt x="0" y="70"/>
                  </a:cubicBezTo>
                  <a:cubicBezTo>
                    <a:pt x="0" y="27"/>
                    <a:pt x="36" y="0"/>
                    <a:pt x="99" y="0"/>
                  </a:cubicBezTo>
                  <a:cubicBezTo>
                    <a:pt x="129" y="0"/>
                    <a:pt x="148" y="7"/>
                    <a:pt x="181" y="21"/>
                  </a:cubicBezTo>
                  <a:lnTo>
                    <a:pt x="174" y="77"/>
                  </a:lnTo>
                  <a:cubicBezTo>
                    <a:pt x="141" y="54"/>
                    <a:pt x="113" y="52"/>
                    <a:pt x="95" y="52"/>
                  </a:cubicBezTo>
                  <a:cubicBezTo>
                    <a:pt x="85" y="52"/>
                    <a:pt x="64" y="54"/>
                    <a:pt x="64" y="67"/>
                  </a:cubicBezTo>
                  <a:cubicBezTo>
                    <a:pt x="64" y="103"/>
                    <a:pt x="189" y="98"/>
                    <a:pt x="189" y="178"/>
                  </a:cubicBezTo>
                  <a:cubicBezTo>
                    <a:pt x="189" y="218"/>
                    <a:pt x="154" y="253"/>
                    <a:pt x="88" y="253"/>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55" name="Google Shape;755;p25"/>
            <p:cNvSpPr/>
            <p:nvPr/>
          </p:nvSpPr>
          <p:spPr>
            <a:xfrm>
              <a:off x="1417703" y="342837"/>
              <a:ext cx="60502" cy="73375"/>
            </a:xfrm>
            <a:custGeom>
              <a:avLst/>
              <a:gdLst/>
              <a:ahLst/>
              <a:cxnLst/>
              <a:rect l="l" t="t" r="r" b="b"/>
              <a:pathLst>
                <a:path w="206" h="253" extrusionOk="0">
                  <a:moveTo>
                    <a:pt x="118" y="253"/>
                  </a:moveTo>
                  <a:cubicBezTo>
                    <a:pt x="48" y="253"/>
                    <a:pt x="0" y="206"/>
                    <a:pt x="0" y="125"/>
                  </a:cubicBezTo>
                  <a:cubicBezTo>
                    <a:pt x="0" y="38"/>
                    <a:pt x="58" y="0"/>
                    <a:pt x="112" y="0"/>
                  </a:cubicBezTo>
                  <a:cubicBezTo>
                    <a:pt x="161" y="0"/>
                    <a:pt x="202" y="11"/>
                    <a:pt x="202" y="50"/>
                  </a:cubicBezTo>
                  <a:lnTo>
                    <a:pt x="202" y="64"/>
                  </a:lnTo>
                  <a:cubicBezTo>
                    <a:pt x="202" y="68"/>
                    <a:pt x="202" y="72"/>
                    <a:pt x="202" y="77"/>
                  </a:cubicBezTo>
                  <a:lnTo>
                    <a:pt x="140" y="77"/>
                  </a:lnTo>
                  <a:cubicBezTo>
                    <a:pt x="140" y="55"/>
                    <a:pt x="134" y="51"/>
                    <a:pt x="117" y="51"/>
                  </a:cubicBezTo>
                  <a:cubicBezTo>
                    <a:pt x="106" y="51"/>
                    <a:pt x="101" y="52"/>
                    <a:pt x="97" y="54"/>
                  </a:cubicBezTo>
                  <a:cubicBezTo>
                    <a:pt x="92" y="56"/>
                    <a:pt x="67" y="69"/>
                    <a:pt x="67" y="123"/>
                  </a:cubicBezTo>
                  <a:cubicBezTo>
                    <a:pt x="67" y="185"/>
                    <a:pt x="102" y="199"/>
                    <a:pt x="129" y="199"/>
                  </a:cubicBezTo>
                  <a:cubicBezTo>
                    <a:pt x="146" y="199"/>
                    <a:pt x="165" y="198"/>
                    <a:pt x="200" y="168"/>
                  </a:cubicBezTo>
                  <a:lnTo>
                    <a:pt x="206" y="227"/>
                  </a:lnTo>
                  <a:cubicBezTo>
                    <a:pt x="172" y="247"/>
                    <a:pt x="148" y="253"/>
                    <a:pt x="118" y="253"/>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56" name="Google Shape;756;p25"/>
            <p:cNvSpPr/>
            <p:nvPr/>
          </p:nvSpPr>
          <p:spPr>
            <a:xfrm>
              <a:off x="1494940" y="301643"/>
              <a:ext cx="64365" cy="113282"/>
            </a:xfrm>
            <a:custGeom>
              <a:avLst/>
              <a:gdLst/>
              <a:ahLst/>
              <a:cxnLst/>
              <a:rect l="l" t="t" r="r" b="b"/>
              <a:pathLst>
                <a:path w="219" h="386" extrusionOk="0">
                  <a:moveTo>
                    <a:pt x="217" y="386"/>
                  </a:moveTo>
                  <a:lnTo>
                    <a:pt x="153" y="386"/>
                  </a:lnTo>
                  <a:cubicBezTo>
                    <a:pt x="154" y="325"/>
                    <a:pt x="155" y="313"/>
                    <a:pt x="155" y="280"/>
                  </a:cubicBezTo>
                  <a:cubicBezTo>
                    <a:pt x="155" y="213"/>
                    <a:pt x="153" y="196"/>
                    <a:pt x="126" y="196"/>
                  </a:cubicBezTo>
                  <a:cubicBezTo>
                    <a:pt x="116" y="196"/>
                    <a:pt x="100" y="198"/>
                    <a:pt x="96" y="201"/>
                  </a:cubicBezTo>
                  <a:cubicBezTo>
                    <a:pt x="92" y="204"/>
                    <a:pt x="75" y="216"/>
                    <a:pt x="64" y="230"/>
                  </a:cubicBezTo>
                  <a:lnTo>
                    <a:pt x="64" y="386"/>
                  </a:lnTo>
                  <a:lnTo>
                    <a:pt x="0" y="386"/>
                  </a:lnTo>
                  <a:lnTo>
                    <a:pt x="0" y="0"/>
                  </a:lnTo>
                  <a:lnTo>
                    <a:pt x="64" y="0"/>
                  </a:lnTo>
                  <a:lnTo>
                    <a:pt x="64" y="168"/>
                  </a:lnTo>
                  <a:cubicBezTo>
                    <a:pt x="83" y="150"/>
                    <a:pt x="104" y="140"/>
                    <a:pt x="130" y="140"/>
                  </a:cubicBezTo>
                  <a:cubicBezTo>
                    <a:pt x="212" y="140"/>
                    <a:pt x="219" y="191"/>
                    <a:pt x="219" y="244"/>
                  </a:cubicBezTo>
                  <a:cubicBezTo>
                    <a:pt x="219" y="254"/>
                    <a:pt x="219" y="264"/>
                    <a:pt x="219" y="274"/>
                  </a:cubicBezTo>
                  <a:cubicBezTo>
                    <a:pt x="218" y="308"/>
                    <a:pt x="218" y="326"/>
                    <a:pt x="217" y="386"/>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57" name="Google Shape;757;p25"/>
            <p:cNvSpPr/>
            <p:nvPr/>
          </p:nvSpPr>
          <p:spPr>
            <a:xfrm>
              <a:off x="1574752" y="342837"/>
              <a:ext cx="65651" cy="73375"/>
            </a:xfrm>
            <a:custGeom>
              <a:avLst/>
              <a:gdLst/>
              <a:ahLst/>
              <a:cxnLst/>
              <a:rect l="l" t="t" r="r" b="b"/>
              <a:pathLst>
                <a:path w="223" h="253" extrusionOk="0">
                  <a:moveTo>
                    <a:pt x="117" y="48"/>
                  </a:moveTo>
                  <a:cubicBezTo>
                    <a:pt x="109" y="48"/>
                    <a:pt x="92" y="54"/>
                    <a:pt x="90" y="55"/>
                  </a:cubicBezTo>
                  <a:cubicBezTo>
                    <a:pt x="89" y="56"/>
                    <a:pt x="73" y="72"/>
                    <a:pt x="70" y="94"/>
                  </a:cubicBezTo>
                  <a:lnTo>
                    <a:pt x="165" y="94"/>
                  </a:lnTo>
                  <a:cubicBezTo>
                    <a:pt x="163" y="66"/>
                    <a:pt x="158" y="48"/>
                    <a:pt x="117" y="48"/>
                  </a:cubicBezTo>
                  <a:close/>
                  <a:moveTo>
                    <a:pt x="68" y="134"/>
                  </a:moveTo>
                  <a:cubicBezTo>
                    <a:pt x="69" y="166"/>
                    <a:pt x="93" y="199"/>
                    <a:pt x="130" y="199"/>
                  </a:cubicBezTo>
                  <a:cubicBezTo>
                    <a:pt x="155" y="199"/>
                    <a:pt x="183" y="188"/>
                    <a:pt x="213" y="164"/>
                  </a:cubicBezTo>
                  <a:lnTo>
                    <a:pt x="219" y="226"/>
                  </a:lnTo>
                  <a:cubicBezTo>
                    <a:pt x="190" y="243"/>
                    <a:pt x="164" y="253"/>
                    <a:pt x="117" y="253"/>
                  </a:cubicBezTo>
                  <a:cubicBezTo>
                    <a:pt x="50" y="253"/>
                    <a:pt x="0" y="206"/>
                    <a:pt x="0" y="127"/>
                  </a:cubicBezTo>
                  <a:cubicBezTo>
                    <a:pt x="0" y="48"/>
                    <a:pt x="48" y="0"/>
                    <a:pt x="117" y="0"/>
                  </a:cubicBezTo>
                  <a:cubicBezTo>
                    <a:pt x="199" y="0"/>
                    <a:pt x="223" y="44"/>
                    <a:pt x="223" y="134"/>
                  </a:cubicBezTo>
                  <a:lnTo>
                    <a:pt x="68" y="134"/>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58" name="Google Shape;758;p25"/>
            <p:cNvSpPr/>
            <p:nvPr/>
          </p:nvSpPr>
          <p:spPr>
            <a:xfrm>
              <a:off x="911798" y="478002"/>
              <a:ext cx="83673" cy="104270"/>
            </a:xfrm>
            <a:custGeom>
              <a:avLst/>
              <a:gdLst/>
              <a:ahLst/>
              <a:cxnLst/>
              <a:rect l="l" t="t" r="r" b="b"/>
              <a:pathLst>
                <a:path w="287" h="355" extrusionOk="0">
                  <a:moveTo>
                    <a:pt x="287" y="224"/>
                  </a:moveTo>
                  <a:cubicBezTo>
                    <a:pt x="287" y="315"/>
                    <a:pt x="224" y="355"/>
                    <a:pt x="139" y="355"/>
                  </a:cubicBezTo>
                  <a:cubicBezTo>
                    <a:pt x="67" y="355"/>
                    <a:pt x="0" y="313"/>
                    <a:pt x="0" y="238"/>
                  </a:cubicBezTo>
                  <a:lnTo>
                    <a:pt x="0" y="0"/>
                  </a:lnTo>
                  <a:lnTo>
                    <a:pt x="64" y="0"/>
                  </a:lnTo>
                  <a:lnTo>
                    <a:pt x="64" y="223"/>
                  </a:lnTo>
                  <a:cubicBezTo>
                    <a:pt x="64" y="285"/>
                    <a:pt x="107" y="300"/>
                    <a:pt x="141" y="300"/>
                  </a:cubicBezTo>
                  <a:cubicBezTo>
                    <a:pt x="181" y="300"/>
                    <a:pt x="223" y="284"/>
                    <a:pt x="223" y="222"/>
                  </a:cubicBezTo>
                  <a:lnTo>
                    <a:pt x="223" y="0"/>
                  </a:lnTo>
                  <a:lnTo>
                    <a:pt x="287" y="0"/>
                  </a:lnTo>
                  <a:lnTo>
                    <a:pt x="287" y="224"/>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59" name="Google Shape;759;p25"/>
            <p:cNvSpPr/>
            <p:nvPr/>
          </p:nvSpPr>
          <p:spPr>
            <a:xfrm>
              <a:off x="1013493" y="507610"/>
              <a:ext cx="65651" cy="72088"/>
            </a:xfrm>
            <a:custGeom>
              <a:avLst/>
              <a:gdLst/>
              <a:ahLst/>
              <a:cxnLst/>
              <a:rect l="l" t="t" r="r" b="b"/>
              <a:pathLst>
                <a:path w="225" h="246" extrusionOk="0">
                  <a:moveTo>
                    <a:pt x="222" y="246"/>
                  </a:moveTo>
                  <a:lnTo>
                    <a:pt x="159" y="246"/>
                  </a:lnTo>
                  <a:cubicBezTo>
                    <a:pt x="160" y="176"/>
                    <a:pt x="161" y="170"/>
                    <a:pt x="161" y="124"/>
                  </a:cubicBezTo>
                  <a:cubicBezTo>
                    <a:pt x="161" y="115"/>
                    <a:pt x="161" y="104"/>
                    <a:pt x="160" y="94"/>
                  </a:cubicBezTo>
                  <a:cubicBezTo>
                    <a:pt x="157" y="64"/>
                    <a:pt x="151" y="55"/>
                    <a:pt x="132" y="55"/>
                  </a:cubicBezTo>
                  <a:cubicBezTo>
                    <a:pt x="122" y="55"/>
                    <a:pt x="105" y="57"/>
                    <a:pt x="102" y="61"/>
                  </a:cubicBezTo>
                  <a:cubicBezTo>
                    <a:pt x="98" y="63"/>
                    <a:pt x="81" y="76"/>
                    <a:pt x="70" y="89"/>
                  </a:cubicBezTo>
                  <a:lnTo>
                    <a:pt x="70" y="246"/>
                  </a:lnTo>
                  <a:lnTo>
                    <a:pt x="6" y="246"/>
                  </a:lnTo>
                  <a:lnTo>
                    <a:pt x="6" y="77"/>
                  </a:lnTo>
                  <a:cubicBezTo>
                    <a:pt x="6" y="56"/>
                    <a:pt x="2" y="19"/>
                    <a:pt x="0" y="6"/>
                  </a:cubicBezTo>
                  <a:lnTo>
                    <a:pt x="57" y="6"/>
                  </a:lnTo>
                  <a:lnTo>
                    <a:pt x="63" y="34"/>
                  </a:lnTo>
                  <a:cubicBezTo>
                    <a:pt x="84" y="10"/>
                    <a:pt x="108" y="0"/>
                    <a:pt x="136" y="0"/>
                  </a:cubicBezTo>
                  <a:cubicBezTo>
                    <a:pt x="218" y="0"/>
                    <a:pt x="225" y="50"/>
                    <a:pt x="225" y="104"/>
                  </a:cubicBezTo>
                  <a:lnTo>
                    <a:pt x="225" y="133"/>
                  </a:lnTo>
                  <a:cubicBezTo>
                    <a:pt x="225" y="167"/>
                    <a:pt x="224" y="185"/>
                    <a:pt x="222" y="246"/>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60" name="Google Shape;760;p25"/>
            <p:cNvSpPr/>
            <p:nvPr/>
          </p:nvSpPr>
          <p:spPr>
            <a:xfrm>
              <a:off x="1099742" y="474140"/>
              <a:ext cx="21884" cy="105558"/>
            </a:xfrm>
            <a:custGeom>
              <a:avLst/>
              <a:gdLst/>
              <a:ahLst/>
              <a:cxnLst/>
              <a:rect l="l" t="t" r="r" b="b"/>
              <a:pathLst>
                <a:path w="75" h="362" extrusionOk="0">
                  <a:moveTo>
                    <a:pt x="6" y="362"/>
                  </a:moveTo>
                  <a:lnTo>
                    <a:pt x="6" y="122"/>
                  </a:lnTo>
                  <a:lnTo>
                    <a:pt x="70" y="122"/>
                  </a:lnTo>
                  <a:lnTo>
                    <a:pt x="70" y="362"/>
                  </a:lnTo>
                  <a:lnTo>
                    <a:pt x="6" y="362"/>
                  </a:lnTo>
                  <a:close/>
                  <a:moveTo>
                    <a:pt x="38" y="77"/>
                  </a:moveTo>
                  <a:cubicBezTo>
                    <a:pt x="17" y="77"/>
                    <a:pt x="0" y="59"/>
                    <a:pt x="0" y="38"/>
                  </a:cubicBezTo>
                  <a:cubicBezTo>
                    <a:pt x="0" y="17"/>
                    <a:pt x="17" y="0"/>
                    <a:pt x="38" y="0"/>
                  </a:cubicBezTo>
                  <a:cubicBezTo>
                    <a:pt x="58" y="0"/>
                    <a:pt x="75" y="16"/>
                    <a:pt x="75" y="37"/>
                  </a:cubicBezTo>
                  <a:cubicBezTo>
                    <a:pt x="75" y="59"/>
                    <a:pt x="58" y="77"/>
                    <a:pt x="38" y="77"/>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61" name="Google Shape;761;p25"/>
            <p:cNvSpPr/>
            <p:nvPr/>
          </p:nvSpPr>
          <p:spPr>
            <a:xfrm>
              <a:off x="1135786" y="510184"/>
              <a:ext cx="65651" cy="72088"/>
            </a:xfrm>
            <a:custGeom>
              <a:avLst/>
              <a:gdLst/>
              <a:ahLst/>
              <a:cxnLst/>
              <a:rect l="l" t="t" r="r" b="b"/>
              <a:pathLst>
                <a:path w="51" h="56" extrusionOk="0">
                  <a:moveTo>
                    <a:pt x="31" y="56"/>
                  </a:moveTo>
                  <a:lnTo>
                    <a:pt x="20" y="56"/>
                  </a:lnTo>
                  <a:lnTo>
                    <a:pt x="0" y="0"/>
                  </a:lnTo>
                  <a:lnTo>
                    <a:pt x="15" y="0"/>
                  </a:lnTo>
                  <a:lnTo>
                    <a:pt x="26" y="33"/>
                  </a:lnTo>
                  <a:lnTo>
                    <a:pt x="37" y="0"/>
                  </a:lnTo>
                  <a:lnTo>
                    <a:pt x="51" y="0"/>
                  </a:lnTo>
                  <a:lnTo>
                    <a:pt x="31" y="56"/>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62" name="Google Shape;762;p25"/>
            <p:cNvSpPr/>
            <p:nvPr/>
          </p:nvSpPr>
          <p:spPr>
            <a:xfrm>
              <a:off x="1213024" y="507610"/>
              <a:ext cx="64365" cy="74663"/>
            </a:xfrm>
            <a:custGeom>
              <a:avLst/>
              <a:gdLst/>
              <a:ahLst/>
              <a:cxnLst/>
              <a:rect l="l" t="t" r="r" b="b"/>
              <a:pathLst>
                <a:path w="222" h="253" extrusionOk="0">
                  <a:moveTo>
                    <a:pt x="117" y="47"/>
                  </a:moveTo>
                  <a:cubicBezTo>
                    <a:pt x="109" y="47"/>
                    <a:pt x="92" y="53"/>
                    <a:pt x="90" y="55"/>
                  </a:cubicBezTo>
                  <a:cubicBezTo>
                    <a:pt x="89" y="56"/>
                    <a:pt x="73" y="71"/>
                    <a:pt x="69" y="93"/>
                  </a:cubicBezTo>
                  <a:lnTo>
                    <a:pt x="165" y="93"/>
                  </a:lnTo>
                  <a:cubicBezTo>
                    <a:pt x="163" y="66"/>
                    <a:pt x="158" y="47"/>
                    <a:pt x="117" y="47"/>
                  </a:cubicBezTo>
                  <a:close/>
                  <a:moveTo>
                    <a:pt x="67" y="133"/>
                  </a:moveTo>
                  <a:cubicBezTo>
                    <a:pt x="69" y="166"/>
                    <a:pt x="93" y="198"/>
                    <a:pt x="130" y="198"/>
                  </a:cubicBezTo>
                  <a:cubicBezTo>
                    <a:pt x="155" y="198"/>
                    <a:pt x="183" y="188"/>
                    <a:pt x="213" y="163"/>
                  </a:cubicBezTo>
                  <a:lnTo>
                    <a:pt x="219" y="226"/>
                  </a:lnTo>
                  <a:cubicBezTo>
                    <a:pt x="190" y="243"/>
                    <a:pt x="164" y="253"/>
                    <a:pt x="117" y="253"/>
                  </a:cubicBezTo>
                  <a:cubicBezTo>
                    <a:pt x="50" y="253"/>
                    <a:pt x="0" y="205"/>
                    <a:pt x="0" y="127"/>
                  </a:cubicBezTo>
                  <a:cubicBezTo>
                    <a:pt x="0" y="47"/>
                    <a:pt x="48" y="0"/>
                    <a:pt x="117" y="0"/>
                  </a:cubicBezTo>
                  <a:cubicBezTo>
                    <a:pt x="199" y="0"/>
                    <a:pt x="222" y="43"/>
                    <a:pt x="222" y="133"/>
                  </a:cubicBezTo>
                  <a:lnTo>
                    <a:pt x="67" y="133"/>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63" name="Google Shape;763;p25"/>
            <p:cNvSpPr/>
            <p:nvPr/>
          </p:nvSpPr>
          <p:spPr>
            <a:xfrm>
              <a:off x="1295411" y="507610"/>
              <a:ext cx="46342" cy="72088"/>
            </a:xfrm>
            <a:custGeom>
              <a:avLst/>
              <a:gdLst/>
              <a:ahLst/>
              <a:cxnLst/>
              <a:rect l="l" t="t" r="r" b="b"/>
              <a:pathLst>
                <a:path w="157" h="246" extrusionOk="0">
                  <a:moveTo>
                    <a:pt x="105" y="78"/>
                  </a:moveTo>
                  <a:cubicBezTo>
                    <a:pt x="105" y="66"/>
                    <a:pt x="106" y="53"/>
                    <a:pt x="96" y="53"/>
                  </a:cubicBezTo>
                  <a:cubicBezTo>
                    <a:pt x="87" y="53"/>
                    <a:pt x="81" y="64"/>
                    <a:pt x="71" y="82"/>
                  </a:cubicBezTo>
                  <a:lnTo>
                    <a:pt x="71" y="246"/>
                  </a:lnTo>
                  <a:lnTo>
                    <a:pt x="7" y="246"/>
                  </a:lnTo>
                  <a:lnTo>
                    <a:pt x="7" y="76"/>
                  </a:lnTo>
                  <a:cubicBezTo>
                    <a:pt x="7" y="53"/>
                    <a:pt x="4" y="29"/>
                    <a:pt x="0" y="6"/>
                  </a:cubicBezTo>
                  <a:lnTo>
                    <a:pt x="57" y="6"/>
                  </a:lnTo>
                  <a:lnTo>
                    <a:pt x="64" y="35"/>
                  </a:lnTo>
                  <a:cubicBezTo>
                    <a:pt x="73" y="18"/>
                    <a:pt x="95" y="0"/>
                    <a:pt x="115" y="0"/>
                  </a:cubicBezTo>
                  <a:cubicBezTo>
                    <a:pt x="146" y="0"/>
                    <a:pt x="157" y="20"/>
                    <a:pt x="157" y="49"/>
                  </a:cubicBezTo>
                  <a:cubicBezTo>
                    <a:pt x="157" y="56"/>
                    <a:pt x="156" y="64"/>
                    <a:pt x="155" y="72"/>
                  </a:cubicBezTo>
                  <a:lnTo>
                    <a:pt x="105" y="78"/>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64" name="Google Shape;764;p25"/>
            <p:cNvSpPr/>
            <p:nvPr/>
          </p:nvSpPr>
          <p:spPr>
            <a:xfrm>
              <a:off x="1353338" y="507610"/>
              <a:ext cx="56641" cy="74663"/>
            </a:xfrm>
            <a:custGeom>
              <a:avLst/>
              <a:gdLst/>
              <a:ahLst/>
              <a:cxnLst/>
              <a:rect l="l" t="t" r="r" b="b"/>
              <a:pathLst>
                <a:path w="190" h="253" extrusionOk="0">
                  <a:moveTo>
                    <a:pt x="89" y="253"/>
                  </a:moveTo>
                  <a:cubicBezTo>
                    <a:pt x="58" y="253"/>
                    <a:pt x="28" y="246"/>
                    <a:pt x="1" y="229"/>
                  </a:cubicBezTo>
                  <a:lnTo>
                    <a:pt x="8" y="176"/>
                  </a:lnTo>
                  <a:cubicBezTo>
                    <a:pt x="36" y="193"/>
                    <a:pt x="52" y="200"/>
                    <a:pt x="87" y="200"/>
                  </a:cubicBezTo>
                  <a:cubicBezTo>
                    <a:pt x="118" y="200"/>
                    <a:pt x="125" y="191"/>
                    <a:pt x="125" y="183"/>
                  </a:cubicBezTo>
                  <a:cubicBezTo>
                    <a:pt x="125" y="145"/>
                    <a:pt x="0" y="155"/>
                    <a:pt x="0" y="69"/>
                  </a:cubicBezTo>
                  <a:cubicBezTo>
                    <a:pt x="0" y="26"/>
                    <a:pt x="36" y="0"/>
                    <a:pt x="99" y="0"/>
                  </a:cubicBezTo>
                  <a:cubicBezTo>
                    <a:pt x="130" y="0"/>
                    <a:pt x="148" y="6"/>
                    <a:pt x="182" y="21"/>
                  </a:cubicBezTo>
                  <a:lnTo>
                    <a:pt x="174" y="77"/>
                  </a:lnTo>
                  <a:cubicBezTo>
                    <a:pt x="142" y="53"/>
                    <a:pt x="113" y="51"/>
                    <a:pt x="96" y="51"/>
                  </a:cubicBezTo>
                  <a:cubicBezTo>
                    <a:pt x="85" y="51"/>
                    <a:pt x="64" y="54"/>
                    <a:pt x="64" y="67"/>
                  </a:cubicBezTo>
                  <a:cubicBezTo>
                    <a:pt x="64" y="103"/>
                    <a:pt x="190" y="97"/>
                    <a:pt x="190" y="177"/>
                  </a:cubicBezTo>
                  <a:cubicBezTo>
                    <a:pt x="190" y="218"/>
                    <a:pt x="155" y="253"/>
                    <a:pt x="89" y="253"/>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65" name="Google Shape;765;p25"/>
            <p:cNvSpPr/>
            <p:nvPr/>
          </p:nvSpPr>
          <p:spPr>
            <a:xfrm>
              <a:off x="1426714" y="474140"/>
              <a:ext cx="21884" cy="105558"/>
            </a:xfrm>
            <a:custGeom>
              <a:avLst/>
              <a:gdLst/>
              <a:ahLst/>
              <a:cxnLst/>
              <a:rect l="l" t="t" r="r" b="b"/>
              <a:pathLst>
                <a:path w="75" h="362" extrusionOk="0">
                  <a:moveTo>
                    <a:pt x="6" y="362"/>
                  </a:moveTo>
                  <a:lnTo>
                    <a:pt x="6" y="122"/>
                  </a:lnTo>
                  <a:lnTo>
                    <a:pt x="70" y="122"/>
                  </a:lnTo>
                  <a:lnTo>
                    <a:pt x="70" y="362"/>
                  </a:lnTo>
                  <a:lnTo>
                    <a:pt x="6" y="362"/>
                  </a:lnTo>
                  <a:close/>
                  <a:moveTo>
                    <a:pt x="38" y="77"/>
                  </a:moveTo>
                  <a:cubicBezTo>
                    <a:pt x="17" y="77"/>
                    <a:pt x="0" y="59"/>
                    <a:pt x="0" y="38"/>
                  </a:cubicBezTo>
                  <a:cubicBezTo>
                    <a:pt x="0" y="17"/>
                    <a:pt x="17" y="0"/>
                    <a:pt x="38" y="0"/>
                  </a:cubicBezTo>
                  <a:cubicBezTo>
                    <a:pt x="58" y="0"/>
                    <a:pt x="75" y="16"/>
                    <a:pt x="75" y="37"/>
                  </a:cubicBezTo>
                  <a:cubicBezTo>
                    <a:pt x="75" y="59"/>
                    <a:pt x="58" y="77"/>
                    <a:pt x="38" y="77"/>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66" name="Google Shape;766;p25"/>
            <p:cNvSpPr/>
            <p:nvPr/>
          </p:nvSpPr>
          <p:spPr>
            <a:xfrm>
              <a:off x="1465333" y="485726"/>
              <a:ext cx="46342" cy="96546"/>
            </a:xfrm>
            <a:custGeom>
              <a:avLst/>
              <a:gdLst/>
              <a:ahLst/>
              <a:cxnLst/>
              <a:rect l="l" t="t" r="r" b="b"/>
              <a:pathLst>
                <a:path w="160" h="328" extrusionOk="0">
                  <a:moveTo>
                    <a:pt x="97" y="328"/>
                  </a:moveTo>
                  <a:cubicBezTo>
                    <a:pt x="61" y="328"/>
                    <a:pt x="35" y="305"/>
                    <a:pt x="35" y="260"/>
                  </a:cubicBezTo>
                  <a:lnTo>
                    <a:pt x="35" y="124"/>
                  </a:lnTo>
                  <a:lnTo>
                    <a:pt x="0" y="124"/>
                  </a:lnTo>
                  <a:lnTo>
                    <a:pt x="0" y="82"/>
                  </a:lnTo>
                  <a:lnTo>
                    <a:pt x="35" y="82"/>
                  </a:lnTo>
                  <a:lnTo>
                    <a:pt x="35" y="0"/>
                  </a:lnTo>
                  <a:lnTo>
                    <a:pt x="98" y="0"/>
                  </a:lnTo>
                  <a:lnTo>
                    <a:pt x="98" y="81"/>
                  </a:lnTo>
                  <a:lnTo>
                    <a:pt x="150" y="81"/>
                  </a:lnTo>
                  <a:lnTo>
                    <a:pt x="150" y="123"/>
                  </a:lnTo>
                  <a:lnTo>
                    <a:pt x="98" y="123"/>
                  </a:lnTo>
                  <a:lnTo>
                    <a:pt x="98" y="248"/>
                  </a:lnTo>
                  <a:cubicBezTo>
                    <a:pt x="98" y="271"/>
                    <a:pt x="104" y="272"/>
                    <a:pt x="110" y="272"/>
                  </a:cubicBezTo>
                  <a:cubicBezTo>
                    <a:pt x="124" y="272"/>
                    <a:pt x="142" y="261"/>
                    <a:pt x="154" y="255"/>
                  </a:cubicBezTo>
                  <a:lnTo>
                    <a:pt x="160" y="307"/>
                  </a:lnTo>
                  <a:cubicBezTo>
                    <a:pt x="140" y="319"/>
                    <a:pt x="117" y="328"/>
                    <a:pt x="97" y="328"/>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67" name="Google Shape;767;p25"/>
            <p:cNvSpPr/>
            <p:nvPr/>
          </p:nvSpPr>
          <p:spPr>
            <a:xfrm>
              <a:off x="1525835" y="478002"/>
              <a:ext cx="59215" cy="104270"/>
            </a:xfrm>
            <a:custGeom>
              <a:avLst/>
              <a:gdLst/>
              <a:ahLst/>
              <a:cxnLst/>
              <a:rect l="l" t="t" r="r" b="b"/>
              <a:pathLst>
                <a:path w="201" h="357" extrusionOk="0">
                  <a:moveTo>
                    <a:pt x="148" y="71"/>
                  </a:moveTo>
                  <a:cubicBezTo>
                    <a:pt x="129" y="71"/>
                    <a:pt x="114" y="56"/>
                    <a:pt x="114" y="36"/>
                  </a:cubicBezTo>
                  <a:cubicBezTo>
                    <a:pt x="114" y="17"/>
                    <a:pt x="128" y="0"/>
                    <a:pt x="148" y="0"/>
                  </a:cubicBezTo>
                  <a:cubicBezTo>
                    <a:pt x="167" y="0"/>
                    <a:pt x="182" y="17"/>
                    <a:pt x="182" y="36"/>
                  </a:cubicBezTo>
                  <a:cubicBezTo>
                    <a:pt x="182" y="56"/>
                    <a:pt x="167" y="71"/>
                    <a:pt x="148" y="71"/>
                  </a:cubicBezTo>
                  <a:close/>
                  <a:moveTo>
                    <a:pt x="128" y="245"/>
                  </a:moveTo>
                  <a:cubicBezTo>
                    <a:pt x="102" y="251"/>
                    <a:pt x="88" y="256"/>
                    <a:pt x="65" y="266"/>
                  </a:cubicBezTo>
                  <a:cubicBezTo>
                    <a:pt x="63" y="273"/>
                    <a:pt x="62" y="276"/>
                    <a:pt x="62" y="284"/>
                  </a:cubicBezTo>
                  <a:cubicBezTo>
                    <a:pt x="62" y="297"/>
                    <a:pt x="65" y="309"/>
                    <a:pt x="81" y="309"/>
                  </a:cubicBezTo>
                  <a:cubicBezTo>
                    <a:pt x="93" y="309"/>
                    <a:pt x="109" y="301"/>
                    <a:pt x="128" y="280"/>
                  </a:cubicBezTo>
                  <a:lnTo>
                    <a:pt x="128" y="245"/>
                  </a:lnTo>
                  <a:close/>
                  <a:moveTo>
                    <a:pt x="58" y="71"/>
                  </a:moveTo>
                  <a:cubicBezTo>
                    <a:pt x="39" y="71"/>
                    <a:pt x="24" y="56"/>
                    <a:pt x="24" y="36"/>
                  </a:cubicBezTo>
                  <a:cubicBezTo>
                    <a:pt x="24" y="17"/>
                    <a:pt x="38" y="0"/>
                    <a:pt x="58" y="0"/>
                  </a:cubicBezTo>
                  <a:cubicBezTo>
                    <a:pt x="77" y="0"/>
                    <a:pt x="92" y="17"/>
                    <a:pt x="92" y="36"/>
                  </a:cubicBezTo>
                  <a:cubicBezTo>
                    <a:pt x="92" y="56"/>
                    <a:pt x="77" y="71"/>
                    <a:pt x="58" y="71"/>
                  </a:cubicBezTo>
                  <a:close/>
                  <a:moveTo>
                    <a:pt x="142" y="350"/>
                  </a:moveTo>
                  <a:cubicBezTo>
                    <a:pt x="139" y="340"/>
                    <a:pt x="139" y="335"/>
                    <a:pt x="136" y="322"/>
                  </a:cubicBezTo>
                  <a:cubicBezTo>
                    <a:pt x="124" y="339"/>
                    <a:pt x="100" y="357"/>
                    <a:pt x="69" y="357"/>
                  </a:cubicBezTo>
                  <a:cubicBezTo>
                    <a:pt x="28" y="357"/>
                    <a:pt x="0" y="331"/>
                    <a:pt x="0" y="297"/>
                  </a:cubicBezTo>
                  <a:cubicBezTo>
                    <a:pt x="0" y="276"/>
                    <a:pt x="4" y="256"/>
                    <a:pt x="11" y="247"/>
                  </a:cubicBezTo>
                  <a:cubicBezTo>
                    <a:pt x="24" y="230"/>
                    <a:pt x="95" y="210"/>
                    <a:pt x="128" y="204"/>
                  </a:cubicBezTo>
                  <a:lnTo>
                    <a:pt x="128" y="186"/>
                  </a:lnTo>
                  <a:cubicBezTo>
                    <a:pt x="128" y="160"/>
                    <a:pt x="124" y="151"/>
                    <a:pt x="97" y="151"/>
                  </a:cubicBezTo>
                  <a:cubicBezTo>
                    <a:pt x="86" y="151"/>
                    <a:pt x="66" y="152"/>
                    <a:pt x="63" y="157"/>
                  </a:cubicBezTo>
                  <a:cubicBezTo>
                    <a:pt x="60" y="163"/>
                    <a:pt x="60" y="167"/>
                    <a:pt x="60" y="176"/>
                  </a:cubicBezTo>
                  <a:lnTo>
                    <a:pt x="8" y="180"/>
                  </a:lnTo>
                  <a:cubicBezTo>
                    <a:pt x="8" y="177"/>
                    <a:pt x="8" y="174"/>
                    <a:pt x="8" y="170"/>
                  </a:cubicBezTo>
                  <a:cubicBezTo>
                    <a:pt x="8" y="157"/>
                    <a:pt x="10" y="146"/>
                    <a:pt x="13" y="134"/>
                  </a:cubicBezTo>
                  <a:cubicBezTo>
                    <a:pt x="15" y="125"/>
                    <a:pt x="54" y="104"/>
                    <a:pt x="102" y="104"/>
                  </a:cubicBezTo>
                  <a:cubicBezTo>
                    <a:pt x="158" y="104"/>
                    <a:pt x="192" y="130"/>
                    <a:pt x="192" y="172"/>
                  </a:cubicBezTo>
                  <a:lnTo>
                    <a:pt x="192" y="279"/>
                  </a:lnTo>
                  <a:cubicBezTo>
                    <a:pt x="192" y="305"/>
                    <a:pt x="197" y="332"/>
                    <a:pt x="201" y="350"/>
                  </a:cubicBezTo>
                  <a:lnTo>
                    <a:pt x="142" y="350"/>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68" name="Google Shape;768;p25"/>
            <p:cNvSpPr/>
            <p:nvPr/>
          </p:nvSpPr>
          <p:spPr>
            <a:xfrm>
              <a:off x="1596637" y="485726"/>
              <a:ext cx="47629" cy="96546"/>
            </a:xfrm>
            <a:custGeom>
              <a:avLst/>
              <a:gdLst/>
              <a:ahLst/>
              <a:cxnLst/>
              <a:rect l="l" t="t" r="r" b="b"/>
              <a:pathLst>
                <a:path w="161" h="328" extrusionOk="0">
                  <a:moveTo>
                    <a:pt x="97" y="328"/>
                  </a:moveTo>
                  <a:cubicBezTo>
                    <a:pt x="61" y="328"/>
                    <a:pt x="35" y="305"/>
                    <a:pt x="35" y="260"/>
                  </a:cubicBezTo>
                  <a:lnTo>
                    <a:pt x="35" y="124"/>
                  </a:lnTo>
                  <a:lnTo>
                    <a:pt x="0" y="124"/>
                  </a:lnTo>
                  <a:lnTo>
                    <a:pt x="0" y="82"/>
                  </a:lnTo>
                  <a:lnTo>
                    <a:pt x="35" y="82"/>
                  </a:lnTo>
                  <a:lnTo>
                    <a:pt x="35" y="0"/>
                  </a:lnTo>
                  <a:lnTo>
                    <a:pt x="98" y="0"/>
                  </a:lnTo>
                  <a:lnTo>
                    <a:pt x="98" y="81"/>
                  </a:lnTo>
                  <a:lnTo>
                    <a:pt x="150" y="81"/>
                  </a:lnTo>
                  <a:lnTo>
                    <a:pt x="150" y="123"/>
                  </a:lnTo>
                  <a:lnTo>
                    <a:pt x="98" y="123"/>
                  </a:lnTo>
                  <a:lnTo>
                    <a:pt x="98" y="248"/>
                  </a:lnTo>
                  <a:cubicBezTo>
                    <a:pt x="98" y="271"/>
                    <a:pt x="104" y="272"/>
                    <a:pt x="110" y="272"/>
                  </a:cubicBezTo>
                  <a:cubicBezTo>
                    <a:pt x="124" y="272"/>
                    <a:pt x="143" y="261"/>
                    <a:pt x="154" y="255"/>
                  </a:cubicBezTo>
                  <a:lnTo>
                    <a:pt x="161" y="307"/>
                  </a:lnTo>
                  <a:cubicBezTo>
                    <a:pt x="140" y="319"/>
                    <a:pt x="117" y="328"/>
                    <a:pt x="97" y="328"/>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69" name="Google Shape;769;p25"/>
            <p:cNvSpPr/>
            <p:nvPr/>
          </p:nvSpPr>
          <p:spPr>
            <a:xfrm>
              <a:off x="913085" y="642776"/>
              <a:ext cx="75950" cy="102983"/>
            </a:xfrm>
            <a:custGeom>
              <a:avLst/>
              <a:gdLst/>
              <a:ahLst/>
              <a:cxnLst/>
              <a:rect l="l" t="t" r="r" b="b"/>
              <a:pathLst>
                <a:path w="257" h="351" extrusionOk="0">
                  <a:moveTo>
                    <a:pt x="122" y="192"/>
                  </a:moveTo>
                  <a:lnTo>
                    <a:pt x="64" y="192"/>
                  </a:lnTo>
                  <a:lnTo>
                    <a:pt x="64" y="299"/>
                  </a:lnTo>
                  <a:lnTo>
                    <a:pt x="118" y="299"/>
                  </a:lnTo>
                  <a:cubicBezTo>
                    <a:pt x="169" y="299"/>
                    <a:pt x="188" y="283"/>
                    <a:pt x="188" y="245"/>
                  </a:cubicBezTo>
                  <a:cubicBezTo>
                    <a:pt x="188" y="210"/>
                    <a:pt x="163" y="192"/>
                    <a:pt x="122" y="192"/>
                  </a:cubicBezTo>
                  <a:close/>
                  <a:moveTo>
                    <a:pt x="115" y="52"/>
                  </a:moveTo>
                  <a:lnTo>
                    <a:pt x="64" y="52"/>
                  </a:lnTo>
                  <a:lnTo>
                    <a:pt x="64" y="141"/>
                  </a:lnTo>
                  <a:lnTo>
                    <a:pt x="111" y="141"/>
                  </a:lnTo>
                  <a:cubicBezTo>
                    <a:pt x="152" y="141"/>
                    <a:pt x="167" y="123"/>
                    <a:pt x="167" y="96"/>
                  </a:cubicBezTo>
                  <a:cubicBezTo>
                    <a:pt x="167" y="72"/>
                    <a:pt x="150" y="52"/>
                    <a:pt x="115" y="52"/>
                  </a:cubicBezTo>
                  <a:close/>
                  <a:moveTo>
                    <a:pt x="138" y="351"/>
                  </a:moveTo>
                  <a:lnTo>
                    <a:pt x="0" y="351"/>
                  </a:lnTo>
                  <a:lnTo>
                    <a:pt x="0" y="5"/>
                  </a:lnTo>
                  <a:cubicBezTo>
                    <a:pt x="42" y="2"/>
                    <a:pt x="83" y="0"/>
                    <a:pt x="125" y="0"/>
                  </a:cubicBezTo>
                  <a:cubicBezTo>
                    <a:pt x="204" y="0"/>
                    <a:pt x="235" y="43"/>
                    <a:pt x="235" y="89"/>
                  </a:cubicBezTo>
                  <a:cubicBezTo>
                    <a:pt x="235" y="119"/>
                    <a:pt x="220" y="152"/>
                    <a:pt x="191" y="163"/>
                  </a:cubicBezTo>
                  <a:cubicBezTo>
                    <a:pt x="231" y="169"/>
                    <a:pt x="257" y="207"/>
                    <a:pt x="257" y="252"/>
                  </a:cubicBezTo>
                  <a:cubicBezTo>
                    <a:pt x="257" y="311"/>
                    <a:pt x="208" y="351"/>
                    <a:pt x="138" y="351"/>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70" name="Google Shape;770;p25"/>
            <p:cNvSpPr/>
            <p:nvPr/>
          </p:nvSpPr>
          <p:spPr>
            <a:xfrm>
              <a:off x="1003195" y="673671"/>
              <a:ext cx="46342" cy="72088"/>
            </a:xfrm>
            <a:custGeom>
              <a:avLst/>
              <a:gdLst/>
              <a:ahLst/>
              <a:cxnLst/>
              <a:rect l="l" t="t" r="r" b="b"/>
              <a:pathLst>
                <a:path w="157" h="245" extrusionOk="0">
                  <a:moveTo>
                    <a:pt x="105" y="77"/>
                  </a:moveTo>
                  <a:cubicBezTo>
                    <a:pt x="105" y="66"/>
                    <a:pt x="106" y="53"/>
                    <a:pt x="96" y="53"/>
                  </a:cubicBezTo>
                  <a:cubicBezTo>
                    <a:pt x="87" y="53"/>
                    <a:pt x="81" y="64"/>
                    <a:pt x="71" y="82"/>
                  </a:cubicBezTo>
                  <a:lnTo>
                    <a:pt x="71" y="245"/>
                  </a:lnTo>
                  <a:lnTo>
                    <a:pt x="7" y="245"/>
                  </a:lnTo>
                  <a:lnTo>
                    <a:pt x="7" y="76"/>
                  </a:lnTo>
                  <a:cubicBezTo>
                    <a:pt x="7" y="53"/>
                    <a:pt x="4" y="29"/>
                    <a:pt x="0" y="5"/>
                  </a:cubicBezTo>
                  <a:lnTo>
                    <a:pt x="58" y="5"/>
                  </a:lnTo>
                  <a:lnTo>
                    <a:pt x="64" y="34"/>
                  </a:lnTo>
                  <a:cubicBezTo>
                    <a:pt x="73" y="17"/>
                    <a:pt x="95" y="0"/>
                    <a:pt x="115" y="0"/>
                  </a:cubicBezTo>
                  <a:cubicBezTo>
                    <a:pt x="146" y="0"/>
                    <a:pt x="157" y="19"/>
                    <a:pt x="157" y="48"/>
                  </a:cubicBezTo>
                  <a:cubicBezTo>
                    <a:pt x="157" y="56"/>
                    <a:pt x="156" y="64"/>
                    <a:pt x="155" y="71"/>
                  </a:cubicBezTo>
                  <a:lnTo>
                    <a:pt x="105" y="77"/>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71" name="Google Shape;771;p25"/>
            <p:cNvSpPr/>
            <p:nvPr/>
          </p:nvSpPr>
          <p:spPr>
            <a:xfrm>
              <a:off x="1058549" y="673671"/>
              <a:ext cx="59215" cy="74663"/>
            </a:xfrm>
            <a:custGeom>
              <a:avLst/>
              <a:gdLst/>
              <a:ahLst/>
              <a:cxnLst/>
              <a:rect l="l" t="t" r="r" b="b"/>
              <a:pathLst>
                <a:path w="201" h="253" extrusionOk="0">
                  <a:moveTo>
                    <a:pt x="128" y="141"/>
                  </a:moveTo>
                  <a:cubicBezTo>
                    <a:pt x="102" y="148"/>
                    <a:pt x="89" y="152"/>
                    <a:pt x="65" y="162"/>
                  </a:cubicBezTo>
                  <a:cubicBezTo>
                    <a:pt x="63" y="169"/>
                    <a:pt x="62" y="172"/>
                    <a:pt x="62" y="180"/>
                  </a:cubicBezTo>
                  <a:cubicBezTo>
                    <a:pt x="62" y="194"/>
                    <a:pt x="65" y="205"/>
                    <a:pt x="81" y="205"/>
                  </a:cubicBezTo>
                  <a:cubicBezTo>
                    <a:pt x="93" y="205"/>
                    <a:pt x="109" y="197"/>
                    <a:pt x="128" y="177"/>
                  </a:cubicBezTo>
                  <a:lnTo>
                    <a:pt x="128" y="141"/>
                  </a:lnTo>
                  <a:close/>
                  <a:moveTo>
                    <a:pt x="142" y="246"/>
                  </a:moveTo>
                  <a:cubicBezTo>
                    <a:pt x="139" y="236"/>
                    <a:pt x="139" y="232"/>
                    <a:pt x="136" y="218"/>
                  </a:cubicBezTo>
                  <a:cubicBezTo>
                    <a:pt x="125" y="235"/>
                    <a:pt x="100" y="253"/>
                    <a:pt x="69" y="253"/>
                  </a:cubicBezTo>
                  <a:cubicBezTo>
                    <a:pt x="28" y="253"/>
                    <a:pt x="0" y="228"/>
                    <a:pt x="0" y="193"/>
                  </a:cubicBezTo>
                  <a:cubicBezTo>
                    <a:pt x="0" y="172"/>
                    <a:pt x="4" y="152"/>
                    <a:pt x="11" y="143"/>
                  </a:cubicBezTo>
                  <a:cubicBezTo>
                    <a:pt x="24" y="126"/>
                    <a:pt x="95" y="106"/>
                    <a:pt x="128" y="100"/>
                  </a:cubicBezTo>
                  <a:lnTo>
                    <a:pt x="128" y="82"/>
                  </a:lnTo>
                  <a:cubicBezTo>
                    <a:pt x="128" y="56"/>
                    <a:pt x="124" y="48"/>
                    <a:pt x="97" y="48"/>
                  </a:cubicBezTo>
                  <a:cubicBezTo>
                    <a:pt x="86" y="48"/>
                    <a:pt x="66" y="48"/>
                    <a:pt x="63" y="54"/>
                  </a:cubicBezTo>
                  <a:cubicBezTo>
                    <a:pt x="60" y="59"/>
                    <a:pt x="60" y="63"/>
                    <a:pt x="60" y="72"/>
                  </a:cubicBezTo>
                  <a:lnTo>
                    <a:pt x="8" y="77"/>
                  </a:lnTo>
                  <a:cubicBezTo>
                    <a:pt x="8" y="73"/>
                    <a:pt x="8" y="70"/>
                    <a:pt x="8" y="67"/>
                  </a:cubicBezTo>
                  <a:cubicBezTo>
                    <a:pt x="8" y="54"/>
                    <a:pt x="10" y="42"/>
                    <a:pt x="13" y="31"/>
                  </a:cubicBezTo>
                  <a:cubicBezTo>
                    <a:pt x="15" y="21"/>
                    <a:pt x="54" y="0"/>
                    <a:pt x="102" y="0"/>
                  </a:cubicBezTo>
                  <a:cubicBezTo>
                    <a:pt x="158" y="0"/>
                    <a:pt x="192" y="26"/>
                    <a:pt x="192" y="69"/>
                  </a:cubicBezTo>
                  <a:lnTo>
                    <a:pt x="192" y="175"/>
                  </a:lnTo>
                  <a:cubicBezTo>
                    <a:pt x="192" y="202"/>
                    <a:pt x="197" y="228"/>
                    <a:pt x="201" y="246"/>
                  </a:cubicBezTo>
                  <a:lnTo>
                    <a:pt x="142" y="246"/>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72" name="Google Shape;772;p25"/>
            <p:cNvSpPr/>
            <p:nvPr/>
          </p:nvSpPr>
          <p:spPr>
            <a:xfrm>
              <a:off x="1134499" y="674958"/>
              <a:ext cx="65651" cy="73375"/>
            </a:xfrm>
            <a:custGeom>
              <a:avLst/>
              <a:gdLst/>
              <a:ahLst/>
              <a:cxnLst/>
              <a:rect l="l" t="t" r="r" b="b"/>
              <a:pathLst>
                <a:path w="223" h="247" extrusionOk="0">
                  <a:moveTo>
                    <a:pt x="166" y="240"/>
                  </a:moveTo>
                  <a:lnTo>
                    <a:pt x="159" y="212"/>
                  </a:lnTo>
                  <a:cubicBezTo>
                    <a:pt x="140" y="234"/>
                    <a:pt x="116" y="247"/>
                    <a:pt x="87" y="247"/>
                  </a:cubicBezTo>
                  <a:cubicBezTo>
                    <a:pt x="23" y="247"/>
                    <a:pt x="0" y="218"/>
                    <a:pt x="0" y="158"/>
                  </a:cubicBezTo>
                  <a:lnTo>
                    <a:pt x="0" y="0"/>
                  </a:lnTo>
                  <a:lnTo>
                    <a:pt x="64" y="0"/>
                  </a:lnTo>
                  <a:lnTo>
                    <a:pt x="64" y="152"/>
                  </a:lnTo>
                  <a:cubicBezTo>
                    <a:pt x="64" y="174"/>
                    <a:pt x="66" y="191"/>
                    <a:pt x="91" y="191"/>
                  </a:cubicBezTo>
                  <a:cubicBezTo>
                    <a:pt x="98" y="191"/>
                    <a:pt x="114" y="190"/>
                    <a:pt x="120" y="187"/>
                  </a:cubicBezTo>
                  <a:cubicBezTo>
                    <a:pt x="129" y="180"/>
                    <a:pt x="145" y="167"/>
                    <a:pt x="152" y="158"/>
                  </a:cubicBezTo>
                  <a:lnTo>
                    <a:pt x="152" y="0"/>
                  </a:lnTo>
                  <a:lnTo>
                    <a:pt x="216" y="0"/>
                  </a:lnTo>
                  <a:lnTo>
                    <a:pt x="216" y="169"/>
                  </a:lnTo>
                  <a:cubicBezTo>
                    <a:pt x="216" y="193"/>
                    <a:pt x="219" y="217"/>
                    <a:pt x="223" y="240"/>
                  </a:cubicBezTo>
                  <a:lnTo>
                    <a:pt x="166" y="240"/>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73" name="Google Shape;773;p25"/>
            <p:cNvSpPr/>
            <p:nvPr/>
          </p:nvSpPr>
          <p:spPr>
            <a:xfrm>
              <a:off x="1216885" y="673671"/>
              <a:ext cx="66939" cy="72088"/>
            </a:xfrm>
            <a:custGeom>
              <a:avLst/>
              <a:gdLst/>
              <a:ahLst/>
              <a:cxnLst/>
              <a:rect l="l" t="t" r="r" b="b"/>
              <a:pathLst>
                <a:path w="226" h="246" extrusionOk="0">
                  <a:moveTo>
                    <a:pt x="223" y="246"/>
                  </a:moveTo>
                  <a:lnTo>
                    <a:pt x="159" y="246"/>
                  </a:lnTo>
                  <a:cubicBezTo>
                    <a:pt x="160" y="176"/>
                    <a:pt x="161" y="170"/>
                    <a:pt x="161" y="124"/>
                  </a:cubicBezTo>
                  <a:cubicBezTo>
                    <a:pt x="161" y="115"/>
                    <a:pt x="161" y="105"/>
                    <a:pt x="160" y="95"/>
                  </a:cubicBezTo>
                  <a:cubicBezTo>
                    <a:pt x="158" y="64"/>
                    <a:pt x="151" y="56"/>
                    <a:pt x="132" y="56"/>
                  </a:cubicBezTo>
                  <a:cubicBezTo>
                    <a:pt x="122" y="56"/>
                    <a:pt x="105" y="58"/>
                    <a:pt x="102" y="61"/>
                  </a:cubicBezTo>
                  <a:cubicBezTo>
                    <a:pt x="99" y="64"/>
                    <a:pt x="81" y="76"/>
                    <a:pt x="70" y="90"/>
                  </a:cubicBezTo>
                  <a:lnTo>
                    <a:pt x="70" y="246"/>
                  </a:lnTo>
                  <a:lnTo>
                    <a:pt x="6" y="246"/>
                  </a:lnTo>
                  <a:lnTo>
                    <a:pt x="6" y="77"/>
                  </a:lnTo>
                  <a:cubicBezTo>
                    <a:pt x="6" y="56"/>
                    <a:pt x="3" y="20"/>
                    <a:pt x="0" y="6"/>
                  </a:cubicBezTo>
                  <a:lnTo>
                    <a:pt x="57" y="6"/>
                  </a:lnTo>
                  <a:lnTo>
                    <a:pt x="64" y="35"/>
                  </a:lnTo>
                  <a:cubicBezTo>
                    <a:pt x="85" y="11"/>
                    <a:pt x="109" y="0"/>
                    <a:pt x="136" y="0"/>
                  </a:cubicBezTo>
                  <a:cubicBezTo>
                    <a:pt x="218" y="0"/>
                    <a:pt x="226" y="51"/>
                    <a:pt x="226" y="104"/>
                  </a:cubicBezTo>
                  <a:lnTo>
                    <a:pt x="226" y="133"/>
                  </a:lnTo>
                  <a:cubicBezTo>
                    <a:pt x="225" y="168"/>
                    <a:pt x="224" y="186"/>
                    <a:pt x="223" y="246"/>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74" name="Google Shape;774;p25"/>
            <p:cNvSpPr/>
            <p:nvPr/>
          </p:nvSpPr>
          <p:spPr>
            <a:xfrm>
              <a:off x="1300560" y="673671"/>
              <a:ext cx="55353" cy="74663"/>
            </a:xfrm>
            <a:custGeom>
              <a:avLst/>
              <a:gdLst/>
              <a:ahLst/>
              <a:cxnLst/>
              <a:rect l="l" t="t" r="r" b="b"/>
              <a:pathLst>
                <a:path w="189" h="253" extrusionOk="0">
                  <a:moveTo>
                    <a:pt x="88" y="253"/>
                  </a:moveTo>
                  <a:cubicBezTo>
                    <a:pt x="58" y="253"/>
                    <a:pt x="27" y="247"/>
                    <a:pt x="0" y="230"/>
                  </a:cubicBezTo>
                  <a:lnTo>
                    <a:pt x="7" y="177"/>
                  </a:lnTo>
                  <a:cubicBezTo>
                    <a:pt x="35" y="193"/>
                    <a:pt x="52" y="201"/>
                    <a:pt x="86" y="201"/>
                  </a:cubicBezTo>
                  <a:cubicBezTo>
                    <a:pt x="117" y="201"/>
                    <a:pt x="124" y="191"/>
                    <a:pt x="124" y="183"/>
                  </a:cubicBezTo>
                  <a:cubicBezTo>
                    <a:pt x="124" y="145"/>
                    <a:pt x="0" y="156"/>
                    <a:pt x="0" y="69"/>
                  </a:cubicBezTo>
                  <a:cubicBezTo>
                    <a:pt x="0" y="27"/>
                    <a:pt x="36" y="0"/>
                    <a:pt x="99" y="0"/>
                  </a:cubicBezTo>
                  <a:cubicBezTo>
                    <a:pt x="129" y="0"/>
                    <a:pt x="148" y="6"/>
                    <a:pt x="181" y="21"/>
                  </a:cubicBezTo>
                  <a:lnTo>
                    <a:pt x="174" y="77"/>
                  </a:lnTo>
                  <a:cubicBezTo>
                    <a:pt x="142" y="54"/>
                    <a:pt x="113" y="51"/>
                    <a:pt x="95" y="51"/>
                  </a:cubicBezTo>
                  <a:cubicBezTo>
                    <a:pt x="85" y="51"/>
                    <a:pt x="64" y="54"/>
                    <a:pt x="64" y="67"/>
                  </a:cubicBezTo>
                  <a:cubicBezTo>
                    <a:pt x="64" y="103"/>
                    <a:pt x="189" y="97"/>
                    <a:pt x="189" y="178"/>
                  </a:cubicBezTo>
                  <a:cubicBezTo>
                    <a:pt x="189" y="218"/>
                    <a:pt x="154" y="253"/>
                    <a:pt x="88" y="253"/>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75" name="Google Shape;775;p25"/>
            <p:cNvSpPr/>
            <p:nvPr/>
          </p:nvSpPr>
          <p:spPr>
            <a:xfrm>
              <a:off x="1367499" y="673671"/>
              <a:ext cx="60502" cy="74663"/>
            </a:xfrm>
            <a:custGeom>
              <a:avLst/>
              <a:gdLst/>
              <a:ahLst/>
              <a:cxnLst/>
              <a:rect l="l" t="t" r="r" b="b"/>
              <a:pathLst>
                <a:path w="206" h="253" extrusionOk="0">
                  <a:moveTo>
                    <a:pt x="118" y="253"/>
                  </a:moveTo>
                  <a:cubicBezTo>
                    <a:pt x="48" y="253"/>
                    <a:pt x="0" y="206"/>
                    <a:pt x="0" y="124"/>
                  </a:cubicBezTo>
                  <a:cubicBezTo>
                    <a:pt x="0" y="38"/>
                    <a:pt x="58" y="0"/>
                    <a:pt x="112" y="0"/>
                  </a:cubicBezTo>
                  <a:cubicBezTo>
                    <a:pt x="161" y="0"/>
                    <a:pt x="202" y="11"/>
                    <a:pt x="202" y="50"/>
                  </a:cubicBezTo>
                  <a:lnTo>
                    <a:pt x="202" y="64"/>
                  </a:lnTo>
                  <a:cubicBezTo>
                    <a:pt x="202" y="68"/>
                    <a:pt x="202" y="72"/>
                    <a:pt x="202" y="77"/>
                  </a:cubicBezTo>
                  <a:lnTo>
                    <a:pt x="140" y="77"/>
                  </a:lnTo>
                  <a:cubicBezTo>
                    <a:pt x="140" y="55"/>
                    <a:pt x="134" y="51"/>
                    <a:pt x="117" y="51"/>
                  </a:cubicBezTo>
                  <a:cubicBezTo>
                    <a:pt x="106" y="51"/>
                    <a:pt x="101" y="52"/>
                    <a:pt x="97" y="54"/>
                  </a:cubicBezTo>
                  <a:cubicBezTo>
                    <a:pt x="92" y="56"/>
                    <a:pt x="68" y="69"/>
                    <a:pt x="68" y="123"/>
                  </a:cubicBezTo>
                  <a:cubicBezTo>
                    <a:pt x="68" y="185"/>
                    <a:pt x="102" y="199"/>
                    <a:pt x="129" y="199"/>
                  </a:cubicBezTo>
                  <a:cubicBezTo>
                    <a:pt x="146" y="199"/>
                    <a:pt x="165" y="197"/>
                    <a:pt x="200" y="168"/>
                  </a:cubicBezTo>
                  <a:lnTo>
                    <a:pt x="206" y="227"/>
                  </a:lnTo>
                  <a:cubicBezTo>
                    <a:pt x="172" y="247"/>
                    <a:pt x="148" y="253"/>
                    <a:pt x="118" y="253"/>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76" name="Google Shape;776;p25"/>
            <p:cNvSpPr/>
            <p:nvPr/>
          </p:nvSpPr>
          <p:spPr>
            <a:xfrm>
              <a:off x="1444736" y="632477"/>
              <a:ext cx="63077" cy="113282"/>
            </a:xfrm>
            <a:custGeom>
              <a:avLst/>
              <a:gdLst/>
              <a:ahLst/>
              <a:cxnLst/>
              <a:rect l="l" t="t" r="r" b="b"/>
              <a:pathLst>
                <a:path w="219" h="386" extrusionOk="0">
                  <a:moveTo>
                    <a:pt x="216" y="386"/>
                  </a:moveTo>
                  <a:lnTo>
                    <a:pt x="152" y="386"/>
                  </a:lnTo>
                  <a:cubicBezTo>
                    <a:pt x="153" y="325"/>
                    <a:pt x="154" y="313"/>
                    <a:pt x="154" y="280"/>
                  </a:cubicBezTo>
                  <a:cubicBezTo>
                    <a:pt x="154" y="213"/>
                    <a:pt x="152" y="196"/>
                    <a:pt x="126" y="196"/>
                  </a:cubicBezTo>
                  <a:cubicBezTo>
                    <a:pt x="116" y="196"/>
                    <a:pt x="100" y="198"/>
                    <a:pt x="95" y="201"/>
                  </a:cubicBezTo>
                  <a:cubicBezTo>
                    <a:pt x="92" y="204"/>
                    <a:pt x="75" y="216"/>
                    <a:pt x="64" y="230"/>
                  </a:cubicBezTo>
                  <a:lnTo>
                    <a:pt x="64" y="386"/>
                  </a:lnTo>
                  <a:lnTo>
                    <a:pt x="0" y="386"/>
                  </a:lnTo>
                  <a:lnTo>
                    <a:pt x="0" y="0"/>
                  </a:lnTo>
                  <a:lnTo>
                    <a:pt x="64" y="0"/>
                  </a:lnTo>
                  <a:lnTo>
                    <a:pt x="64" y="168"/>
                  </a:lnTo>
                  <a:cubicBezTo>
                    <a:pt x="82" y="150"/>
                    <a:pt x="103" y="140"/>
                    <a:pt x="129" y="140"/>
                  </a:cubicBezTo>
                  <a:cubicBezTo>
                    <a:pt x="211" y="140"/>
                    <a:pt x="219" y="191"/>
                    <a:pt x="219" y="244"/>
                  </a:cubicBezTo>
                  <a:cubicBezTo>
                    <a:pt x="219" y="254"/>
                    <a:pt x="218" y="264"/>
                    <a:pt x="218" y="273"/>
                  </a:cubicBezTo>
                  <a:cubicBezTo>
                    <a:pt x="218" y="308"/>
                    <a:pt x="218" y="326"/>
                    <a:pt x="216" y="386"/>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77" name="Google Shape;777;p25"/>
            <p:cNvSpPr/>
            <p:nvPr/>
          </p:nvSpPr>
          <p:spPr>
            <a:xfrm>
              <a:off x="1518111" y="673671"/>
              <a:ext cx="102983" cy="74663"/>
            </a:xfrm>
            <a:custGeom>
              <a:avLst/>
              <a:gdLst/>
              <a:ahLst/>
              <a:cxnLst/>
              <a:rect l="l" t="t" r="r" b="b"/>
              <a:pathLst>
                <a:path w="80" h="58" extrusionOk="0">
                  <a:moveTo>
                    <a:pt x="60" y="58"/>
                  </a:moveTo>
                  <a:lnTo>
                    <a:pt x="52" y="58"/>
                  </a:lnTo>
                  <a:lnTo>
                    <a:pt x="41" y="32"/>
                  </a:lnTo>
                  <a:lnTo>
                    <a:pt x="30" y="58"/>
                  </a:lnTo>
                  <a:lnTo>
                    <a:pt x="22" y="58"/>
                  </a:lnTo>
                  <a:lnTo>
                    <a:pt x="0" y="1"/>
                  </a:lnTo>
                  <a:lnTo>
                    <a:pt x="16" y="1"/>
                  </a:lnTo>
                  <a:lnTo>
                    <a:pt x="27" y="33"/>
                  </a:lnTo>
                  <a:lnTo>
                    <a:pt x="41" y="0"/>
                  </a:lnTo>
                  <a:lnTo>
                    <a:pt x="55" y="33"/>
                  </a:lnTo>
                  <a:lnTo>
                    <a:pt x="66" y="1"/>
                  </a:lnTo>
                  <a:lnTo>
                    <a:pt x="80" y="1"/>
                  </a:lnTo>
                  <a:lnTo>
                    <a:pt x="60" y="58"/>
                  </a:lnTo>
                  <a:close/>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78" name="Google Shape;778;p25"/>
            <p:cNvSpPr/>
            <p:nvPr/>
          </p:nvSpPr>
          <p:spPr>
            <a:xfrm>
              <a:off x="1626244" y="673671"/>
              <a:ext cx="65651" cy="74663"/>
            </a:xfrm>
            <a:custGeom>
              <a:avLst/>
              <a:gdLst/>
              <a:ahLst/>
              <a:cxnLst/>
              <a:rect l="l" t="t" r="r" b="b"/>
              <a:pathLst>
                <a:path w="223" h="253" extrusionOk="0">
                  <a:moveTo>
                    <a:pt x="117" y="48"/>
                  </a:moveTo>
                  <a:cubicBezTo>
                    <a:pt x="109" y="48"/>
                    <a:pt x="93" y="54"/>
                    <a:pt x="90" y="55"/>
                  </a:cubicBezTo>
                  <a:cubicBezTo>
                    <a:pt x="89" y="56"/>
                    <a:pt x="73" y="72"/>
                    <a:pt x="70" y="94"/>
                  </a:cubicBezTo>
                  <a:lnTo>
                    <a:pt x="165" y="94"/>
                  </a:lnTo>
                  <a:cubicBezTo>
                    <a:pt x="163" y="66"/>
                    <a:pt x="159" y="48"/>
                    <a:pt x="117" y="48"/>
                  </a:cubicBezTo>
                  <a:close/>
                  <a:moveTo>
                    <a:pt x="68" y="133"/>
                  </a:moveTo>
                  <a:cubicBezTo>
                    <a:pt x="70" y="166"/>
                    <a:pt x="94" y="199"/>
                    <a:pt x="131" y="199"/>
                  </a:cubicBezTo>
                  <a:cubicBezTo>
                    <a:pt x="156" y="199"/>
                    <a:pt x="184" y="188"/>
                    <a:pt x="214" y="164"/>
                  </a:cubicBezTo>
                  <a:lnTo>
                    <a:pt x="219" y="226"/>
                  </a:lnTo>
                  <a:cubicBezTo>
                    <a:pt x="191" y="243"/>
                    <a:pt x="165" y="253"/>
                    <a:pt x="118" y="253"/>
                  </a:cubicBezTo>
                  <a:cubicBezTo>
                    <a:pt x="51" y="253"/>
                    <a:pt x="0" y="205"/>
                    <a:pt x="0" y="127"/>
                  </a:cubicBezTo>
                  <a:cubicBezTo>
                    <a:pt x="0" y="48"/>
                    <a:pt x="49" y="0"/>
                    <a:pt x="117" y="0"/>
                  </a:cubicBezTo>
                  <a:cubicBezTo>
                    <a:pt x="199" y="0"/>
                    <a:pt x="223" y="44"/>
                    <a:pt x="223" y="133"/>
                  </a:cubicBezTo>
                  <a:lnTo>
                    <a:pt x="68" y="133"/>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79" name="Google Shape;779;p25"/>
            <p:cNvSpPr/>
            <p:nvPr/>
          </p:nvSpPr>
          <p:spPr>
            <a:xfrm>
              <a:off x="1708631" y="638914"/>
              <a:ext cx="21884" cy="106845"/>
            </a:xfrm>
            <a:custGeom>
              <a:avLst/>
              <a:gdLst/>
              <a:ahLst/>
              <a:cxnLst/>
              <a:rect l="l" t="t" r="r" b="b"/>
              <a:pathLst>
                <a:path w="75" h="362" extrusionOk="0">
                  <a:moveTo>
                    <a:pt x="6" y="362"/>
                  </a:moveTo>
                  <a:lnTo>
                    <a:pt x="6" y="122"/>
                  </a:lnTo>
                  <a:lnTo>
                    <a:pt x="70" y="122"/>
                  </a:lnTo>
                  <a:lnTo>
                    <a:pt x="70" y="362"/>
                  </a:lnTo>
                  <a:lnTo>
                    <a:pt x="6" y="362"/>
                  </a:lnTo>
                  <a:close/>
                  <a:moveTo>
                    <a:pt x="38" y="77"/>
                  </a:moveTo>
                  <a:cubicBezTo>
                    <a:pt x="18" y="77"/>
                    <a:pt x="0" y="59"/>
                    <a:pt x="0" y="38"/>
                  </a:cubicBezTo>
                  <a:cubicBezTo>
                    <a:pt x="0" y="17"/>
                    <a:pt x="18" y="0"/>
                    <a:pt x="38" y="0"/>
                  </a:cubicBezTo>
                  <a:cubicBezTo>
                    <a:pt x="59" y="0"/>
                    <a:pt x="75" y="17"/>
                    <a:pt x="75" y="38"/>
                  </a:cubicBezTo>
                  <a:cubicBezTo>
                    <a:pt x="75" y="59"/>
                    <a:pt x="59" y="77"/>
                    <a:pt x="38" y="77"/>
                  </a:cubicBez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80" name="Google Shape;780;p25"/>
            <p:cNvSpPr/>
            <p:nvPr/>
          </p:nvSpPr>
          <p:spPr>
            <a:xfrm>
              <a:off x="1745962" y="673671"/>
              <a:ext cx="75950" cy="111994"/>
            </a:xfrm>
            <a:custGeom>
              <a:avLst/>
              <a:gdLst/>
              <a:ahLst/>
              <a:cxnLst/>
              <a:rect l="l" t="t" r="r" b="b"/>
              <a:pathLst>
                <a:path w="260" h="383" extrusionOk="0">
                  <a:moveTo>
                    <a:pt x="115" y="48"/>
                  </a:moveTo>
                  <a:cubicBezTo>
                    <a:pt x="98" y="48"/>
                    <a:pt x="87" y="54"/>
                    <a:pt x="84" y="57"/>
                  </a:cubicBezTo>
                  <a:cubicBezTo>
                    <a:pt x="81" y="59"/>
                    <a:pt x="72" y="73"/>
                    <a:pt x="72" y="92"/>
                  </a:cubicBezTo>
                  <a:cubicBezTo>
                    <a:pt x="72" y="118"/>
                    <a:pt x="88" y="136"/>
                    <a:pt x="115" y="136"/>
                  </a:cubicBezTo>
                  <a:cubicBezTo>
                    <a:pt x="130" y="136"/>
                    <a:pt x="143" y="129"/>
                    <a:pt x="145" y="128"/>
                  </a:cubicBezTo>
                  <a:cubicBezTo>
                    <a:pt x="148" y="125"/>
                    <a:pt x="158" y="115"/>
                    <a:pt x="158" y="92"/>
                  </a:cubicBezTo>
                  <a:cubicBezTo>
                    <a:pt x="158" y="66"/>
                    <a:pt x="146" y="48"/>
                    <a:pt x="115" y="48"/>
                  </a:cubicBezTo>
                  <a:close/>
                  <a:moveTo>
                    <a:pt x="149" y="270"/>
                  </a:moveTo>
                  <a:cubicBezTo>
                    <a:pt x="124" y="270"/>
                    <a:pt x="110" y="272"/>
                    <a:pt x="86" y="273"/>
                  </a:cubicBezTo>
                  <a:cubicBezTo>
                    <a:pt x="71" y="283"/>
                    <a:pt x="60" y="294"/>
                    <a:pt x="60" y="308"/>
                  </a:cubicBezTo>
                  <a:cubicBezTo>
                    <a:pt x="60" y="328"/>
                    <a:pt x="76" y="333"/>
                    <a:pt x="110" y="333"/>
                  </a:cubicBezTo>
                  <a:cubicBezTo>
                    <a:pt x="160" y="333"/>
                    <a:pt x="183" y="306"/>
                    <a:pt x="183" y="286"/>
                  </a:cubicBezTo>
                  <a:cubicBezTo>
                    <a:pt x="183" y="273"/>
                    <a:pt x="181" y="270"/>
                    <a:pt x="149" y="270"/>
                  </a:cubicBezTo>
                  <a:close/>
                  <a:moveTo>
                    <a:pt x="221" y="64"/>
                  </a:moveTo>
                  <a:cubicBezTo>
                    <a:pt x="224" y="73"/>
                    <a:pt x="225" y="79"/>
                    <a:pt x="225" y="91"/>
                  </a:cubicBezTo>
                  <a:cubicBezTo>
                    <a:pt x="225" y="148"/>
                    <a:pt x="182" y="186"/>
                    <a:pt x="114" y="186"/>
                  </a:cubicBezTo>
                  <a:cubicBezTo>
                    <a:pt x="104" y="186"/>
                    <a:pt x="95" y="185"/>
                    <a:pt x="82" y="182"/>
                  </a:cubicBezTo>
                  <a:cubicBezTo>
                    <a:pt x="73" y="190"/>
                    <a:pt x="67" y="195"/>
                    <a:pt x="67" y="206"/>
                  </a:cubicBezTo>
                  <a:cubicBezTo>
                    <a:pt x="67" y="215"/>
                    <a:pt x="74" y="218"/>
                    <a:pt x="80" y="218"/>
                  </a:cubicBezTo>
                  <a:cubicBezTo>
                    <a:pt x="106" y="218"/>
                    <a:pt x="129" y="215"/>
                    <a:pt x="155" y="215"/>
                  </a:cubicBezTo>
                  <a:cubicBezTo>
                    <a:pt x="213" y="215"/>
                    <a:pt x="248" y="223"/>
                    <a:pt x="248" y="278"/>
                  </a:cubicBezTo>
                  <a:cubicBezTo>
                    <a:pt x="248" y="348"/>
                    <a:pt x="173" y="383"/>
                    <a:pt x="104" y="383"/>
                  </a:cubicBezTo>
                  <a:cubicBezTo>
                    <a:pt x="47" y="383"/>
                    <a:pt x="0" y="373"/>
                    <a:pt x="0" y="325"/>
                  </a:cubicBezTo>
                  <a:cubicBezTo>
                    <a:pt x="0" y="290"/>
                    <a:pt x="26" y="276"/>
                    <a:pt x="43" y="267"/>
                  </a:cubicBezTo>
                  <a:cubicBezTo>
                    <a:pt x="29" y="263"/>
                    <a:pt x="6" y="252"/>
                    <a:pt x="6" y="224"/>
                  </a:cubicBezTo>
                  <a:cubicBezTo>
                    <a:pt x="6" y="199"/>
                    <a:pt x="35" y="186"/>
                    <a:pt x="54" y="169"/>
                  </a:cubicBezTo>
                  <a:cubicBezTo>
                    <a:pt x="23" y="152"/>
                    <a:pt x="4" y="133"/>
                    <a:pt x="4" y="91"/>
                  </a:cubicBezTo>
                  <a:cubicBezTo>
                    <a:pt x="4" y="39"/>
                    <a:pt x="49" y="0"/>
                    <a:pt x="114" y="0"/>
                  </a:cubicBezTo>
                  <a:cubicBezTo>
                    <a:pt x="147" y="0"/>
                    <a:pt x="163" y="9"/>
                    <a:pt x="178" y="18"/>
                  </a:cubicBezTo>
                  <a:cubicBezTo>
                    <a:pt x="190" y="18"/>
                    <a:pt x="228" y="18"/>
                    <a:pt x="260" y="9"/>
                  </a:cubicBezTo>
                  <a:lnTo>
                    <a:pt x="260" y="64"/>
                  </a:lnTo>
                  <a:lnTo>
                    <a:pt x="221" y="64"/>
                  </a:lnTo>
                </a:path>
              </a:pathLst>
            </a:custGeom>
            <a:solidFill>
              <a:srgbClr val="FFFFF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PLRI EN - Standard Folie">
  <p:cSld name="1_PLRI EN - Standard Folie">
    <p:spTree>
      <p:nvGrpSpPr>
        <p:cNvPr id="1" name="Shape 781"/>
        <p:cNvGrpSpPr/>
        <p:nvPr/>
      </p:nvGrpSpPr>
      <p:grpSpPr>
        <a:xfrm>
          <a:off x="0" y="0"/>
          <a:ext cx="0" cy="0"/>
          <a:chOff x="0" y="0"/>
          <a:chExt cx="0" cy="0"/>
        </a:xfrm>
      </p:grpSpPr>
      <p:sp>
        <p:nvSpPr>
          <p:cNvPr id="782" name="Google Shape;782;p26"/>
          <p:cNvSpPr/>
          <p:nvPr/>
        </p:nvSpPr>
        <p:spPr>
          <a:xfrm>
            <a:off x="1081088" y="573882"/>
            <a:ext cx="8062912" cy="40481"/>
          </a:xfrm>
          <a:prstGeom prst="rect">
            <a:avLst/>
          </a:prstGeom>
          <a:solidFill>
            <a:srgbClr val="BE1E3C"/>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Times New Roman"/>
              <a:ea typeface="Times New Roman"/>
              <a:cs typeface="Times New Roman"/>
              <a:sym typeface="Times New Roman"/>
            </a:endParaRPr>
          </a:p>
        </p:txBody>
      </p:sp>
      <p:sp>
        <p:nvSpPr>
          <p:cNvPr id="783" name="Google Shape;783;p26"/>
          <p:cNvSpPr/>
          <p:nvPr/>
        </p:nvSpPr>
        <p:spPr>
          <a:xfrm>
            <a:off x="1" y="573882"/>
            <a:ext cx="1008063" cy="40481"/>
          </a:xfrm>
          <a:prstGeom prst="rect">
            <a:avLst/>
          </a:prstGeom>
          <a:solidFill>
            <a:srgbClr val="786E6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A5A5A5"/>
              </a:solidFill>
              <a:latin typeface="Times New Roman"/>
              <a:ea typeface="Times New Roman"/>
              <a:cs typeface="Times New Roman"/>
              <a:sym typeface="Times New Roman"/>
            </a:endParaRPr>
          </a:p>
        </p:txBody>
      </p:sp>
      <p:sp>
        <p:nvSpPr>
          <p:cNvPr id="784" name="Google Shape;784;p26"/>
          <p:cNvSpPr/>
          <p:nvPr/>
        </p:nvSpPr>
        <p:spPr>
          <a:xfrm>
            <a:off x="1" y="4801792"/>
            <a:ext cx="7286625" cy="40481"/>
          </a:xfrm>
          <a:prstGeom prst="rect">
            <a:avLst/>
          </a:prstGeom>
          <a:solidFill>
            <a:srgbClr val="BE1E3C"/>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Times New Roman"/>
              <a:ea typeface="Times New Roman"/>
              <a:cs typeface="Times New Roman"/>
              <a:sym typeface="Times New Roman"/>
            </a:endParaRPr>
          </a:p>
        </p:txBody>
      </p:sp>
      <p:sp>
        <p:nvSpPr>
          <p:cNvPr id="785" name="Google Shape;785;p26"/>
          <p:cNvSpPr txBox="1">
            <a:spLocks noGrp="1"/>
          </p:cNvSpPr>
          <p:nvPr>
            <p:ph type="title"/>
          </p:nvPr>
        </p:nvSpPr>
        <p:spPr>
          <a:xfrm>
            <a:off x="461938" y="114300"/>
            <a:ext cx="8520650" cy="329789"/>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2100" b="0" i="0" u="none" strike="noStrike" cap="none">
                <a:solidFill>
                  <a:srgbClr val="786E64"/>
                </a:solidFill>
                <a:latin typeface="Arial"/>
                <a:ea typeface="Arial"/>
                <a:cs typeface="Arial"/>
                <a:sym typeface="Arial"/>
              </a:defRPr>
            </a:lvl1pPr>
            <a:lvl2pPr marR="0" lvl="1"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9pPr>
          </a:lstStyle>
          <a:p>
            <a:endParaRPr/>
          </a:p>
        </p:txBody>
      </p:sp>
      <p:sp>
        <p:nvSpPr>
          <p:cNvPr id="786" name="Google Shape;786;p26"/>
          <p:cNvSpPr txBox="1">
            <a:spLocks noGrp="1"/>
          </p:cNvSpPr>
          <p:nvPr>
            <p:ph type="dt" idx="10"/>
          </p:nvPr>
        </p:nvSpPr>
        <p:spPr>
          <a:xfrm>
            <a:off x="71400" y="4863249"/>
            <a:ext cx="1980264"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1200">
                <a:solidFill>
                  <a:srgbClr val="786E64"/>
                </a:solidFill>
                <a:latin typeface="Arial"/>
                <a:ea typeface="Arial"/>
                <a:cs typeface="Arial"/>
                <a:sym typeface="Arial"/>
              </a:defRPr>
            </a:lvl1pPr>
            <a:lvl2pPr marR="0" lvl="1"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787" name="Google Shape;787;p26"/>
          <p:cNvSpPr txBox="1">
            <a:spLocks noGrp="1"/>
          </p:cNvSpPr>
          <p:nvPr>
            <p:ph type="ftr" idx="11"/>
          </p:nvPr>
        </p:nvSpPr>
        <p:spPr>
          <a:xfrm>
            <a:off x="1961652" y="4863249"/>
            <a:ext cx="4680624"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1200">
                <a:solidFill>
                  <a:srgbClr val="786E64"/>
                </a:solidFill>
                <a:latin typeface="Arial"/>
                <a:ea typeface="Arial"/>
                <a:cs typeface="Arial"/>
                <a:sym typeface="Arial"/>
              </a:defRPr>
            </a:lvl1pPr>
            <a:lvl2pPr marR="0" lvl="1"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788" name="Google Shape;788;p26"/>
          <p:cNvSpPr txBox="1">
            <a:spLocks noGrp="1"/>
          </p:cNvSpPr>
          <p:nvPr>
            <p:ph type="sldNum" idx="12"/>
          </p:nvPr>
        </p:nvSpPr>
        <p:spPr>
          <a:xfrm>
            <a:off x="6642276" y="4863249"/>
            <a:ext cx="720096"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None/>
              <a:defRPr sz="1200">
                <a:solidFill>
                  <a:srgbClr val="786E64"/>
                </a:solidFill>
                <a:latin typeface="Arial"/>
                <a:ea typeface="Arial"/>
                <a:cs typeface="Arial"/>
                <a:sym typeface="Arial"/>
              </a:defRPr>
            </a:lvl1pPr>
            <a:lvl2pPr marL="0" marR="0" lvl="1" indent="0" algn="r" rtl="0">
              <a:spcBef>
                <a:spcPts val="0"/>
              </a:spcBef>
              <a:spcAft>
                <a:spcPts val="0"/>
              </a:spcAft>
              <a:buNone/>
              <a:defRPr sz="1200">
                <a:solidFill>
                  <a:srgbClr val="786E64"/>
                </a:solidFill>
                <a:latin typeface="Arial"/>
                <a:ea typeface="Arial"/>
                <a:cs typeface="Arial"/>
                <a:sym typeface="Arial"/>
              </a:defRPr>
            </a:lvl2pPr>
            <a:lvl3pPr marL="0" marR="0" lvl="2" indent="0" algn="r" rtl="0">
              <a:spcBef>
                <a:spcPts val="0"/>
              </a:spcBef>
              <a:spcAft>
                <a:spcPts val="0"/>
              </a:spcAft>
              <a:buNone/>
              <a:defRPr sz="1200">
                <a:solidFill>
                  <a:srgbClr val="786E64"/>
                </a:solidFill>
                <a:latin typeface="Arial"/>
                <a:ea typeface="Arial"/>
                <a:cs typeface="Arial"/>
                <a:sym typeface="Arial"/>
              </a:defRPr>
            </a:lvl3pPr>
            <a:lvl4pPr marL="0" marR="0" lvl="3" indent="0" algn="r" rtl="0">
              <a:spcBef>
                <a:spcPts val="0"/>
              </a:spcBef>
              <a:spcAft>
                <a:spcPts val="0"/>
              </a:spcAft>
              <a:buNone/>
              <a:defRPr sz="1200">
                <a:solidFill>
                  <a:srgbClr val="786E64"/>
                </a:solidFill>
                <a:latin typeface="Arial"/>
                <a:ea typeface="Arial"/>
                <a:cs typeface="Arial"/>
                <a:sym typeface="Arial"/>
              </a:defRPr>
            </a:lvl4pPr>
            <a:lvl5pPr marL="0" marR="0" lvl="4" indent="0" algn="r" rtl="0">
              <a:spcBef>
                <a:spcPts val="0"/>
              </a:spcBef>
              <a:spcAft>
                <a:spcPts val="0"/>
              </a:spcAft>
              <a:buNone/>
              <a:defRPr sz="1200">
                <a:solidFill>
                  <a:srgbClr val="786E64"/>
                </a:solidFill>
                <a:latin typeface="Arial"/>
                <a:ea typeface="Arial"/>
                <a:cs typeface="Arial"/>
                <a:sym typeface="Arial"/>
              </a:defRPr>
            </a:lvl5pPr>
            <a:lvl6pPr marL="0" marR="0" lvl="5" indent="0" algn="r" rtl="0">
              <a:spcBef>
                <a:spcPts val="0"/>
              </a:spcBef>
              <a:spcAft>
                <a:spcPts val="0"/>
              </a:spcAft>
              <a:buNone/>
              <a:defRPr sz="1200">
                <a:solidFill>
                  <a:srgbClr val="786E64"/>
                </a:solidFill>
                <a:latin typeface="Arial"/>
                <a:ea typeface="Arial"/>
                <a:cs typeface="Arial"/>
                <a:sym typeface="Arial"/>
              </a:defRPr>
            </a:lvl6pPr>
            <a:lvl7pPr marL="0" marR="0" lvl="6" indent="0" algn="r" rtl="0">
              <a:spcBef>
                <a:spcPts val="0"/>
              </a:spcBef>
              <a:spcAft>
                <a:spcPts val="0"/>
              </a:spcAft>
              <a:buNone/>
              <a:defRPr sz="1200">
                <a:solidFill>
                  <a:srgbClr val="786E64"/>
                </a:solidFill>
                <a:latin typeface="Arial"/>
                <a:ea typeface="Arial"/>
                <a:cs typeface="Arial"/>
                <a:sym typeface="Arial"/>
              </a:defRPr>
            </a:lvl7pPr>
            <a:lvl8pPr marL="0" marR="0" lvl="7" indent="0" algn="r" rtl="0">
              <a:spcBef>
                <a:spcPts val="0"/>
              </a:spcBef>
              <a:spcAft>
                <a:spcPts val="0"/>
              </a:spcAft>
              <a:buNone/>
              <a:defRPr sz="1200">
                <a:solidFill>
                  <a:srgbClr val="786E64"/>
                </a:solidFill>
                <a:latin typeface="Arial"/>
                <a:ea typeface="Arial"/>
                <a:cs typeface="Arial"/>
                <a:sym typeface="Arial"/>
              </a:defRPr>
            </a:lvl8pPr>
            <a:lvl9pPr marL="0" marR="0" lvl="8" indent="0" algn="r" rtl="0">
              <a:spcBef>
                <a:spcPts val="0"/>
              </a:spcBef>
              <a:spcAft>
                <a:spcPts val="0"/>
              </a:spcAft>
              <a:buNone/>
              <a:defRPr sz="1200">
                <a:solidFill>
                  <a:srgbClr val="786E64"/>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a:t>
            </a:fld>
            <a:endParaRPr/>
          </a:p>
        </p:txBody>
      </p:sp>
      <p:sp>
        <p:nvSpPr>
          <p:cNvPr id="789" name="Google Shape;789;p26"/>
          <p:cNvSpPr txBox="1">
            <a:spLocks noGrp="1"/>
          </p:cNvSpPr>
          <p:nvPr>
            <p:ph type="body" idx="1"/>
          </p:nvPr>
        </p:nvSpPr>
        <p:spPr>
          <a:xfrm>
            <a:off x="457200" y="816516"/>
            <a:ext cx="4042792" cy="3698334"/>
          </a:xfrm>
          <a:prstGeom prst="rect">
            <a:avLst/>
          </a:prstGeom>
          <a:noFill/>
          <a:ln>
            <a:noFill/>
          </a:ln>
        </p:spPr>
        <p:txBody>
          <a:bodyPr spcFirstLastPara="1" wrap="square" lIns="68575" tIns="34275" rIns="68575" bIns="34275" anchor="t" anchorCtr="0">
            <a:noAutofit/>
          </a:bodyPr>
          <a:lstStyle>
            <a:lvl1pPr marL="457200" marR="0" lvl="0" indent="-342900" algn="l" rtl="0">
              <a:spcBef>
                <a:spcPts val="400"/>
              </a:spcBef>
              <a:spcAft>
                <a:spcPts val="0"/>
              </a:spcAft>
              <a:buClr>
                <a:srgbClr val="BE1E3C"/>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23850" algn="l" rtl="0">
              <a:spcBef>
                <a:spcPts val="300"/>
              </a:spcBef>
              <a:spcAft>
                <a:spcPts val="0"/>
              </a:spcAft>
              <a:buClr>
                <a:schemeClr val="accent1"/>
              </a:buClr>
              <a:buSzPts val="1500"/>
              <a:buFont typeface="Arial"/>
              <a:buChar char="–"/>
              <a:defRPr sz="1500" b="0" i="0" u="none" strike="noStrike" cap="none">
                <a:solidFill>
                  <a:schemeClr val="dk1"/>
                </a:solidFill>
                <a:latin typeface="Arial"/>
                <a:ea typeface="Arial"/>
                <a:cs typeface="Arial"/>
                <a:sym typeface="Arial"/>
              </a:defRPr>
            </a:lvl2pPr>
            <a:lvl3pPr marL="1371600" marR="0" lvl="2" indent="-317500" algn="l" rtl="0">
              <a:spcBef>
                <a:spcPts val="300"/>
              </a:spcBef>
              <a:spcAft>
                <a:spcPts val="0"/>
              </a:spcAft>
              <a:buClr>
                <a:schemeClr val="accent2"/>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04800" algn="l" rtl="0">
              <a:spcBef>
                <a:spcPts val="200"/>
              </a:spcBef>
              <a:spcAft>
                <a:spcPts val="0"/>
              </a:spcAft>
              <a:buClr>
                <a:schemeClr val="accent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298450" algn="l" rtl="0">
              <a:spcBef>
                <a:spcPts val="200"/>
              </a:spcBef>
              <a:spcAft>
                <a:spcPts val="0"/>
              </a:spcAft>
              <a:buClr>
                <a:schemeClr val="accent2"/>
              </a:buClr>
              <a:buSzPts val="1100"/>
              <a:buFont typeface="Arial"/>
              <a:buChar char="»"/>
              <a:defRPr sz="1100" b="0" i="0" u="none" strike="noStrike" cap="none">
                <a:solidFill>
                  <a:schemeClr val="dk1"/>
                </a:solidFill>
                <a:latin typeface="Arial"/>
                <a:ea typeface="Arial"/>
                <a:cs typeface="Arial"/>
                <a:sym typeface="Arial"/>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790" name="Google Shape;790;p26"/>
          <p:cNvSpPr txBox="1">
            <a:spLocks noGrp="1"/>
          </p:cNvSpPr>
          <p:nvPr>
            <p:ph type="body" idx="2"/>
          </p:nvPr>
        </p:nvSpPr>
        <p:spPr>
          <a:xfrm>
            <a:off x="4620880" y="816179"/>
            <a:ext cx="4042792" cy="3698334"/>
          </a:xfrm>
          <a:prstGeom prst="rect">
            <a:avLst/>
          </a:prstGeom>
          <a:noFill/>
          <a:ln>
            <a:noFill/>
          </a:ln>
        </p:spPr>
        <p:txBody>
          <a:bodyPr spcFirstLastPara="1" wrap="square" lIns="68575" tIns="34275" rIns="68575" bIns="34275" anchor="t" anchorCtr="0">
            <a:noAutofit/>
          </a:bodyPr>
          <a:lstStyle>
            <a:lvl1pPr marL="457200" marR="0" lvl="0" indent="-342900" algn="l" rtl="0">
              <a:spcBef>
                <a:spcPts val="400"/>
              </a:spcBef>
              <a:spcAft>
                <a:spcPts val="0"/>
              </a:spcAft>
              <a:buClr>
                <a:srgbClr val="BE1E3C"/>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23850" algn="l" rtl="0">
              <a:spcBef>
                <a:spcPts val="300"/>
              </a:spcBef>
              <a:spcAft>
                <a:spcPts val="0"/>
              </a:spcAft>
              <a:buClr>
                <a:schemeClr val="accent1"/>
              </a:buClr>
              <a:buSzPts val="1500"/>
              <a:buFont typeface="Arial"/>
              <a:buChar char="–"/>
              <a:defRPr sz="1500" b="0" i="0" u="none" strike="noStrike" cap="none">
                <a:solidFill>
                  <a:schemeClr val="dk1"/>
                </a:solidFill>
                <a:latin typeface="Arial"/>
                <a:ea typeface="Arial"/>
                <a:cs typeface="Arial"/>
                <a:sym typeface="Arial"/>
              </a:defRPr>
            </a:lvl2pPr>
            <a:lvl3pPr marL="1371600" marR="0" lvl="2" indent="-317500" algn="l" rtl="0">
              <a:spcBef>
                <a:spcPts val="300"/>
              </a:spcBef>
              <a:spcAft>
                <a:spcPts val="0"/>
              </a:spcAft>
              <a:buClr>
                <a:schemeClr val="accent2"/>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04800" algn="l" rtl="0">
              <a:spcBef>
                <a:spcPts val="200"/>
              </a:spcBef>
              <a:spcAft>
                <a:spcPts val="0"/>
              </a:spcAft>
              <a:buClr>
                <a:schemeClr val="accent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298450" algn="l" rtl="0">
              <a:spcBef>
                <a:spcPts val="200"/>
              </a:spcBef>
              <a:spcAft>
                <a:spcPts val="0"/>
              </a:spcAft>
              <a:buClr>
                <a:schemeClr val="accent2"/>
              </a:buClr>
              <a:buSzPts val="1100"/>
              <a:buFont typeface="Arial"/>
              <a:buChar char="»"/>
              <a:defRPr sz="1100" b="0" i="0" u="none" strike="noStrike" cap="none">
                <a:solidFill>
                  <a:schemeClr val="dk1"/>
                </a:solidFill>
                <a:latin typeface="Arial"/>
                <a:ea typeface="Arial"/>
                <a:cs typeface="Arial"/>
                <a:sym typeface="Arial"/>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LRI EN - Fußlos">
  <p:cSld name="PLRI EN - Fußlos">
    <p:spTree>
      <p:nvGrpSpPr>
        <p:cNvPr id="1" name="Shape 791"/>
        <p:cNvGrpSpPr/>
        <p:nvPr/>
      </p:nvGrpSpPr>
      <p:grpSpPr>
        <a:xfrm>
          <a:off x="0" y="0"/>
          <a:ext cx="0" cy="0"/>
          <a:chOff x="0" y="0"/>
          <a:chExt cx="0" cy="0"/>
        </a:xfrm>
      </p:grpSpPr>
      <p:sp>
        <p:nvSpPr>
          <p:cNvPr id="792" name="Google Shape;792;p27"/>
          <p:cNvSpPr/>
          <p:nvPr/>
        </p:nvSpPr>
        <p:spPr>
          <a:xfrm>
            <a:off x="1081088" y="573882"/>
            <a:ext cx="8062912" cy="40481"/>
          </a:xfrm>
          <a:prstGeom prst="rect">
            <a:avLst/>
          </a:prstGeom>
          <a:solidFill>
            <a:srgbClr val="BE1E3C"/>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Times New Roman"/>
              <a:ea typeface="Times New Roman"/>
              <a:cs typeface="Times New Roman"/>
              <a:sym typeface="Times New Roman"/>
            </a:endParaRPr>
          </a:p>
        </p:txBody>
      </p:sp>
      <p:sp>
        <p:nvSpPr>
          <p:cNvPr id="793" name="Google Shape;793;p27"/>
          <p:cNvSpPr/>
          <p:nvPr/>
        </p:nvSpPr>
        <p:spPr>
          <a:xfrm>
            <a:off x="1" y="573882"/>
            <a:ext cx="1008063" cy="40481"/>
          </a:xfrm>
          <a:prstGeom prst="rect">
            <a:avLst/>
          </a:prstGeom>
          <a:solidFill>
            <a:srgbClr val="786E6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A5A5A5"/>
              </a:solidFill>
              <a:latin typeface="Times New Roman"/>
              <a:ea typeface="Times New Roman"/>
              <a:cs typeface="Times New Roman"/>
              <a:sym typeface="Times New Roman"/>
            </a:endParaRPr>
          </a:p>
        </p:txBody>
      </p:sp>
      <p:sp>
        <p:nvSpPr>
          <p:cNvPr id="794" name="Google Shape;794;p27"/>
          <p:cNvSpPr txBox="1">
            <a:spLocks noGrp="1"/>
          </p:cNvSpPr>
          <p:nvPr>
            <p:ph type="title"/>
          </p:nvPr>
        </p:nvSpPr>
        <p:spPr>
          <a:xfrm>
            <a:off x="461938" y="114300"/>
            <a:ext cx="8520650" cy="329789"/>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2100" b="0" i="0" u="none" strike="noStrike" cap="none">
                <a:solidFill>
                  <a:srgbClr val="786E64"/>
                </a:solidFill>
                <a:latin typeface="Arial"/>
                <a:ea typeface="Arial"/>
                <a:cs typeface="Arial"/>
                <a:sym typeface="Arial"/>
              </a:defRPr>
            </a:lvl1pPr>
            <a:lvl2pPr marR="0" lvl="1"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100"/>
              <a:buNone/>
              <a:defRPr sz="3300" b="0" i="0" u="none" strike="noStrike" cap="none">
                <a:solidFill>
                  <a:schemeClr val="dk1"/>
                </a:solidFill>
                <a:latin typeface="Calibri"/>
                <a:ea typeface="Calibri"/>
                <a:cs typeface="Calibri"/>
                <a:sym typeface="Calibri"/>
              </a:defRPr>
            </a:lvl9pPr>
          </a:lstStyle>
          <a:p>
            <a:endParaRPr/>
          </a:p>
        </p:txBody>
      </p:sp>
      <p:sp>
        <p:nvSpPr>
          <p:cNvPr id="795" name="Google Shape;795;p27"/>
          <p:cNvSpPr txBox="1">
            <a:spLocks noGrp="1"/>
          </p:cNvSpPr>
          <p:nvPr>
            <p:ph type="dt" idx="10"/>
          </p:nvPr>
        </p:nvSpPr>
        <p:spPr>
          <a:xfrm>
            <a:off x="71400" y="4863249"/>
            <a:ext cx="1980264"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1200">
                <a:solidFill>
                  <a:schemeClr val="lt1"/>
                </a:solidFill>
                <a:latin typeface="Arial"/>
                <a:ea typeface="Arial"/>
                <a:cs typeface="Arial"/>
                <a:sym typeface="Arial"/>
              </a:defRPr>
            </a:lvl1pPr>
            <a:lvl2pPr marR="0" lvl="1"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796" name="Google Shape;796;p27"/>
          <p:cNvSpPr txBox="1">
            <a:spLocks noGrp="1"/>
          </p:cNvSpPr>
          <p:nvPr>
            <p:ph type="ftr" idx="11"/>
          </p:nvPr>
        </p:nvSpPr>
        <p:spPr>
          <a:xfrm>
            <a:off x="1961652" y="4863249"/>
            <a:ext cx="4680624"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1200">
                <a:solidFill>
                  <a:srgbClr val="786E64"/>
                </a:solidFill>
                <a:latin typeface="Arial"/>
                <a:ea typeface="Arial"/>
                <a:cs typeface="Arial"/>
                <a:sym typeface="Arial"/>
              </a:defRPr>
            </a:lvl1pPr>
            <a:lvl2pPr marR="0" lvl="1"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797" name="Google Shape;797;p27"/>
          <p:cNvSpPr txBox="1">
            <a:spLocks noGrp="1"/>
          </p:cNvSpPr>
          <p:nvPr>
            <p:ph type="sldNum" idx="12"/>
          </p:nvPr>
        </p:nvSpPr>
        <p:spPr>
          <a:xfrm>
            <a:off x="6642276" y="4863249"/>
            <a:ext cx="720096"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None/>
              <a:defRPr sz="1200">
                <a:solidFill>
                  <a:schemeClr val="lt1"/>
                </a:solidFill>
                <a:latin typeface="Arial"/>
                <a:ea typeface="Arial"/>
                <a:cs typeface="Arial"/>
                <a:sym typeface="Arial"/>
              </a:defRPr>
            </a:lvl1pPr>
            <a:lvl2pPr marL="0" marR="0" lvl="1" indent="0" algn="r" rtl="0">
              <a:spcBef>
                <a:spcPts val="0"/>
              </a:spcBef>
              <a:spcAft>
                <a:spcPts val="0"/>
              </a:spcAft>
              <a:buNone/>
              <a:defRPr sz="1200">
                <a:solidFill>
                  <a:schemeClr val="lt1"/>
                </a:solidFill>
                <a:latin typeface="Arial"/>
                <a:ea typeface="Arial"/>
                <a:cs typeface="Arial"/>
                <a:sym typeface="Arial"/>
              </a:defRPr>
            </a:lvl2pPr>
            <a:lvl3pPr marL="0" marR="0" lvl="2" indent="0" algn="r" rtl="0">
              <a:spcBef>
                <a:spcPts val="0"/>
              </a:spcBef>
              <a:spcAft>
                <a:spcPts val="0"/>
              </a:spcAft>
              <a:buNone/>
              <a:defRPr sz="1200">
                <a:solidFill>
                  <a:schemeClr val="lt1"/>
                </a:solidFill>
                <a:latin typeface="Arial"/>
                <a:ea typeface="Arial"/>
                <a:cs typeface="Arial"/>
                <a:sym typeface="Arial"/>
              </a:defRPr>
            </a:lvl3pPr>
            <a:lvl4pPr marL="0" marR="0" lvl="3" indent="0" algn="r" rtl="0">
              <a:spcBef>
                <a:spcPts val="0"/>
              </a:spcBef>
              <a:spcAft>
                <a:spcPts val="0"/>
              </a:spcAft>
              <a:buNone/>
              <a:defRPr sz="1200">
                <a:solidFill>
                  <a:schemeClr val="lt1"/>
                </a:solidFill>
                <a:latin typeface="Arial"/>
                <a:ea typeface="Arial"/>
                <a:cs typeface="Arial"/>
                <a:sym typeface="Arial"/>
              </a:defRPr>
            </a:lvl4pPr>
            <a:lvl5pPr marL="0" marR="0" lvl="4" indent="0" algn="r" rtl="0">
              <a:spcBef>
                <a:spcPts val="0"/>
              </a:spcBef>
              <a:spcAft>
                <a:spcPts val="0"/>
              </a:spcAft>
              <a:buNone/>
              <a:defRPr sz="1200">
                <a:solidFill>
                  <a:schemeClr val="lt1"/>
                </a:solidFill>
                <a:latin typeface="Arial"/>
                <a:ea typeface="Arial"/>
                <a:cs typeface="Arial"/>
                <a:sym typeface="Arial"/>
              </a:defRPr>
            </a:lvl5pPr>
            <a:lvl6pPr marL="0" marR="0" lvl="5" indent="0" algn="r" rtl="0">
              <a:spcBef>
                <a:spcPts val="0"/>
              </a:spcBef>
              <a:spcAft>
                <a:spcPts val="0"/>
              </a:spcAft>
              <a:buNone/>
              <a:defRPr sz="1200">
                <a:solidFill>
                  <a:schemeClr val="lt1"/>
                </a:solidFill>
                <a:latin typeface="Arial"/>
                <a:ea typeface="Arial"/>
                <a:cs typeface="Arial"/>
                <a:sym typeface="Arial"/>
              </a:defRPr>
            </a:lvl6pPr>
            <a:lvl7pPr marL="0" marR="0" lvl="6" indent="0" algn="r" rtl="0">
              <a:spcBef>
                <a:spcPts val="0"/>
              </a:spcBef>
              <a:spcAft>
                <a:spcPts val="0"/>
              </a:spcAft>
              <a:buNone/>
              <a:defRPr sz="1200">
                <a:solidFill>
                  <a:schemeClr val="lt1"/>
                </a:solidFill>
                <a:latin typeface="Arial"/>
                <a:ea typeface="Arial"/>
                <a:cs typeface="Arial"/>
                <a:sym typeface="Arial"/>
              </a:defRPr>
            </a:lvl7pPr>
            <a:lvl8pPr marL="0" marR="0" lvl="7" indent="0" algn="r" rtl="0">
              <a:spcBef>
                <a:spcPts val="0"/>
              </a:spcBef>
              <a:spcAft>
                <a:spcPts val="0"/>
              </a:spcAft>
              <a:buNone/>
              <a:defRPr sz="1200">
                <a:solidFill>
                  <a:schemeClr val="lt1"/>
                </a:solidFill>
                <a:latin typeface="Arial"/>
                <a:ea typeface="Arial"/>
                <a:cs typeface="Arial"/>
                <a:sym typeface="Arial"/>
              </a:defRPr>
            </a:lvl8pPr>
            <a:lvl9pPr marL="0" marR="0" lvl="8" indent="0" algn="r" rtl="0">
              <a:spcBef>
                <a:spcPts val="0"/>
              </a:spcBef>
              <a:spcAft>
                <a:spcPts val="0"/>
              </a:spcAft>
              <a:buNone/>
              <a:defRPr sz="12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a:t>
            </a:fld>
            <a:endParaRPr/>
          </a:p>
        </p:txBody>
      </p:sp>
      <p:sp>
        <p:nvSpPr>
          <p:cNvPr id="798" name="Google Shape;798;p27"/>
          <p:cNvSpPr txBox="1">
            <a:spLocks noGrp="1"/>
          </p:cNvSpPr>
          <p:nvPr>
            <p:ph type="body" idx="1"/>
          </p:nvPr>
        </p:nvSpPr>
        <p:spPr>
          <a:xfrm>
            <a:off x="457200" y="816515"/>
            <a:ext cx="8229600" cy="4046733"/>
          </a:xfrm>
          <a:prstGeom prst="rect">
            <a:avLst/>
          </a:prstGeom>
          <a:noFill/>
          <a:ln>
            <a:noFill/>
          </a:ln>
        </p:spPr>
        <p:txBody>
          <a:bodyPr spcFirstLastPara="1" wrap="square" lIns="68575" tIns="34275" rIns="68575" bIns="34275" anchor="t" anchorCtr="0">
            <a:noAutofit/>
          </a:bodyPr>
          <a:lstStyle>
            <a:lvl1pPr marL="457200" marR="0" lvl="0" indent="-342900" algn="l" rtl="0">
              <a:spcBef>
                <a:spcPts val="400"/>
              </a:spcBef>
              <a:spcAft>
                <a:spcPts val="0"/>
              </a:spcAft>
              <a:buClr>
                <a:srgbClr val="BE1E3C"/>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23850" algn="l" rtl="0">
              <a:spcBef>
                <a:spcPts val="300"/>
              </a:spcBef>
              <a:spcAft>
                <a:spcPts val="0"/>
              </a:spcAft>
              <a:buClr>
                <a:schemeClr val="accent1"/>
              </a:buClr>
              <a:buSzPts val="1500"/>
              <a:buFont typeface="Arial"/>
              <a:buChar char="–"/>
              <a:defRPr sz="1500" b="0" i="0" u="none" strike="noStrike" cap="none">
                <a:solidFill>
                  <a:schemeClr val="dk1"/>
                </a:solidFill>
                <a:latin typeface="Arial"/>
                <a:ea typeface="Arial"/>
                <a:cs typeface="Arial"/>
                <a:sym typeface="Arial"/>
              </a:defRPr>
            </a:lvl2pPr>
            <a:lvl3pPr marL="1371600" marR="0" lvl="2" indent="-317500" algn="l" rtl="0">
              <a:spcBef>
                <a:spcPts val="300"/>
              </a:spcBef>
              <a:spcAft>
                <a:spcPts val="0"/>
              </a:spcAft>
              <a:buClr>
                <a:schemeClr val="accent2"/>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04800" algn="l" rtl="0">
              <a:spcBef>
                <a:spcPts val="200"/>
              </a:spcBef>
              <a:spcAft>
                <a:spcPts val="0"/>
              </a:spcAft>
              <a:buClr>
                <a:schemeClr val="accent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298450" algn="l" rtl="0">
              <a:spcBef>
                <a:spcPts val="200"/>
              </a:spcBef>
              <a:spcAft>
                <a:spcPts val="0"/>
              </a:spcAft>
              <a:buClr>
                <a:schemeClr val="accent2"/>
              </a:buClr>
              <a:buSzPts val="1100"/>
              <a:buFont typeface="Arial"/>
              <a:buChar char="»"/>
              <a:defRPr sz="1100" b="0" i="0" u="none" strike="noStrike" cap="none">
                <a:solidFill>
                  <a:schemeClr val="dk1"/>
                </a:solidFill>
                <a:latin typeface="Arial"/>
                <a:ea typeface="Arial"/>
                <a:cs typeface="Arial"/>
                <a:sym typeface="Arial"/>
              </a:defRPr>
            </a:lvl5pPr>
            <a:lvl6pPr marL="2743200" marR="0" lvl="5"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rtl="0">
              <a:spcBef>
                <a:spcPts val="3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PLRI - Nur Fuß">
  <p:cSld name="PLRI - Nur Fuß">
    <p:spTree>
      <p:nvGrpSpPr>
        <p:cNvPr id="1" name="Shape 799"/>
        <p:cNvGrpSpPr/>
        <p:nvPr/>
      </p:nvGrpSpPr>
      <p:grpSpPr>
        <a:xfrm>
          <a:off x="0" y="0"/>
          <a:ext cx="0" cy="0"/>
          <a:chOff x="0" y="0"/>
          <a:chExt cx="0" cy="0"/>
        </a:xfrm>
      </p:grpSpPr>
      <p:sp>
        <p:nvSpPr>
          <p:cNvPr id="800" name="Google Shape;800;p28"/>
          <p:cNvSpPr/>
          <p:nvPr/>
        </p:nvSpPr>
        <p:spPr>
          <a:xfrm>
            <a:off x="1" y="4801792"/>
            <a:ext cx="7286625" cy="40481"/>
          </a:xfrm>
          <a:prstGeom prst="rect">
            <a:avLst/>
          </a:prstGeom>
          <a:solidFill>
            <a:srgbClr val="BE1E3C"/>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Times New Roman"/>
              <a:ea typeface="Times New Roman"/>
              <a:cs typeface="Times New Roman"/>
              <a:sym typeface="Times New Roman"/>
            </a:endParaRPr>
          </a:p>
        </p:txBody>
      </p:sp>
      <p:sp>
        <p:nvSpPr>
          <p:cNvPr id="801" name="Google Shape;801;p28"/>
          <p:cNvSpPr txBox="1">
            <a:spLocks noGrp="1"/>
          </p:cNvSpPr>
          <p:nvPr>
            <p:ph type="dt" idx="10"/>
          </p:nvPr>
        </p:nvSpPr>
        <p:spPr>
          <a:xfrm>
            <a:off x="71400" y="4863249"/>
            <a:ext cx="1980264"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1200">
                <a:solidFill>
                  <a:srgbClr val="786E64"/>
                </a:solidFill>
                <a:latin typeface="Arial"/>
                <a:ea typeface="Arial"/>
                <a:cs typeface="Arial"/>
                <a:sym typeface="Arial"/>
              </a:defRPr>
            </a:lvl1pPr>
            <a:lvl2pPr marR="0" lvl="1"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802" name="Google Shape;802;p28"/>
          <p:cNvSpPr txBox="1">
            <a:spLocks noGrp="1"/>
          </p:cNvSpPr>
          <p:nvPr>
            <p:ph type="ftr" idx="11"/>
          </p:nvPr>
        </p:nvSpPr>
        <p:spPr>
          <a:xfrm>
            <a:off x="1961652" y="4863249"/>
            <a:ext cx="4680624"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1200">
                <a:solidFill>
                  <a:srgbClr val="786E64"/>
                </a:solidFill>
                <a:latin typeface="Arial"/>
                <a:ea typeface="Arial"/>
                <a:cs typeface="Arial"/>
                <a:sym typeface="Arial"/>
              </a:defRPr>
            </a:lvl1pPr>
            <a:lvl2pPr marR="0" lvl="1"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2pPr>
            <a:lvl3pPr marR="0" lvl="2"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3pPr>
            <a:lvl4pPr marR="0" lvl="3"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4pPr>
            <a:lvl5pPr marR="0" lvl="4"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100"/>
              <a:buNone/>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803" name="Google Shape;803;p28"/>
          <p:cNvSpPr txBox="1">
            <a:spLocks noGrp="1"/>
          </p:cNvSpPr>
          <p:nvPr>
            <p:ph type="sldNum" idx="12"/>
          </p:nvPr>
        </p:nvSpPr>
        <p:spPr>
          <a:xfrm>
            <a:off x="6642276" y="4863249"/>
            <a:ext cx="720096"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None/>
              <a:defRPr sz="1200">
                <a:solidFill>
                  <a:srgbClr val="786E64"/>
                </a:solidFill>
                <a:latin typeface="Arial"/>
                <a:ea typeface="Arial"/>
                <a:cs typeface="Arial"/>
                <a:sym typeface="Arial"/>
              </a:defRPr>
            </a:lvl1pPr>
            <a:lvl2pPr marL="0" marR="0" lvl="1" indent="0" algn="r" rtl="0">
              <a:spcBef>
                <a:spcPts val="0"/>
              </a:spcBef>
              <a:spcAft>
                <a:spcPts val="0"/>
              </a:spcAft>
              <a:buNone/>
              <a:defRPr sz="1200">
                <a:solidFill>
                  <a:srgbClr val="786E64"/>
                </a:solidFill>
                <a:latin typeface="Arial"/>
                <a:ea typeface="Arial"/>
                <a:cs typeface="Arial"/>
                <a:sym typeface="Arial"/>
              </a:defRPr>
            </a:lvl2pPr>
            <a:lvl3pPr marL="0" marR="0" lvl="2" indent="0" algn="r" rtl="0">
              <a:spcBef>
                <a:spcPts val="0"/>
              </a:spcBef>
              <a:spcAft>
                <a:spcPts val="0"/>
              </a:spcAft>
              <a:buNone/>
              <a:defRPr sz="1200">
                <a:solidFill>
                  <a:srgbClr val="786E64"/>
                </a:solidFill>
                <a:latin typeface="Arial"/>
                <a:ea typeface="Arial"/>
                <a:cs typeface="Arial"/>
                <a:sym typeface="Arial"/>
              </a:defRPr>
            </a:lvl3pPr>
            <a:lvl4pPr marL="0" marR="0" lvl="3" indent="0" algn="r" rtl="0">
              <a:spcBef>
                <a:spcPts val="0"/>
              </a:spcBef>
              <a:spcAft>
                <a:spcPts val="0"/>
              </a:spcAft>
              <a:buNone/>
              <a:defRPr sz="1200">
                <a:solidFill>
                  <a:srgbClr val="786E64"/>
                </a:solidFill>
                <a:latin typeface="Arial"/>
                <a:ea typeface="Arial"/>
                <a:cs typeface="Arial"/>
                <a:sym typeface="Arial"/>
              </a:defRPr>
            </a:lvl4pPr>
            <a:lvl5pPr marL="0" marR="0" lvl="4" indent="0" algn="r" rtl="0">
              <a:spcBef>
                <a:spcPts val="0"/>
              </a:spcBef>
              <a:spcAft>
                <a:spcPts val="0"/>
              </a:spcAft>
              <a:buNone/>
              <a:defRPr sz="1200">
                <a:solidFill>
                  <a:srgbClr val="786E64"/>
                </a:solidFill>
                <a:latin typeface="Arial"/>
                <a:ea typeface="Arial"/>
                <a:cs typeface="Arial"/>
                <a:sym typeface="Arial"/>
              </a:defRPr>
            </a:lvl5pPr>
            <a:lvl6pPr marL="0" marR="0" lvl="5" indent="0" algn="r" rtl="0">
              <a:spcBef>
                <a:spcPts val="0"/>
              </a:spcBef>
              <a:spcAft>
                <a:spcPts val="0"/>
              </a:spcAft>
              <a:buNone/>
              <a:defRPr sz="1200">
                <a:solidFill>
                  <a:srgbClr val="786E64"/>
                </a:solidFill>
                <a:latin typeface="Arial"/>
                <a:ea typeface="Arial"/>
                <a:cs typeface="Arial"/>
                <a:sym typeface="Arial"/>
              </a:defRPr>
            </a:lvl6pPr>
            <a:lvl7pPr marL="0" marR="0" lvl="6" indent="0" algn="r" rtl="0">
              <a:spcBef>
                <a:spcPts val="0"/>
              </a:spcBef>
              <a:spcAft>
                <a:spcPts val="0"/>
              </a:spcAft>
              <a:buNone/>
              <a:defRPr sz="1200">
                <a:solidFill>
                  <a:srgbClr val="786E64"/>
                </a:solidFill>
                <a:latin typeface="Arial"/>
                <a:ea typeface="Arial"/>
                <a:cs typeface="Arial"/>
                <a:sym typeface="Arial"/>
              </a:defRPr>
            </a:lvl7pPr>
            <a:lvl8pPr marL="0" marR="0" lvl="7" indent="0" algn="r" rtl="0">
              <a:spcBef>
                <a:spcPts val="0"/>
              </a:spcBef>
              <a:spcAft>
                <a:spcPts val="0"/>
              </a:spcAft>
              <a:buNone/>
              <a:defRPr sz="1200">
                <a:solidFill>
                  <a:srgbClr val="786E64"/>
                </a:solidFill>
                <a:latin typeface="Arial"/>
                <a:ea typeface="Arial"/>
                <a:cs typeface="Arial"/>
                <a:sym typeface="Arial"/>
              </a:defRPr>
            </a:lvl8pPr>
            <a:lvl9pPr marL="0" marR="0" lvl="8" indent="0" algn="r" rtl="0">
              <a:spcBef>
                <a:spcPts val="0"/>
              </a:spcBef>
              <a:spcAft>
                <a:spcPts val="0"/>
              </a:spcAft>
              <a:buNone/>
              <a:defRPr sz="1200">
                <a:solidFill>
                  <a:srgbClr val="786E64"/>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a:t>
            </a:fld>
            <a:endParaRPr/>
          </a:p>
        </p:txBody>
      </p:sp>
      <p:pic>
        <p:nvPicPr>
          <p:cNvPr id="804" name="Google Shape;804;p28"/>
          <p:cNvPicPr preferRelativeResize="0"/>
          <p:nvPr/>
        </p:nvPicPr>
        <p:blipFill rotWithShape="1">
          <a:blip r:embed="rId2">
            <a:alphaModFix/>
          </a:blip>
          <a:srcRect/>
          <a:stretch/>
        </p:blipFill>
        <p:spPr>
          <a:xfrm>
            <a:off x="7659791" y="4514850"/>
            <a:ext cx="1413070" cy="65227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f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g"/></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29"/>
          <p:cNvSpPr txBox="1">
            <a:spLocks noGrp="1"/>
          </p:cNvSpPr>
          <p:nvPr>
            <p:ph type="subTitle" idx="1"/>
          </p:nvPr>
        </p:nvSpPr>
        <p:spPr>
          <a:xfrm>
            <a:off x="1143000" y="3103961"/>
            <a:ext cx="6858000" cy="112514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Clr>
                <a:srgbClr val="786E64"/>
              </a:buClr>
              <a:buSzPts val="1800"/>
              <a:buFont typeface="Arial"/>
              <a:buNone/>
            </a:pPr>
            <a:r>
              <a:rPr lang="fr" sz="1500">
                <a:solidFill>
                  <a:schemeClr val="dk1"/>
                </a:solidFill>
              </a:rPr>
              <a:t>Omar</a:t>
            </a:r>
            <a:r>
              <a:rPr lang="fr" sz="1500" b="0" i="0" u="none" strike="noStrike" cap="none">
                <a:solidFill>
                  <a:schemeClr val="dk1"/>
                </a:solidFill>
                <a:latin typeface="Arial"/>
                <a:ea typeface="Arial"/>
                <a:cs typeface="Arial"/>
                <a:sym typeface="Arial"/>
              </a:rPr>
              <a:t> </a:t>
            </a:r>
            <a:r>
              <a:rPr lang="fr" sz="1500">
                <a:solidFill>
                  <a:schemeClr val="dk1"/>
                </a:solidFill>
              </a:rPr>
              <a:t>Zitouni</a:t>
            </a:r>
            <a:endParaRPr sz="800">
              <a:solidFill>
                <a:schemeClr val="dk1"/>
              </a:solidFill>
            </a:endParaRPr>
          </a:p>
          <a:p>
            <a:pPr marL="0" marR="0" lvl="0" indent="0" algn="ctr" rtl="0">
              <a:spcBef>
                <a:spcPts val="0"/>
              </a:spcBef>
              <a:spcAft>
                <a:spcPts val="0"/>
              </a:spcAft>
              <a:buClr>
                <a:schemeClr val="dk1"/>
              </a:buClr>
              <a:buSzPts val="2100"/>
              <a:buFont typeface="Arial"/>
              <a:buNone/>
            </a:pPr>
            <a:endParaRPr sz="2100" b="0" i="0" u="none" strike="noStrike" cap="none">
              <a:solidFill>
                <a:srgbClr val="786E64"/>
              </a:solidFill>
              <a:latin typeface="Arial"/>
              <a:ea typeface="Arial"/>
              <a:cs typeface="Arial"/>
              <a:sym typeface="Arial"/>
            </a:endParaRPr>
          </a:p>
          <a:p>
            <a:pPr marL="0" marR="0" lvl="0" indent="0" algn="ctr" rtl="0">
              <a:spcBef>
                <a:spcPts val="0"/>
              </a:spcBef>
              <a:spcAft>
                <a:spcPts val="0"/>
              </a:spcAft>
              <a:buClr>
                <a:srgbClr val="786E64"/>
              </a:buClr>
              <a:buSzPts val="1500"/>
              <a:buFont typeface="Arial"/>
              <a:buNone/>
            </a:pPr>
            <a:r>
              <a:rPr lang="fr" sz="1500" b="0" i="0" u="none" strike="noStrike" cap="none">
                <a:solidFill>
                  <a:srgbClr val="786E64"/>
                </a:solidFill>
                <a:latin typeface="Arial"/>
                <a:ea typeface="Arial"/>
                <a:cs typeface="Arial"/>
                <a:sym typeface="Arial"/>
              </a:rPr>
              <a:t>Peter L. Reichertz Institut für Medizinische Informatik</a:t>
            </a:r>
            <a:br>
              <a:rPr lang="fr" sz="1500" b="0" i="0" u="none" strike="noStrike" cap="none">
                <a:solidFill>
                  <a:srgbClr val="786E64"/>
                </a:solidFill>
                <a:latin typeface="Arial"/>
                <a:ea typeface="Arial"/>
                <a:cs typeface="Arial"/>
                <a:sym typeface="Arial"/>
              </a:rPr>
            </a:br>
            <a:r>
              <a:rPr lang="fr" sz="1500" b="0" i="0" u="none" strike="noStrike" cap="none">
                <a:solidFill>
                  <a:srgbClr val="786E64"/>
                </a:solidFill>
                <a:latin typeface="Arial"/>
                <a:ea typeface="Arial"/>
                <a:cs typeface="Arial"/>
                <a:sym typeface="Arial"/>
              </a:rPr>
              <a:t>der TU Braunschweig und der Medizinischen Hochschule Hannover</a:t>
            </a:r>
            <a:br>
              <a:rPr lang="fr" sz="1500" b="0" i="0" u="none" strike="noStrike" cap="none">
                <a:solidFill>
                  <a:srgbClr val="786E64"/>
                </a:solidFill>
                <a:latin typeface="Arial"/>
                <a:ea typeface="Arial"/>
                <a:cs typeface="Arial"/>
                <a:sym typeface="Arial"/>
              </a:rPr>
            </a:br>
            <a:endParaRPr sz="1100"/>
          </a:p>
          <a:p>
            <a:pPr marL="0" marR="0" lvl="0" indent="0" algn="ctr" rtl="0">
              <a:spcBef>
                <a:spcPts val="0"/>
              </a:spcBef>
              <a:spcAft>
                <a:spcPts val="0"/>
              </a:spcAft>
              <a:buClr>
                <a:schemeClr val="dk1"/>
              </a:buClr>
              <a:buSzPts val="2100"/>
              <a:buFont typeface="Arial"/>
              <a:buNone/>
            </a:pPr>
            <a:endParaRPr sz="2100" b="0" i="0" u="none" strike="noStrike" cap="none">
              <a:solidFill>
                <a:srgbClr val="786E64"/>
              </a:solidFill>
              <a:latin typeface="Arial"/>
              <a:ea typeface="Arial"/>
              <a:cs typeface="Arial"/>
              <a:sym typeface="Arial"/>
            </a:endParaRPr>
          </a:p>
        </p:txBody>
      </p:sp>
      <p:sp>
        <p:nvSpPr>
          <p:cNvPr id="812" name="Google Shape;812;p29"/>
          <p:cNvSpPr txBox="1">
            <a:spLocks noGrp="1"/>
          </p:cNvSpPr>
          <p:nvPr>
            <p:ph type="ctrTitle"/>
          </p:nvPr>
        </p:nvSpPr>
        <p:spPr>
          <a:xfrm>
            <a:off x="1143000" y="1210866"/>
            <a:ext cx="6858000" cy="1600200"/>
          </a:xfrm>
          <a:prstGeom prst="rect">
            <a:avLst/>
          </a:prstGeom>
          <a:noFill/>
          <a:ln>
            <a:noFill/>
          </a:ln>
        </p:spPr>
        <p:txBody>
          <a:bodyPr spcFirstLastPara="1" wrap="square" lIns="68575" tIns="34275" rIns="68575" bIns="34275" anchor="ctr" anchorCtr="1">
            <a:noAutofit/>
          </a:bodyPr>
          <a:lstStyle/>
          <a:p>
            <a:pPr marL="0" lvl="0" indent="0" algn="ctr" rtl="0">
              <a:spcBef>
                <a:spcPts val="0"/>
              </a:spcBef>
              <a:spcAft>
                <a:spcPts val="0"/>
              </a:spcAft>
              <a:buClr>
                <a:schemeClr val="dk1"/>
              </a:buClr>
              <a:buFont typeface="Arial"/>
              <a:buNone/>
            </a:pPr>
            <a:r>
              <a:rPr lang="fr" sz="2000" b="1" dirty="0">
                <a:solidFill>
                  <a:schemeClr val="dk1"/>
                </a:solidFill>
              </a:rPr>
              <a:t>Die Integration von Rescuetrack im International Standard Accident Number System</a:t>
            </a:r>
            <a:endParaRPr sz="2000" b="1" dirty="0">
              <a:solidFill>
                <a:schemeClr val="dk1"/>
              </a:solidFill>
            </a:endParaRPr>
          </a:p>
          <a:p>
            <a:pPr marL="0" marR="0" lvl="0" indent="0" algn="ctr" rtl="0">
              <a:lnSpc>
                <a:spcPct val="112000"/>
              </a:lnSpc>
              <a:spcBef>
                <a:spcPts val="0"/>
              </a:spcBef>
              <a:spcAft>
                <a:spcPts val="0"/>
              </a:spcAft>
              <a:buNone/>
            </a:pPr>
            <a:endParaRPr sz="2100" dirty="0">
              <a:solidFill>
                <a:srgbClr val="786E64"/>
              </a:solidFill>
            </a:endParaRPr>
          </a:p>
        </p:txBody>
      </p:sp>
      <p:sp>
        <p:nvSpPr>
          <p:cNvPr id="813" name="Google Shape;813;p29"/>
          <p:cNvSpPr txBox="1">
            <a:spLocks noGrp="1"/>
          </p:cNvSpPr>
          <p:nvPr>
            <p:ph type="dt" idx="10"/>
          </p:nvPr>
        </p:nvSpPr>
        <p:spPr>
          <a:xfrm>
            <a:off x="71400" y="4863249"/>
            <a:ext cx="1980264" cy="273844"/>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fr" sz="1100"/>
              <a:t>07.05.2021</a:t>
            </a:r>
            <a:endParaRPr sz="1100"/>
          </a:p>
        </p:txBody>
      </p:sp>
      <p:sp>
        <p:nvSpPr>
          <p:cNvPr id="814" name="Google Shape;814;p29"/>
          <p:cNvSpPr txBox="1">
            <a:spLocks noGrp="1"/>
          </p:cNvSpPr>
          <p:nvPr>
            <p:ph type="ftr" idx="11"/>
          </p:nvPr>
        </p:nvSpPr>
        <p:spPr>
          <a:xfrm>
            <a:off x="1961652" y="4863249"/>
            <a:ext cx="4680624"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endParaRPr sz="1100"/>
          </a:p>
        </p:txBody>
      </p:sp>
      <p:sp>
        <p:nvSpPr>
          <p:cNvPr id="815" name="Google Shape;815;p29"/>
          <p:cNvSpPr txBox="1">
            <a:spLocks noGrp="1"/>
          </p:cNvSpPr>
          <p:nvPr>
            <p:ph type="sldNum" idx="12"/>
          </p:nvPr>
        </p:nvSpPr>
        <p:spPr>
          <a:xfrm>
            <a:off x="6642276" y="4863249"/>
            <a:ext cx="720096"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fr" sz="1100"/>
              <a:t>1</a:t>
            </a:fld>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19">
          <a:extLst>
            <a:ext uri="{FF2B5EF4-FFF2-40B4-BE49-F238E27FC236}">
              <a16:creationId xmlns:a16="http://schemas.microsoft.com/office/drawing/2014/main" id="{939043D3-47A3-6AFA-048A-54865941E9FB}"/>
            </a:ext>
          </a:extLst>
        </p:cNvPr>
        <p:cNvGrpSpPr/>
        <p:nvPr/>
      </p:nvGrpSpPr>
      <p:grpSpPr>
        <a:xfrm>
          <a:off x="0" y="0"/>
          <a:ext cx="0" cy="0"/>
          <a:chOff x="0" y="0"/>
          <a:chExt cx="0" cy="0"/>
        </a:xfrm>
      </p:grpSpPr>
      <p:sp>
        <p:nvSpPr>
          <p:cNvPr id="820" name="Google Shape;820;p30">
            <a:extLst>
              <a:ext uri="{FF2B5EF4-FFF2-40B4-BE49-F238E27FC236}">
                <a16:creationId xmlns:a16="http://schemas.microsoft.com/office/drawing/2014/main" id="{720FC410-91F7-815A-18D6-E24CF9AD0D21}"/>
              </a:ext>
            </a:extLst>
          </p:cNvPr>
          <p:cNvSpPr txBox="1">
            <a:spLocks noGrp="1"/>
          </p:cNvSpPr>
          <p:nvPr>
            <p:ph type="title"/>
          </p:nvPr>
        </p:nvSpPr>
        <p:spPr>
          <a:xfrm>
            <a:off x="461938" y="114300"/>
            <a:ext cx="8520650" cy="329789"/>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None/>
            </a:pPr>
            <a:r>
              <a:rPr lang="en-GB" sz="1800" b="1" dirty="0">
                <a:solidFill>
                  <a:schemeClr val="dk1"/>
                </a:solidFill>
              </a:rPr>
              <a:t>Methodik und Materialien</a:t>
            </a:r>
            <a:endParaRPr sz="1800" b="1" dirty="0">
              <a:solidFill>
                <a:schemeClr val="dk1"/>
              </a:solidFill>
            </a:endParaRPr>
          </a:p>
        </p:txBody>
      </p:sp>
      <p:sp>
        <p:nvSpPr>
          <p:cNvPr id="821" name="Google Shape;821;p30">
            <a:extLst>
              <a:ext uri="{FF2B5EF4-FFF2-40B4-BE49-F238E27FC236}">
                <a16:creationId xmlns:a16="http://schemas.microsoft.com/office/drawing/2014/main" id="{8D48DFF3-4950-1373-CCDC-B68C819468EC}"/>
              </a:ext>
            </a:extLst>
          </p:cNvPr>
          <p:cNvSpPr txBox="1">
            <a:spLocks noGrp="1"/>
          </p:cNvSpPr>
          <p:nvPr>
            <p:ph type="dt" idx="10"/>
          </p:nvPr>
        </p:nvSpPr>
        <p:spPr>
          <a:xfrm>
            <a:off x="71400" y="4863249"/>
            <a:ext cx="19803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fr" sz="1100" dirty="0"/>
              <a:t>18.03.2025</a:t>
            </a:r>
          </a:p>
        </p:txBody>
      </p:sp>
      <p:sp>
        <p:nvSpPr>
          <p:cNvPr id="822" name="Google Shape;822;p30">
            <a:extLst>
              <a:ext uri="{FF2B5EF4-FFF2-40B4-BE49-F238E27FC236}">
                <a16:creationId xmlns:a16="http://schemas.microsoft.com/office/drawing/2014/main" id="{61C635CC-30D9-7CE1-1835-076DAB3BA3B8}"/>
              </a:ext>
            </a:extLst>
          </p:cNvPr>
          <p:cNvSpPr txBox="1">
            <a:spLocks noGrp="1"/>
          </p:cNvSpPr>
          <p:nvPr>
            <p:ph type="ftr" idx="11"/>
          </p:nvPr>
        </p:nvSpPr>
        <p:spPr>
          <a:xfrm>
            <a:off x="1961652" y="4863249"/>
            <a:ext cx="4680624"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fr" sz="1100"/>
              <a:t>Omar Zitouni</a:t>
            </a:r>
            <a:endParaRPr sz="1100"/>
          </a:p>
        </p:txBody>
      </p:sp>
      <p:sp>
        <p:nvSpPr>
          <p:cNvPr id="823" name="Google Shape;823;p30">
            <a:extLst>
              <a:ext uri="{FF2B5EF4-FFF2-40B4-BE49-F238E27FC236}">
                <a16:creationId xmlns:a16="http://schemas.microsoft.com/office/drawing/2014/main" id="{507DC6F6-25AD-C28A-A0AA-D88AFB215C38}"/>
              </a:ext>
            </a:extLst>
          </p:cNvPr>
          <p:cNvSpPr txBox="1">
            <a:spLocks noGrp="1"/>
          </p:cNvSpPr>
          <p:nvPr>
            <p:ph type="sldNum" idx="12"/>
          </p:nvPr>
        </p:nvSpPr>
        <p:spPr>
          <a:xfrm>
            <a:off x="6642276" y="4863249"/>
            <a:ext cx="720096"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fr" sz="1100"/>
              <a:t>10</a:t>
            </a:fld>
            <a:endParaRPr sz="1100"/>
          </a:p>
        </p:txBody>
      </p:sp>
      <p:sp>
        <p:nvSpPr>
          <p:cNvPr id="826" name="Google Shape;826;p30">
            <a:extLst>
              <a:ext uri="{FF2B5EF4-FFF2-40B4-BE49-F238E27FC236}">
                <a16:creationId xmlns:a16="http://schemas.microsoft.com/office/drawing/2014/main" id="{0805F18A-71B5-484E-5065-F6FA96F8BC4C}"/>
              </a:ext>
            </a:extLst>
          </p:cNvPr>
          <p:cNvSpPr/>
          <p:nvPr/>
        </p:nvSpPr>
        <p:spPr>
          <a:xfrm>
            <a:off x="6499350" y="2086625"/>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7" name="Google Shape;827;p30">
            <a:extLst>
              <a:ext uri="{FF2B5EF4-FFF2-40B4-BE49-F238E27FC236}">
                <a16:creationId xmlns:a16="http://schemas.microsoft.com/office/drawing/2014/main" id="{7D6E61D3-3AD0-14DE-B2CF-A7760EE25E0E}"/>
              </a:ext>
            </a:extLst>
          </p:cNvPr>
          <p:cNvSpPr/>
          <p:nvPr/>
        </p:nvSpPr>
        <p:spPr>
          <a:xfrm>
            <a:off x="6472800" y="3839850"/>
            <a:ext cx="242100" cy="309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8" name="Google Shape;828;p30">
            <a:extLst>
              <a:ext uri="{FF2B5EF4-FFF2-40B4-BE49-F238E27FC236}">
                <a16:creationId xmlns:a16="http://schemas.microsoft.com/office/drawing/2014/main" id="{19D401B7-373B-5EFF-99BA-157C841589E8}"/>
              </a:ext>
            </a:extLst>
          </p:cNvPr>
          <p:cNvSpPr/>
          <p:nvPr/>
        </p:nvSpPr>
        <p:spPr>
          <a:xfrm>
            <a:off x="6573600" y="1912200"/>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9" name="Google Shape;829;p30">
            <a:extLst>
              <a:ext uri="{FF2B5EF4-FFF2-40B4-BE49-F238E27FC236}">
                <a16:creationId xmlns:a16="http://schemas.microsoft.com/office/drawing/2014/main" id="{9B44A9FA-7E35-0ADE-67EF-D3331D3B45C4}"/>
              </a:ext>
            </a:extLst>
          </p:cNvPr>
          <p:cNvSpPr/>
          <p:nvPr/>
        </p:nvSpPr>
        <p:spPr>
          <a:xfrm>
            <a:off x="6573600" y="3615450"/>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0" name="Google Shape;830;p30">
            <a:extLst>
              <a:ext uri="{FF2B5EF4-FFF2-40B4-BE49-F238E27FC236}">
                <a16:creationId xmlns:a16="http://schemas.microsoft.com/office/drawing/2014/main" id="{D2B411B3-19C1-8FF8-9393-0DDC32467701}"/>
              </a:ext>
            </a:extLst>
          </p:cNvPr>
          <p:cNvSpPr/>
          <p:nvPr/>
        </p:nvSpPr>
        <p:spPr>
          <a:xfrm>
            <a:off x="3813250" y="4250625"/>
            <a:ext cx="663600" cy="194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1" name="Google Shape;831;p30">
            <a:extLst>
              <a:ext uri="{FF2B5EF4-FFF2-40B4-BE49-F238E27FC236}">
                <a16:creationId xmlns:a16="http://schemas.microsoft.com/office/drawing/2014/main" id="{1C963B82-CEA8-3120-7C11-F23058E5E79B}"/>
              </a:ext>
            </a:extLst>
          </p:cNvPr>
          <p:cNvSpPr txBox="1"/>
          <p:nvPr/>
        </p:nvSpPr>
        <p:spPr>
          <a:xfrm>
            <a:off x="4072750" y="4007075"/>
            <a:ext cx="144600" cy="1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a:p>
        </p:txBody>
      </p:sp>
      <p:sp>
        <p:nvSpPr>
          <p:cNvPr id="3" name="Google Shape;824;p30">
            <a:extLst>
              <a:ext uri="{FF2B5EF4-FFF2-40B4-BE49-F238E27FC236}">
                <a16:creationId xmlns:a16="http://schemas.microsoft.com/office/drawing/2014/main" id="{5749B986-3254-742B-3704-33B5B687F175}"/>
              </a:ext>
            </a:extLst>
          </p:cNvPr>
          <p:cNvSpPr txBox="1"/>
          <p:nvPr/>
        </p:nvSpPr>
        <p:spPr>
          <a:xfrm>
            <a:off x="130629" y="698475"/>
            <a:ext cx="8851959" cy="3729200"/>
          </a:xfrm>
          <a:prstGeom prst="rect">
            <a:avLst/>
          </a:prstGeom>
          <a:noFill/>
          <a:ln>
            <a:noFill/>
          </a:ln>
        </p:spPr>
        <p:txBody>
          <a:bodyPr spcFirstLastPara="1" wrap="square" lIns="91425" tIns="91425" rIns="91425" bIns="91425" anchor="t" anchorCtr="0">
            <a:noAutofit/>
          </a:bodyPr>
          <a:lstStyle/>
          <a:p>
            <a:pPr marL="228600" indent="-228600">
              <a:buFont typeface="+mj-lt"/>
              <a:buAutoNum type="arabicPeriod" startAt="3"/>
            </a:pPr>
            <a:r>
              <a:rPr lang="de-DE" sz="1200" b="1" dirty="0"/>
              <a:t>Die Verarbeitung der Standortdaten der Responding Systeme durch die Curing Systeme.</a:t>
            </a:r>
          </a:p>
          <a:p>
            <a:endParaRPr lang="de-DE" sz="1800" b="1" dirty="0"/>
          </a:p>
        </p:txBody>
      </p:sp>
      <p:sp>
        <p:nvSpPr>
          <p:cNvPr id="2" name="Rectangle 1">
            <a:extLst>
              <a:ext uri="{FF2B5EF4-FFF2-40B4-BE49-F238E27FC236}">
                <a16:creationId xmlns:a16="http://schemas.microsoft.com/office/drawing/2014/main" id="{6B8BF6FB-31CE-29AA-61F6-5ACA11DD5381}"/>
              </a:ext>
            </a:extLst>
          </p:cNvPr>
          <p:cNvSpPr/>
          <p:nvPr/>
        </p:nvSpPr>
        <p:spPr>
          <a:xfrm>
            <a:off x="5804176" y="1082705"/>
            <a:ext cx="1080000" cy="720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t"/>
          <a:lstStyle/>
          <a:p>
            <a:r>
              <a:rPr lang="de-DE" sz="700" dirty="0"/>
              <a:t>- ambulance ID</a:t>
            </a:r>
          </a:p>
          <a:p>
            <a:r>
              <a:rPr lang="de-DE" sz="700" dirty="0"/>
              <a:t>- ambulance latitude</a:t>
            </a:r>
          </a:p>
          <a:p>
            <a:r>
              <a:rPr lang="de-DE" sz="700" dirty="0"/>
              <a:t>- ambulance longitude</a:t>
            </a:r>
          </a:p>
          <a:p>
            <a:r>
              <a:rPr lang="de-DE" sz="700" dirty="0"/>
              <a:t>- incident latitude</a:t>
            </a:r>
          </a:p>
          <a:p>
            <a:r>
              <a:rPr lang="de-DE" sz="700" dirty="0"/>
              <a:t>- incident longitude</a:t>
            </a:r>
          </a:p>
          <a:p>
            <a:r>
              <a:rPr lang="de-DE" sz="700" dirty="0"/>
              <a:t>- "incident location"</a:t>
            </a:r>
            <a:endParaRPr lang="en-DE" sz="700" dirty="0"/>
          </a:p>
        </p:txBody>
      </p:sp>
      <p:pic>
        <p:nvPicPr>
          <p:cNvPr id="5" name="Picture 4" descr="A map of a city&#10;&#10;AI-generated content may be incorrect.">
            <a:extLst>
              <a:ext uri="{FF2B5EF4-FFF2-40B4-BE49-F238E27FC236}">
                <a16:creationId xmlns:a16="http://schemas.microsoft.com/office/drawing/2014/main" id="{029657AB-ADBD-D96A-2296-F4041DF309EC}"/>
              </a:ext>
            </a:extLst>
          </p:cNvPr>
          <p:cNvPicPr>
            <a:picLocks noChangeAspect="1"/>
          </p:cNvPicPr>
          <p:nvPr/>
        </p:nvPicPr>
        <p:blipFill>
          <a:blip r:embed="rId3"/>
          <a:srcRect t="1" b="1666"/>
          <a:stretch/>
        </p:blipFill>
        <p:spPr>
          <a:xfrm>
            <a:off x="791839" y="2340633"/>
            <a:ext cx="2862990" cy="2124000"/>
          </a:xfrm>
          <a:prstGeom prst="rect">
            <a:avLst/>
          </a:prstGeom>
        </p:spPr>
      </p:pic>
      <p:pic>
        <p:nvPicPr>
          <p:cNvPr id="7" name="Picture 6" descr="A map of a city&#10;&#10;AI-generated content may be incorrect.">
            <a:extLst>
              <a:ext uri="{FF2B5EF4-FFF2-40B4-BE49-F238E27FC236}">
                <a16:creationId xmlns:a16="http://schemas.microsoft.com/office/drawing/2014/main" id="{F9BF43E3-FE0F-DDC1-23BC-811B831735E3}"/>
              </a:ext>
            </a:extLst>
          </p:cNvPr>
          <p:cNvPicPr>
            <a:picLocks noChangeAspect="1"/>
          </p:cNvPicPr>
          <p:nvPr/>
        </p:nvPicPr>
        <p:blipFill>
          <a:blip r:embed="rId4"/>
          <a:srcRect l="5179" t="754"/>
          <a:stretch/>
        </p:blipFill>
        <p:spPr>
          <a:xfrm>
            <a:off x="4915208" y="2336326"/>
            <a:ext cx="2925580" cy="2107974"/>
          </a:xfrm>
          <a:prstGeom prst="rect">
            <a:avLst/>
          </a:prstGeom>
        </p:spPr>
      </p:pic>
      <p:sp>
        <p:nvSpPr>
          <p:cNvPr id="23" name="TextBox 22">
            <a:extLst>
              <a:ext uri="{FF2B5EF4-FFF2-40B4-BE49-F238E27FC236}">
                <a16:creationId xmlns:a16="http://schemas.microsoft.com/office/drawing/2014/main" id="{AFF4E163-8D30-3BD2-3F58-E893D7F48AB1}"/>
              </a:ext>
            </a:extLst>
          </p:cNvPr>
          <p:cNvSpPr txBox="1"/>
          <p:nvPr/>
        </p:nvSpPr>
        <p:spPr>
          <a:xfrm>
            <a:off x="3604040" y="2464172"/>
            <a:ext cx="1362874" cy="200055"/>
          </a:xfrm>
          <a:prstGeom prst="rect">
            <a:avLst/>
          </a:prstGeom>
          <a:noFill/>
        </p:spPr>
        <p:txBody>
          <a:bodyPr wrap="none" rtlCol="0">
            <a:spAutoFit/>
          </a:bodyPr>
          <a:lstStyle/>
          <a:p>
            <a:r>
              <a:rPr lang="de-DE" sz="700" dirty="0"/>
              <a:t>Gezeichnete Routen-Polylinie</a:t>
            </a:r>
            <a:endParaRPr lang="en-DE" sz="700" dirty="0"/>
          </a:p>
        </p:txBody>
      </p:sp>
      <p:sp>
        <p:nvSpPr>
          <p:cNvPr id="24" name="TextBox 23">
            <a:extLst>
              <a:ext uri="{FF2B5EF4-FFF2-40B4-BE49-F238E27FC236}">
                <a16:creationId xmlns:a16="http://schemas.microsoft.com/office/drawing/2014/main" id="{127BB987-C653-4FAE-9A54-D628CE3082B2}"/>
              </a:ext>
            </a:extLst>
          </p:cNvPr>
          <p:cNvSpPr txBox="1"/>
          <p:nvPr/>
        </p:nvSpPr>
        <p:spPr>
          <a:xfrm>
            <a:off x="0" y="2140578"/>
            <a:ext cx="1091966" cy="200055"/>
          </a:xfrm>
          <a:prstGeom prst="rect">
            <a:avLst/>
          </a:prstGeom>
          <a:noFill/>
        </p:spPr>
        <p:txBody>
          <a:bodyPr wrap="none" rtlCol="0">
            <a:spAutoFit/>
          </a:bodyPr>
          <a:lstStyle/>
          <a:p>
            <a:r>
              <a:rPr lang="de-DE" sz="700" dirty="0"/>
              <a:t>Krankenwagen-Marker</a:t>
            </a:r>
            <a:endParaRPr lang="en-DE" sz="700" dirty="0"/>
          </a:p>
        </p:txBody>
      </p:sp>
      <p:sp>
        <p:nvSpPr>
          <p:cNvPr id="27" name="TextBox 26">
            <a:extLst>
              <a:ext uri="{FF2B5EF4-FFF2-40B4-BE49-F238E27FC236}">
                <a16:creationId xmlns:a16="http://schemas.microsoft.com/office/drawing/2014/main" id="{D41371AE-556B-852E-C925-36B1147825E9}"/>
              </a:ext>
            </a:extLst>
          </p:cNvPr>
          <p:cNvSpPr txBox="1"/>
          <p:nvPr/>
        </p:nvSpPr>
        <p:spPr>
          <a:xfrm>
            <a:off x="3773408" y="4214545"/>
            <a:ext cx="1063112" cy="200055"/>
          </a:xfrm>
          <a:prstGeom prst="rect">
            <a:avLst/>
          </a:prstGeom>
          <a:noFill/>
        </p:spPr>
        <p:txBody>
          <a:bodyPr wrap="none" rtlCol="0">
            <a:spAutoFit/>
          </a:bodyPr>
          <a:lstStyle/>
          <a:p>
            <a:r>
              <a:rPr lang="de-DE" sz="700" dirty="0"/>
              <a:t>Unfall-Standortmarker</a:t>
            </a:r>
            <a:endParaRPr lang="en-DE" sz="700" dirty="0"/>
          </a:p>
        </p:txBody>
      </p:sp>
      <p:cxnSp>
        <p:nvCxnSpPr>
          <p:cNvPr id="32" name="Connector: Elbow 31">
            <a:extLst>
              <a:ext uri="{FF2B5EF4-FFF2-40B4-BE49-F238E27FC236}">
                <a16:creationId xmlns:a16="http://schemas.microsoft.com/office/drawing/2014/main" id="{DC673C92-33FE-D27F-E781-005450F4B042}"/>
              </a:ext>
            </a:extLst>
          </p:cNvPr>
          <p:cNvCxnSpPr>
            <a:cxnSpLocks/>
            <a:stCxn id="27" idx="0"/>
          </p:cNvCxnSpPr>
          <p:nvPr/>
        </p:nvCxnSpPr>
        <p:spPr>
          <a:xfrm rot="16200000" flipV="1">
            <a:off x="3878586" y="3788166"/>
            <a:ext cx="65694" cy="787063"/>
          </a:xfrm>
          <a:prstGeom prst="bentConnector2">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9" name="Connector: Elbow 38">
            <a:extLst>
              <a:ext uri="{FF2B5EF4-FFF2-40B4-BE49-F238E27FC236}">
                <a16:creationId xmlns:a16="http://schemas.microsoft.com/office/drawing/2014/main" id="{79C408AB-60DE-EEA3-4EED-412621C0546F}"/>
              </a:ext>
            </a:extLst>
          </p:cNvPr>
          <p:cNvCxnSpPr>
            <a:stCxn id="23" idx="2"/>
          </p:cNvCxnSpPr>
          <p:nvPr/>
        </p:nvCxnSpPr>
        <p:spPr>
          <a:xfrm rot="5400000">
            <a:off x="3638385" y="2131451"/>
            <a:ext cx="114317" cy="1179869"/>
          </a:xfrm>
          <a:prstGeom prst="bentConnector2">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5" name="Connector: Elbow 44">
            <a:extLst>
              <a:ext uri="{FF2B5EF4-FFF2-40B4-BE49-F238E27FC236}">
                <a16:creationId xmlns:a16="http://schemas.microsoft.com/office/drawing/2014/main" id="{5BE75F40-9792-A48A-868C-0609FE0616F6}"/>
              </a:ext>
            </a:extLst>
          </p:cNvPr>
          <p:cNvCxnSpPr/>
          <p:nvPr/>
        </p:nvCxnSpPr>
        <p:spPr>
          <a:xfrm>
            <a:off x="555812" y="2340633"/>
            <a:ext cx="292847" cy="123539"/>
          </a:xfrm>
          <a:prstGeom prst="bentConnector3">
            <a:avLst>
              <a:gd name="adj1" fmla="val -1020"/>
            </a:avLst>
          </a:prstGeom>
          <a:ln>
            <a:tailEnd type="triangle"/>
          </a:ln>
        </p:spPr>
        <p:style>
          <a:lnRef idx="1">
            <a:schemeClr val="accent6"/>
          </a:lnRef>
          <a:fillRef idx="0">
            <a:schemeClr val="accent6"/>
          </a:fillRef>
          <a:effectRef idx="0">
            <a:schemeClr val="accent6"/>
          </a:effectRef>
          <a:fontRef idx="minor">
            <a:schemeClr val="tx1"/>
          </a:fontRef>
        </p:style>
      </p:cxnSp>
      <p:sp>
        <p:nvSpPr>
          <p:cNvPr id="47" name="Rectangle: Rounded Corners 46">
            <a:extLst>
              <a:ext uri="{FF2B5EF4-FFF2-40B4-BE49-F238E27FC236}">
                <a16:creationId xmlns:a16="http://schemas.microsoft.com/office/drawing/2014/main" id="{990AE163-3592-AA51-7FB5-0329A2C693C1}"/>
              </a:ext>
            </a:extLst>
          </p:cNvPr>
          <p:cNvSpPr/>
          <p:nvPr/>
        </p:nvSpPr>
        <p:spPr>
          <a:xfrm>
            <a:off x="3834370" y="1254750"/>
            <a:ext cx="900000" cy="360000"/>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de-DE" sz="900" dirty="0"/>
              <a:t>Curing System</a:t>
            </a:r>
            <a:endParaRPr lang="en-DE" sz="900" dirty="0"/>
          </a:p>
        </p:txBody>
      </p:sp>
      <p:sp>
        <p:nvSpPr>
          <p:cNvPr id="49" name="Arrow: Right 48">
            <a:extLst>
              <a:ext uri="{FF2B5EF4-FFF2-40B4-BE49-F238E27FC236}">
                <a16:creationId xmlns:a16="http://schemas.microsoft.com/office/drawing/2014/main" id="{0E1C7D69-3CA6-3AB9-29BF-13EE517F4CA8}"/>
              </a:ext>
            </a:extLst>
          </p:cNvPr>
          <p:cNvSpPr/>
          <p:nvPr/>
        </p:nvSpPr>
        <p:spPr>
          <a:xfrm flipH="1">
            <a:off x="4836520" y="1398750"/>
            <a:ext cx="828000" cy="72000"/>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DE"/>
          </a:p>
        </p:txBody>
      </p:sp>
      <p:sp>
        <p:nvSpPr>
          <p:cNvPr id="50" name="Rectangle: Rounded Corners 49">
            <a:extLst>
              <a:ext uri="{FF2B5EF4-FFF2-40B4-BE49-F238E27FC236}">
                <a16:creationId xmlns:a16="http://schemas.microsoft.com/office/drawing/2014/main" id="{98D74D55-EA90-07D5-FE3F-AF2897CE6D70}"/>
              </a:ext>
            </a:extLst>
          </p:cNvPr>
          <p:cNvSpPr/>
          <p:nvPr/>
        </p:nvSpPr>
        <p:spPr>
          <a:xfrm>
            <a:off x="1819524" y="1254750"/>
            <a:ext cx="900000" cy="36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900" dirty="0"/>
              <a:t>MapQuest API</a:t>
            </a:r>
            <a:endParaRPr lang="en-DE" sz="900" dirty="0"/>
          </a:p>
        </p:txBody>
      </p:sp>
      <p:sp>
        <p:nvSpPr>
          <p:cNvPr id="51" name="Arrow: Right 50">
            <a:extLst>
              <a:ext uri="{FF2B5EF4-FFF2-40B4-BE49-F238E27FC236}">
                <a16:creationId xmlns:a16="http://schemas.microsoft.com/office/drawing/2014/main" id="{8C5C059C-7373-9E46-E044-6B2C5CDAA0C3}"/>
              </a:ext>
            </a:extLst>
          </p:cNvPr>
          <p:cNvSpPr/>
          <p:nvPr/>
        </p:nvSpPr>
        <p:spPr>
          <a:xfrm flipH="1">
            <a:off x="2862947" y="1339831"/>
            <a:ext cx="828000" cy="72000"/>
          </a:xfrm>
          <a:prstGeom prst="rightArrow">
            <a:avLst/>
          </a:prstGeom>
          <a:solidFill>
            <a:schemeClr val="accent2"/>
          </a:solidFill>
          <a:ln>
            <a:solidFill>
              <a:schemeClr val="accent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DE">
              <a:solidFill>
                <a:schemeClr val="accent2"/>
              </a:solidFill>
            </a:endParaRPr>
          </a:p>
        </p:txBody>
      </p:sp>
      <p:sp>
        <p:nvSpPr>
          <p:cNvPr id="52" name="Arrow: Right 51">
            <a:extLst>
              <a:ext uri="{FF2B5EF4-FFF2-40B4-BE49-F238E27FC236}">
                <a16:creationId xmlns:a16="http://schemas.microsoft.com/office/drawing/2014/main" id="{08E7C60F-D6A2-020E-E126-42884CBE75EF}"/>
              </a:ext>
            </a:extLst>
          </p:cNvPr>
          <p:cNvSpPr/>
          <p:nvPr/>
        </p:nvSpPr>
        <p:spPr>
          <a:xfrm>
            <a:off x="2884155" y="1477216"/>
            <a:ext cx="828000" cy="72000"/>
          </a:xfrm>
          <a:prstGeom prst="rightArrow">
            <a:avLst/>
          </a:prstGeom>
          <a:solidFill>
            <a:schemeClr val="accent2"/>
          </a:solidFill>
          <a:ln>
            <a:solidFill>
              <a:schemeClr val="accent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DE">
              <a:solidFill>
                <a:schemeClr val="accent2"/>
              </a:solidFill>
            </a:endParaRPr>
          </a:p>
        </p:txBody>
      </p:sp>
      <p:cxnSp>
        <p:nvCxnSpPr>
          <p:cNvPr id="769" name="Connector: Elbow 768">
            <a:extLst>
              <a:ext uri="{FF2B5EF4-FFF2-40B4-BE49-F238E27FC236}">
                <a16:creationId xmlns:a16="http://schemas.microsoft.com/office/drawing/2014/main" id="{ABF5C07B-948D-1106-CE01-C0A4BCCF9EF5}"/>
              </a:ext>
            </a:extLst>
          </p:cNvPr>
          <p:cNvCxnSpPr>
            <a:cxnSpLocks/>
            <a:stCxn id="47" idx="2"/>
          </p:cNvCxnSpPr>
          <p:nvPr/>
        </p:nvCxnSpPr>
        <p:spPr>
          <a:xfrm rot="5400000">
            <a:off x="3065897" y="772187"/>
            <a:ext cx="375911" cy="2061036"/>
          </a:xfrm>
          <a:prstGeom prst="bentConnector2">
            <a:avLst/>
          </a:prstGeom>
        </p:spPr>
        <p:style>
          <a:lnRef idx="1">
            <a:schemeClr val="accent6"/>
          </a:lnRef>
          <a:fillRef idx="0">
            <a:schemeClr val="accent6"/>
          </a:fillRef>
          <a:effectRef idx="0">
            <a:schemeClr val="accent6"/>
          </a:effectRef>
          <a:fontRef idx="minor">
            <a:schemeClr val="tx1"/>
          </a:fontRef>
        </p:style>
      </p:cxnSp>
      <p:cxnSp>
        <p:nvCxnSpPr>
          <p:cNvPr id="780" name="Straight Arrow Connector 779">
            <a:extLst>
              <a:ext uri="{FF2B5EF4-FFF2-40B4-BE49-F238E27FC236}">
                <a16:creationId xmlns:a16="http://schemas.microsoft.com/office/drawing/2014/main" id="{6371BBD4-6D85-8E58-9011-17835C82C19C}"/>
              </a:ext>
            </a:extLst>
          </p:cNvPr>
          <p:cNvCxnSpPr>
            <a:endCxn id="5" idx="0"/>
          </p:cNvCxnSpPr>
          <p:nvPr/>
        </p:nvCxnSpPr>
        <p:spPr>
          <a:xfrm>
            <a:off x="2223334" y="1990661"/>
            <a:ext cx="0" cy="34997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782" name="Connector: Elbow 781">
            <a:extLst>
              <a:ext uri="{FF2B5EF4-FFF2-40B4-BE49-F238E27FC236}">
                <a16:creationId xmlns:a16="http://schemas.microsoft.com/office/drawing/2014/main" id="{2F7E9FE0-05B8-60DA-E3D1-8870AB3945D0}"/>
              </a:ext>
            </a:extLst>
          </p:cNvPr>
          <p:cNvCxnSpPr>
            <a:cxnSpLocks/>
          </p:cNvCxnSpPr>
          <p:nvPr/>
        </p:nvCxnSpPr>
        <p:spPr>
          <a:xfrm rot="16200000" flipH="1">
            <a:off x="5127689" y="772127"/>
            <a:ext cx="374400" cy="2062800"/>
          </a:xfrm>
          <a:prstGeom prst="bentConnector2">
            <a:avLst/>
          </a:prstGeom>
        </p:spPr>
        <p:style>
          <a:lnRef idx="1">
            <a:schemeClr val="accent6"/>
          </a:lnRef>
          <a:fillRef idx="0">
            <a:schemeClr val="accent6"/>
          </a:fillRef>
          <a:effectRef idx="0">
            <a:schemeClr val="accent6"/>
          </a:effectRef>
          <a:fontRef idx="minor">
            <a:schemeClr val="tx1"/>
          </a:fontRef>
        </p:style>
      </p:cxnSp>
      <p:cxnSp>
        <p:nvCxnSpPr>
          <p:cNvPr id="783" name="Straight Arrow Connector 782">
            <a:extLst>
              <a:ext uri="{FF2B5EF4-FFF2-40B4-BE49-F238E27FC236}">
                <a16:creationId xmlns:a16="http://schemas.microsoft.com/office/drawing/2014/main" id="{AF31FA39-6592-226E-6271-D02FBCD6F715}"/>
              </a:ext>
            </a:extLst>
          </p:cNvPr>
          <p:cNvCxnSpPr/>
          <p:nvPr/>
        </p:nvCxnSpPr>
        <p:spPr>
          <a:xfrm>
            <a:off x="6342470" y="1990539"/>
            <a:ext cx="0" cy="34997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784" name="TextBox 783">
            <a:extLst>
              <a:ext uri="{FF2B5EF4-FFF2-40B4-BE49-F238E27FC236}">
                <a16:creationId xmlns:a16="http://schemas.microsoft.com/office/drawing/2014/main" id="{DF19EAF2-1335-76F5-ABC1-C99BDC8165D1}"/>
              </a:ext>
            </a:extLst>
          </p:cNvPr>
          <p:cNvSpPr txBox="1"/>
          <p:nvPr/>
        </p:nvSpPr>
        <p:spPr>
          <a:xfrm>
            <a:off x="1068862" y="4434254"/>
            <a:ext cx="2395459" cy="369332"/>
          </a:xfrm>
          <a:prstGeom prst="rect">
            <a:avLst/>
          </a:prstGeom>
          <a:noFill/>
        </p:spPr>
        <p:txBody>
          <a:bodyPr wrap="square" rtlCol="0">
            <a:spAutoFit/>
          </a:bodyPr>
          <a:lstStyle/>
          <a:p>
            <a:pPr algn="ctr"/>
            <a:r>
              <a:rPr lang="de-DE" sz="900" dirty="0"/>
              <a:t>Erstempfang der Ambulance-To-Incident Standortdaten eines Krankenwagens</a:t>
            </a:r>
            <a:endParaRPr lang="en-DE" sz="900" dirty="0"/>
          </a:p>
        </p:txBody>
      </p:sp>
      <p:sp>
        <p:nvSpPr>
          <p:cNvPr id="785" name="TextBox 784">
            <a:extLst>
              <a:ext uri="{FF2B5EF4-FFF2-40B4-BE49-F238E27FC236}">
                <a16:creationId xmlns:a16="http://schemas.microsoft.com/office/drawing/2014/main" id="{335B2600-319C-750C-3E74-6F93CBC993C7}"/>
              </a:ext>
            </a:extLst>
          </p:cNvPr>
          <p:cNvSpPr txBox="1"/>
          <p:nvPr/>
        </p:nvSpPr>
        <p:spPr>
          <a:xfrm>
            <a:off x="5215196" y="4435880"/>
            <a:ext cx="2568307" cy="369332"/>
          </a:xfrm>
          <a:prstGeom prst="rect">
            <a:avLst/>
          </a:prstGeom>
          <a:noFill/>
        </p:spPr>
        <p:txBody>
          <a:bodyPr wrap="square" rtlCol="0">
            <a:spAutoFit/>
          </a:bodyPr>
          <a:lstStyle/>
          <a:p>
            <a:pPr algn="ctr"/>
            <a:r>
              <a:rPr lang="de-DE" sz="900" dirty="0"/>
              <a:t>Weiterer Empfang der  Ambulance-To-Incident Standortdaten eines Krankenwagen</a:t>
            </a:r>
            <a:endParaRPr lang="en-DE" sz="900" dirty="0"/>
          </a:p>
        </p:txBody>
      </p:sp>
    </p:spTree>
    <p:extLst>
      <p:ext uri="{BB962C8B-B14F-4D97-AF65-F5344CB8AC3E}">
        <p14:creationId xmlns:p14="http://schemas.microsoft.com/office/powerpoint/2010/main" val="2224524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19">
          <a:extLst>
            <a:ext uri="{FF2B5EF4-FFF2-40B4-BE49-F238E27FC236}">
              <a16:creationId xmlns:a16="http://schemas.microsoft.com/office/drawing/2014/main" id="{388C19B7-3E1F-C9AB-0C83-0B71BBD934B4}"/>
            </a:ext>
          </a:extLst>
        </p:cNvPr>
        <p:cNvGrpSpPr/>
        <p:nvPr/>
      </p:nvGrpSpPr>
      <p:grpSpPr>
        <a:xfrm>
          <a:off x="0" y="0"/>
          <a:ext cx="0" cy="0"/>
          <a:chOff x="0" y="0"/>
          <a:chExt cx="0" cy="0"/>
        </a:xfrm>
      </p:grpSpPr>
      <p:sp>
        <p:nvSpPr>
          <p:cNvPr id="820" name="Google Shape;820;p30">
            <a:extLst>
              <a:ext uri="{FF2B5EF4-FFF2-40B4-BE49-F238E27FC236}">
                <a16:creationId xmlns:a16="http://schemas.microsoft.com/office/drawing/2014/main" id="{C4114F52-23BA-1411-BC53-B981BF9AAA6C}"/>
              </a:ext>
            </a:extLst>
          </p:cNvPr>
          <p:cNvSpPr txBox="1">
            <a:spLocks noGrp="1"/>
          </p:cNvSpPr>
          <p:nvPr>
            <p:ph type="title"/>
          </p:nvPr>
        </p:nvSpPr>
        <p:spPr>
          <a:xfrm>
            <a:off x="461938" y="114300"/>
            <a:ext cx="8520650" cy="329789"/>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None/>
            </a:pPr>
            <a:r>
              <a:rPr lang="en-GB" sz="1800" b="1" dirty="0">
                <a:solidFill>
                  <a:schemeClr val="dk1"/>
                </a:solidFill>
              </a:rPr>
              <a:t>Methodik und Materialien</a:t>
            </a:r>
            <a:endParaRPr sz="1800" b="1" dirty="0">
              <a:solidFill>
                <a:schemeClr val="dk1"/>
              </a:solidFill>
            </a:endParaRPr>
          </a:p>
        </p:txBody>
      </p:sp>
      <p:sp>
        <p:nvSpPr>
          <p:cNvPr id="821" name="Google Shape;821;p30">
            <a:extLst>
              <a:ext uri="{FF2B5EF4-FFF2-40B4-BE49-F238E27FC236}">
                <a16:creationId xmlns:a16="http://schemas.microsoft.com/office/drawing/2014/main" id="{2DE926BF-5112-DB9F-E0B1-3782B53CA1C4}"/>
              </a:ext>
            </a:extLst>
          </p:cNvPr>
          <p:cNvSpPr txBox="1">
            <a:spLocks noGrp="1"/>
          </p:cNvSpPr>
          <p:nvPr>
            <p:ph type="dt" idx="10"/>
          </p:nvPr>
        </p:nvSpPr>
        <p:spPr>
          <a:xfrm>
            <a:off x="71400" y="4863249"/>
            <a:ext cx="19803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fr" sz="1100" dirty="0"/>
              <a:t>18.03.2025</a:t>
            </a:r>
          </a:p>
        </p:txBody>
      </p:sp>
      <p:sp>
        <p:nvSpPr>
          <p:cNvPr id="822" name="Google Shape;822;p30">
            <a:extLst>
              <a:ext uri="{FF2B5EF4-FFF2-40B4-BE49-F238E27FC236}">
                <a16:creationId xmlns:a16="http://schemas.microsoft.com/office/drawing/2014/main" id="{B4ECB68D-7019-F408-AF35-E9F5CAE249ED}"/>
              </a:ext>
            </a:extLst>
          </p:cNvPr>
          <p:cNvSpPr txBox="1">
            <a:spLocks noGrp="1"/>
          </p:cNvSpPr>
          <p:nvPr>
            <p:ph type="ftr" idx="11"/>
          </p:nvPr>
        </p:nvSpPr>
        <p:spPr>
          <a:xfrm>
            <a:off x="1961652" y="4863249"/>
            <a:ext cx="4680624"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fr" sz="1100"/>
              <a:t>Omar Zitouni</a:t>
            </a:r>
            <a:endParaRPr sz="1100"/>
          </a:p>
        </p:txBody>
      </p:sp>
      <p:sp>
        <p:nvSpPr>
          <p:cNvPr id="823" name="Google Shape;823;p30">
            <a:extLst>
              <a:ext uri="{FF2B5EF4-FFF2-40B4-BE49-F238E27FC236}">
                <a16:creationId xmlns:a16="http://schemas.microsoft.com/office/drawing/2014/main" id="{CBE13CB3-B7E0-B187-4EAD-F03BD9D92C47}"/>
              </a:ext>
            </a:extLst>
          </p:cNvPr>
          <p:cNvSpPr txBox="1">
            <a:spLocks noGrp="1"/>
          </p:cNvSpPr>
          <p:nvPr>
            <p:ph type="sldNum" idx="12"/>
          </p:nvPr>
        </p:nvSpPr>
        <p:spPr>
          <a:xfrm>
            <a:off x="6642276" y="4863249"/>
            <a:ext cx="720096"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fr" sz="1100"/>
              <a:t>11</a:t>
            </a:fld>
            <a:endParaRPr sz="1100"/>
          </a:p>
        </p:txBody>
      </p:sp>
      <p:sp>
        <p:nvSpPr>
          <p:cNvPr id="826" name="Google Shape;826;p30">
            <a:extLst>
              <a:ext uri="{FF2B5EF4-FFF2-40B4-BE49-F238E27FC236}">
                <a16:creationId xmlns:a16="http://schemas.microsoft.com/office/drawing/2014/main" id="{277BA97F-C0C5-66A6-BDA5-BA2F4381C4ED}"/>
              </a:ext>
            </a:extLst>
          </p:cNvPr>
          <p:cNvSpPr/>
          <p:nvPr/>
        </p:nvSpPr>
        <p:spPr>
          <a:xfrm>
            <a:off x="6499350" y="2086625"/>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7" name="Google Shape;827;p30">
            <a:extLst>
              <a:ext uri="{FF2B5EF4-FFF2-40B4-BE49-F238E27FC236}">
                <a16:creationId xmlns:a16="http://schemas.microsoft.com/office/drawing/2014/main" id="{AA0E36BC-F18D-8206-08EA-8409C5954D00}"/>
              </a:ext>
            </a:extLst>
          </p:cNvPr>
          <p:cNvSpPr/>
          <p:nvPr/>
        </p:nvSpPr>
        <p:spPr>
          <a:xfrm>
            <a:off x="6472800" y="3839850"/>
            <a:ext cx="242100" cy="309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8" name="Google Shape;828;p30">
            <a:extLst>
              <a:ext uri="{FF2B5EF4-FFF2-40B4-BE49-F238E27FC236}">
                <a16:creationId xmlns:a16="http://schemas.microsoft.com/office/drawing/2014/main" id="{F5883B59-71CC-3330-159F-F01E2D7A64CD}"/>
              </a:ext>
            </a:extLst>
          </p:cNvPr>
          <p:cNvSpPr/>
          <p:nvPr/>
        </p:nvSpPr>
        <p:spPr>
          <a:xfrm>
            <a:off x="6573600" y="1912200"/>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9" name="Google Shape;829;p30">
            <a:extLst>
              <a:ext uri="{FF2B5EF4-FFF2-40B4-BE49-F238E27FC236}">
                <a16:creationId xmlns:a16="http://schemas.microsoft.com/office/drawing/2014/main" id="{4172D4F3-7552-BA43-6438-316E4D9162EA}"/>
              </a:ext>
            </a:extLst>
          </p:cNvPr>
          <p:cNvSpPr/>
          <p:nvPr/>
        </p:nvSpPr>
        <p:spPr>
          <a:xfrm>
            <a:off x="6573600" y="3615450"/>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0" name="Google Shape;830;p30">
            <a:extLst>
              <a:ext uri="{FF2B5EF4-FFF2-40B4-BE49-F238E27FC236}">
                <a16:creationId xmlns:a16="http://schemas.microsoft.com/office/drawing/2014/main" id="{CBD38833-F705-1ACE-A406-2613341C949A}"/>
              </a:ext>
            </a:extLst>
          </p:cNvPr>
          <p:cNvSpPr/>
          <p:nvPr/>
        </p:nvSpPr>
        <p:spPr>
          <a:xfrm>
            <a:off x="3813250" y="4250625"/>
            <a:ext cx="663600" cy="194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1" name="Google Shape;831;p30">
            <a:extLst>
              <a:ext uri="{FF2B5EF4-FFF2-40B4-BE49-F238E27FC236}">
                <a16:creationId xmlns:a16="http://schemas.microsoft.com/office/drawing/2014/main" id="{9BBED9A5-3B62-1BF2-2D66-6526D215B4A6}"/>
              </a:ext>
            </a:extLst>
          </p:cNvPr>
          <p:cNvSpPr txBox="1"/>
          <p:nvPr/>
        </p:nvSpPr>
        <p:spPr>
          <a:xfrm>
            <a:off x="4072750" y="4007075"/>
            <a:ext cx="144600" cy="1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a:p>
        </p:txBody>
      </p:sp>
      <p:sp>
        <p:nvSpPr>
          <p:cNvPr id="3" name="Google Shape;824;p30">
            <a:extLst>
              <a:ext uri="{FF2B5EF4-FFF2-40B4-BE49-F238E27FC236}">
                <a16:creationId xmlns:a16="http://schemas.microsoft.com/office/drawing/2014/main" id="{913E4644-35BF-E626-030A-208D5350F233}"/>
              </a:ext>
            </a:extLst>
          </p:cNvPr>
          <p:cNvSpPr txBox="1"/>
          <p:nvPr/>
        </p:nvSpPr>
        <p:spPr>
          <a:xfrm>
            <a:off x="130629" y="698475"/>
            <a:ext cx="8851959" cy="3729200"/>
          </a:xfrm>
          <a:prstGeom prst="rect">
            <a:avLst/>
          </a:prstGeom>
          <a:noFill/>
          <a:ln>
            <a:noFill/>
          </a:ln>
        </p:spPr>
        <p:txBody>
          <a:bodyPr spcFirstLastPara="1" wrap="square" lIns="91425" tIns="91425" rIns="91425" bIns="91425" anchor="t" anchorCtr="0">
            <a:noAutofit/>
          </a:bodyPr>
          <a:lstStyle/>
          <a:p>
            <a:pPr marL="228600" indent="-228600">
              <a:buFont typeface="+mj-lt"/>
              <a:buAutoNum type="arabicPeriod" startAt="3"/>
            </a:pPr>
            <a:r>
              <a:rPr lang="de-DE" sz="1200" b="1" dirty="0"/>
              <a:t>Die Verarbeitung der Standortdaten der Responding Systeme durch die Curing Systeme.</a:t>
            </a:r>
          </a:p>
          <a:p>
            <a:endParaRPr lang="de-DE" sz="1800" b="1" dirty="0"/>
          </a:p>
        </p:txBody>
      </p:sp>
      <p:sp>
        <p:nvSpPr>
          <p:cNvPr id="2" name="Rectangle 1">
            <a:extLst>
              <a:ext uri="{FF2B5EF4-FFF2-40B4-BE49-F238E27FC236}">
                <a16:creationId xmlns:a16="http://schemas.microsoft.com/office/drawing/2014/main" id="{16B394A1-F019-0552-9681-7F4FE3C55AF8}"/>
              </a:ext>
            </a:extLst>
          </p:cNvPr>
          <p:cNvSpPr/>
          <p:nvPr/>
        </p:nvSpPr>
        <p:spPr>
          <a:xfrm>
            <a:off x="5804176" y="1082705"/>
            <a:ext cx="1080000" cy="720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t"/>
          <a:lstStyle/>
          <a:p>
            <a:r>
              <a:rPr lang="de-DE" sz="700" dirty="0"/>
              <a:t>- ambulance ID</a:t>
            </a:r>
          </a:p>
          <a:p>
            <a:r>
              <a:rPr lang="de-DE" sz="700" dirty="0"/>
              <a:t>- ambulance latitude</a:t>
            </a:r>
          </a:p>
          <a:p>
            <a:r>
              <a:rPr lang="de-DE" sz="700" dirty="0"/>
              <a:t>- ambulance longitude</a:t>
            </a:r>
          </a:p>
          <a:p>
            <a:r>
              <a:rPr lang="de-DE" sz="700" dirty="0"/>
              <a:t>- hospital latitude</a:t>
            </a:r>
          </a:p>
          <a:p>
            <a:r>
              <a:rPr lang="de-DE" sz="700" dirty="0"/>
              <a:t>- hospital longitude</a:t>
            </a:r>
          </a:p>
          <a:p>
            <a:r>
              <a:rPr lang="de-DE" sz="700" dirty="0"/>
              <a:t>- "hospital location"</a:t>
            </a:r>
            <a:endParaRPr lang="en-DE" sz="700" dirty="0"/>
          </a:p>
        </p:txBody>
      </p:sp>
      <p:sp>
        <p:nvSpPr>
          <p:cNvPr id="47" name="Rectangle: Rounded Corners 46">
            <a:extLst>
              <a:ext uri="{FF2B5EF4-FFF2-40B4-BE49-F238E27FC236}">
                <a16:creationId xmlns:a16="http://schemas.microsoft.com/office/drawing/2014/main" id="{209E6246-3743-F3E4-5B32-85AB94321350}"/>
              </a:ext>
            </a:extLst>
          </p:cNvPr>
          <p:cNvSpPr/>
          <p:nvPr/>
        </p:nvSpPr>
        <p:spPr>
          <a:xfrm>
            <a:off x="3834370" y="1254750"/>
            <a:ext cx="900000" cy="360000"/>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de-DE" sz="900" dirty="0"/>
              <a:t>Curing System</a:t>
            </a:r>
            <a:endParaRPr lang="en-DE" sz="900" dirty="0"/>
          </a:p>
        </p:txBody>
      </p:sp>
      <p:sp>
        <p:nvSpPr>
          <p:cNvPr id="49" name="Arrow: Right 48">
            <a:extLst>
              <a:ext uri="{FF2B5EF4-FFF2-40B4-BE49-F238E27FC236}">
                <a16:creationId xmlns:a16="http://schemas.microsoft.com/office/drawing/2014/main" id="{A04BE07F-A08F-7B3C-5EC0-5A356CF44A9A}"/>
              </a:ext>
            </a:extLst>
          </p:cNvPr>
          <p:cNvSpPr/>
          <p:nvPr/>
        </p:nvSpPr>
        <p:spPr>
          <a:xfrm flipH="1">
            <a:off x="4836520" y="1398750"/>
            <a:ext cx="828000" cy="72000"/>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DE"/>
          </a:p>
        </p:txBody>
      </p:sp>
      <p:sp>
        <p:nvSpPr>
          <p:cNvPr id="50" name="Rectangle: Rounded Corners 49">
            <a:extLst>
              <a:ext uri="{FF2B5EF4-FFF2-40B4-BE49-F238E27FC236}">
                <a16:creationId xmlns:a16="http://schemas.microsoft.com/office/drawing/2014/main" id="{4D636622-2FF6-F93C-D22A-FDC973572F75}"/>
              </a:ext>
            </a:extLst>
          </p:cNvPr>
          <p:cNvSpPr/>
          <p:nvPr/>
        </p:nvSpPr>
        <p:spPr>
          <a:xfrm>
            <a:off x="1819524" y="1254750"/>
            <a:ext cx="900000" cy="36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900" dirty="0"/>
              <a:t>MapQuest API</a:t>
            </a:r>
            <a:endParaRPr lang="en-DE" sz="900" dirty="0"/>
          </a:p>
        </p:txBody>
      </p:sp>
      <p:sp>
        <p:nvSpPr>
          <p:cNvPr id="51" name="Arrow: Right 50">
            <a:extLst>
              <a:ext uri="{FF2B5EF4-FFF2-40B4-BE49-F238E27FC236}">
                <a16:creationId xmlns:a16="http://schemas.microsoft.com/office/drawing/2014/main" id="{48A8F3C0-B05A-2D46-6A9D-DA04C1AF3E62}"/>
              </a:ext>
            </a:extLst>
          </p:cNvPr>
          <p:cNvSpPr/>
          <p:nvPr/>
        </p:nvSpPr>
        <p:spPr>
          <a:xfrm flipH="1">
            <a:off x="2862947" y="1339831"/>
            <a:ext cx="828000" cy="72000"/>
          </a:xfrm>
          <a:prstGeom prst="rightArrow">
            <a:avLst/>
          </a:prstGeom>
          <a:solidFill>
            <a:schemeClr val="accent2"/>
          </a:solidFill>
          <a:ln>
            <a:solidFill>
              <a:schemeClr val="accent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DE"/>
          </a:p>
        </p:txBody>
      </p:sp>
      <p:sp>
        <p:nvSpPr>
          <p:cNvPr id="52" name="Arrow: Right 51">
            <a:extLst>
              <a:ext uri="{FF2B5EF4-FFF2-40B4-BE49-F238E27FC236}">
                <a16:creationId xmlns:a16="http://schemas.microsoft.com/office/drawing/2014/main" id="{7D245B74-845D-6116-D2D3-C1DBC8C08592}"/>
              </a:ext>
            </a:extLst>
          </p:cNvPr>
          <p:cNvSpPr/>
          <p:nvPr/>
        </p:nvSpPr>
        <p:spPr>
          <a:xfrm>
            <a:off x="2884155" y="1477216"/>
            <a:ext cx="828000" cy="72000"/>
          </a:xfrm>
          <a:prstGeom prst="rightArrow">
            <a:avLst/>
          </a:prstGeom>
          <a:solidFill>
            <a:schemeClr val="accent2"/>
          </a:solidFill>
          <a:ln>
            <a:solidFill>
              <a:schemeClr val="accent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DE"/>
          </a:p>
        </p:txBody>
      </p:sp>
      <p:cxnSp>
        <p:nvCxnSpPr>
          <p:cNvPr id="769" name="Connector: Elbow 768">
            <a:extLst>
              <a:ext uri="{FF2B5EF4-FFF2-40B4-BE49-F238E27FC236}">
                <a16:creationId xmlns:a16="http://schemas.microsoft.com/office/drawing/2014/main" id="{24AE3268-8D25-98DD-9115-CB0579C27EF3}"/>
              </a:ext>
            </a:extLst>
          </p:cNvPr>
          <p:cNvCxnSpPr>
            <a:cxnSpLocks/>
            <a:stCxn id="47" idx="2"/>
          </p:cNvCxnSpPr>
          <p:nvPr/>
        </p:nvCxnSpPr>
        <p:spPr>
          <a:xfrm rot="5400000">
            <a:off x="3072709" y="778879"/>
            <a:ext cx="375791" cy="2047533"/>
          </a:xfrm>
          <a:prstGeom prst="bentConnector2">
            <a:avLst/>
          </a:prstGeom>
        </p:spPr>
        <p:style>
          <a:lnRef idx="1">
            <a:schemeClr val="accent6"/>
          </a:lnRef>
          <a:fillRef idx="0">
            <a:schemeClr val="accent6"/>
          </a:fillRef>
          <a:effectRef idx="0">
            <a:schemeClr val="accent6"/>
          </a:effectRef>
          <a:fontRef idx="minor">
            <a:schemeClr val="tx1"/>
          </a:fontRef>
        </p:style>
      </p:cxnSp>
      <p:cxnSp>
        <p:nvCxnSpPr>
          <p:cNvPr id="780" name="Straight Arrow Connector 779">
            <a:extLst>
              <a:ext uri="{FF2B5EF4-FFF2-40B4-BE49-F238E27FC236}">
                <a16:creationId xmlns:a16="http://schemas.microsoft.com/office/drawing/2014/main" id="{B688E1DD-4CA2-7718-92D1-9BE26073EEE6}"/>
              </a:ext>
            </a:extLst>
          </p:cNvPr>
          <p:cNvCxnSpPr>
            <a:cxnSpLocks/>
            <a:endCxn id="6" idx="0"/>
          </p:cNvCxnSpPr>
          <p:nvPr/>
        </p:nvCxnSpPr>
        <p:spPr>
          <a:xfrm>
            <a:off x="2236837" y="1990539"/>
            <a:ext cx="0" cy="43569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782" name="Connector: Elbow 781">
            <a:extLst>
              <a:ext uri="{FF2B5EF4-FFF2-40B4-BE49-F238E27FC236}">
                <a16:creationId xmlns:a16="http://schemas.microsoft.com/office/drawing/2014/main" id="{DA6C7A82-D184-7602-A66B-6AACD4631A92}"/>
              </a:ext>
            </a:extLst>
          </p:cNvPr>
          <p:cNvCxnSpPr>
            <a:cxnSpLocks/>
          </p:cNvCxnSpPr>
          <p:nvPr/>
        </p:nvCxnSpPr>
        <p:spPr>
          <a:xfrm rot="16200000" flipH="1">
            <a:off x="5127689" y="772127"/>
            <a:ext cx="374400" cy="2062800"/>
          </a:xfrm>
          <a:prstGeom prst="bentConnector2">
            <a:avLst/>
          </a:prstGeom>
        </p:spPr>
        <p:style>
          <a:lnRef idx="1">
            <a:schemeClr val="accent6"/>
          </a:lnRef>
          <a:fillRef idx="0">
            <a:schemeClr val="accent6"/>
          </a:fillRef>
          <a:effectRef idx="0">
            <a:schemeClr val="accent6"/>
          </a:effectRef>
          <a:fontRef idx="minor">
            <a:schemeClr val="tx1"/>
          </a:fontRef>
        </p:style>
      </p:cxnSp>
      <p:cxnSp>
        <p:nvCxnSpPr>
          <p:cNvPr id="783" name="Straight Arrow Connector 782">
            <a:extLst>
              <a:ext uri="{FF2B5EF4-FFF2-40B4-BE49-F238E27FC236}">
                <a16:creationId xmlns:a16="http://schemas.microsoft.com/office/drawing/2014/main" id="{32ECF1D2-EBDE-E22C-CFB1-D8EB5E0D3940}"/>
              </a:ext>
            </a:extLst>
          </p:cNvPr>
          <p:cNvCxnSpPr>
            <a:cxnSpLocks/>
          </p:cNvCxnSpPr>
          <p:nvPr/>
        </p:nvCxnSpPr>
        <p:spPr>
          <a:xfrm>
            <a:off x="6342470" y="1990539"/>
            <a:ext cx="3819" cy="43569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pic>
        <p:nvPicPr>
          <p:cNvPr id="6" name="Picture 5" descr="A map of a city&#10;&#10;AI-generated content may be incorrect.">
            <a:extLst>
              <a:ext uri="{FF2B5EF4-FFF2-40B4-BE49-F238E27FC236}">
                <a16:creationId xmlns:a16="http://schemas.microsoft.com/office/drawing/2014/main" id="{A7F37E5D-8BD3-8866-3A6D-6D2233AFBABB}"/>
              </a:ext>
            </a:extLst>
          </p:cNvPr>
          <p:cNvPicPr>
            <a:picLocks noChangeAspect="1"/>
          </p:cNvPicPr>
          <p:nvPr/>
        </p:nvPicPr>
        <p:blipFill>
          <a:blip r:embed="rId3"/>
          <a:stretch>
            <a:fillRect/>
          </a:stretch>
        </p:blipFill>
        <p:spPr>
          <a:xfrm>
            <a:off x="66961" y="2426235"/>
            <a:ext cx="4339751" cy="1332000"/>
          </a:xfrm>
          <a:prstGeom prst="rect">
            <a:avLst/>
          </a:prstGeom>
        </p:spPr>
      </p:pic>
      <p:pic>
        <p:nvPicPr>
          <p:cNvPr id="9" name="Picture 8" descr="A map of a city&#10;&#10;AI-generated content may be incorrect.">
            <a:extLst>
              <a:ext uri="{FF2B5EF4-FFF2-40B4-BE49-F238E27FC236}">
                <a16:creationId xmlns:a16="http://schemas.microsoft.com/office/drawing/2014/main" id="{2BBA4A80-C224-4B9D-F738-2658D2B5BB06}"/>
              </a:ext>
            </a:extLst>
          </p:cNvPr>
          <p:cNvPicPr>
            <a:picLocks noChangeAspect="1"/>
          </p:cNvPicPr>
          <p:nvPr/>
        </p:nvPicPr>
        <p:blipFill>
          <a:blip r:embed="rId4"/>
          <a:stretch>
            <a:fillRect/>
          </a:stretch>
        </p:blipFill>
        <p:spPr>
          <a:xfrm>
            <a:off x="4514643" y="2426235"/>
            <a:ext cx="4498728" cy="1332000"/>
          </a:xfrm>
          <a:prstGeom prst="rect">
            <a:avLst/>
          </a:prstGeom>
        </p:spPr>
      </p:pic>
      <p:sp>
        <p:nvSpPr>
          <p:cNvPr id="10" name="TextBox 9">
            <a:extLst>
              <a:ext uri="{FF2B5EF4-FFF2-40B4-BE49-F238E27FC236}">
                <a16:creationId xmlns:a16="http://schemas.microsoft.com/office/drawing/2014/main" id="{A0C4AF3F-FEF8-CB3C-B2B7-CC9116EE2B99}"/>
              </a:ext>
            </a:extLst>
          </p:cNvPr>
          <p:cNvSpPr txBox="1"/>
          <p:nvPr/>
        </p:nvSpPr>
        <p:spPr>
          <a:xfrm>
            <a:off x="2738458" y="2201213"/>
            <a:ext cx="1362874" cy="200055"/>
          </a:xfrm>
          <a:prstGeom prst="rect">
            <a:avLst/>
          </a:prstGeom>
          <a:noFill/>
        </p:spPr>
        <p:txBody>
          <a:bodyPr wrap="none" rtlCol="0">
            <a:spAutoFit/>
          </a:bodyPr>
          <a:lstStyle/>
          <a:p>
            <a:r>
              <a:rPr lang="de-DE" sz="700" dirty="0"/>
              <a:t>Gezeichnete Routen-Polylinie</a:t>
            </a:r>
            <a:endParaRPr lang="en-DE" sz="700" dirty="0"/>
          </a:p>
        </p:txBody>
      </p:sp>
      <p:sp>
        <p:nvSpPr>
          <p:cNvPr id="13" name="TextBox 12">
            <a:extLst>
              <a:ext uri="{FF2B5EF4-FFF2-40B4-BE49-F238E27FC236}">
                <a16:creationId xmlns:a16="http://schemas.microsoft.com/office/drawing/2014/main" id="{64960E17-462C-A977-96B4-31ED1C3BD63F}"/>
              </a:ext>
            </a:extLst>
          </p:cNvPr>
          <p:cNvSpPr txBox="1"/>
          <p:nvPr/>
        </p:nvSpPr>
        <p:spPr>
          <a:xfrm>
            <a:off x="3792251" y="3790362"/>
            <a:ext cx="1067921" cy="200055"/>
          </a:xfrm>
          <a:prstGeom prst="rect">
            <a:avLst/>
          </a:prstGeom>
          <a:noFill/>
        </p:spPr>
        <p:txBody>
          <a:bodyPr wrap="square" rtlCol="0">
            <a:spAutoFit/>
          </a:bodyPr>
          <a:lstStyle/>
          <a:p>
            <a:r>
              <a:rPr lang="de-DE" sz="700" dirty="0"/>
              <a:t>           X-Marker</a:t>
            </a:r>
            <a:endParaRPr lang="en-DE" sz="700" dirty="0"/>
          </a:p>
        </p:txBody>
      </p:sp>
      <p:cxnSp>
        <p:nvCxnSpPr>
          <p:cNvPr id="15" name="Straight Arrow Connector 14">
            <a:extLst>
              <a:ext uri="{FF2B5EF4-FFF2-40B4-BE49-F238E27FC236}">
                <a16:creationId xmlns:a16="http://schemas.microsoft.com/office/drawing/2014/main" id="{69F228FC-1E8E-8E38-B0E3-F3D9CBF72C5D}"/>
              </a:ext>
            </a:extLst>
          </p:cNvPr>
          <p:cNvCxnSpPr>
            <a:stCxn id="10" idx="2"/>
          </p:cNvCxnSpPr>
          <p:nvPr/>
        </p:nvCxnSpPr>
        <p:spPr>
          <a:xfrm>
            <a:off x="3419895" y="2401268"/>
            <a:ext cx="7703" cy="32431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00EA167B-BB52-7C73-E6DC-D57A918B98E0}"/>
              </a:ext>
            </a:extLst>
          </p:cNvPr>
          <p:cNvCxnSpPr>
            <a:cxnSpLocks/>
            <a:stCxn id="13" idx="0"/>
          </p:cNvCxnSpPr>
          <p:nvPr/>
        </p:nvCxnSpPr>
        <p:spPr>
          <a:xfrm flipH="1" flipV="1">
            <a:off x="4323807" y="3519488"/>
            <a:ext cx="2405" cy="27087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9" name="TextBox 18">
            <a:extLst>
              <a:ext uri="{FF2B5EF4-FFF2-40B4-BE49-F238E27FC236}">
                <a16:creationId xmlns:a16="http://schemas.microsoft.com/office/drawing/2014/main" id="{8908174A-025D-E0BF-08BB-80085C2551B1}"/>
              </a:ext>
            </a:extLst>
          </p:cNvPr>
          <p:cNvSpPr txBox="1"/>
          <p:nvPr/>
        </p:nvSpPr>
        <p:spPr>
          <a:xfrm>
            <a:off x="880333" y="3745027"/>
            <a:ext cx="2342733" cy="369332"/>
          </a:xfrm>
          <a:prstGeom prst="rect">
            <a:avLst/>
          </a:prstGeom>
          <a:noFill/>
        </p:spPr>
        <p:txBody>
          <a:bodyPr wrap="square" rtlCol="0">
            <a:spAutoFit/>
          </a:bodyPr>
          <a:lstStyle/>
          <a:p>
            <a:pPr algn="ctr"/>
            <a:r>
              <a:rPr lang="de-DE" sz="900" dirty="0"/>
              <a:t>Erstempfang der Ambulance-To-Hospital Standortdaten eines Krankenwagens</a:t>
            </a:r>
            <a:endParaRPr lang="en-DE" sz="900" dirty="0"/>
          </a:p>
        </p:txBody>
      </p:sp>
      <p:sp>
        <p:nvSpPr>
          <p:cNvPr id="20" name="TextBox 19">
            <a:extLst>
              <a:ext uri="{FF2B5EF4-FFF2-40B4-BE49-F238E27FC236}">
                <a16:creationId xmlns:a16="http://schemas.microsoft.com/office/drawing/2014/main" id="{9E84C7F0-A311-4A74-733C-9477317B273E}"/>
              </a:ext>
            </a:extLst>
          </p:cNvPr>
          <p:cNvSpPr txBox="1"/>
          <p:nvPr/>
        </p:nvSpPr>
        <p:spPr>
          <a:xfrm>
            <a:off x="5687519" y="3758235"/>
            <a:ext cx="2054762" cy="230832"/>
          </a:xfrm>
          <a:prstGeom prst="rect">
            <a:avLst/>
          </a:prstGeom>
          <a:noFill/>
        </p:spPr>
        <p:txBody>
          <a:bodyPr wrap="square" rtlCol="0">
            <a:spAutoFit/>
          </a:bodyPr>
          <a:lstStyle/>
          <a:p>
            <a:pPr algn="ctr"/>
            <a:r>
              <a:rPr lang="de-DE" sz="900" dirty="0"/>
              <a:t>Weiterer Empfang der Standortdaten</a:t>
            </a:r>
            <a:endParaRPr lang="en-DE" sz="900" dirty="0"/>
          </a:p>
        </p:txBody>
      </p:sp>
    </p:spTree>
    <p:extLst>
      <p:ext uri="{BB962C8B-B14F-4D97-AF65-F5344CB8AC3E}">
        <p14:creationId xmlns:p14="http://schemas.microsoft.com/office/powerpoint/2010/main" val="2307720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19">
          <a:extLst>
            <a:ext uri="{FF2B5EF4-FFF2-40B4-BE49-F238E27FC236}">
              <a16:creationId xmlns:a16="http://schemas.microsoft.com/office/drawing/2014/main" id="{F8702C0E-239A-234C-7DB7-27DA703D06D4}"/>
            </a:ext>
          </a:extLst>
        </p:cNvPr>
        <p:cNvGrpSpPr/>
        <p:nvPr/>
      </p:nvGrpSpPr>
      <p:grpSpPr>
        <a:xfrm>
          <a:off x="0" y="0"/>
          <a:ext cx="0" cy="0"/>
          <a:chOff x="0" y="0"/>
          <a:chExt cx="0" cy="0"/>
        </a:xfrm>
      </p:grpSpPr>
      <p:sp>
        <p:nvSpPr>
          <p:cNvPr id="820" name="Google Shape;820;p30">
            <a:extLst>
              <a:ext uri="{FF2B5EF4-FFF2-40B4-BE49-F238E27FC236}">
                <a16:creationId xmlns:a16="http://schemas.microsoft.com/office/drawing/2014/main" id="{C68F3183-41A3-7B9F-8D98-E8FC6470A9CD}"/>
              </a:ext>
            </a:extLst>
          </p:cNvPr>
          <p:cNvSpPr txBox="1">
            <a:spLocks noGrp="1"/>
          </p:cNvSpPr>
          <p:nvPr>
            <p:ph type="title"/>
          </p:nvPr>
        </p:nvSpPr>
        <p:spPr>
          <a:xfrm>
            <a:off x="461938" y="114300"/>
            <a:ext cx="8520650" cy="329789"/>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None/>
            </a:pPr>
            <a:r>
              <a:rPr lang="en-GB" sz="1800" b="1" dirty="0">
                <a:solidFill>
                  <a:schemeClr val="dk1"/>
                </a:solidFill>
              </a:rPr>
              <a:t>Methodik und Materialien</a:t>
            </a:r>
            <a:endParaRPr sz="1800" b="1" dirty="0">
              <a:solidFill>
                <a:schemeClr val="dk1"/>
              </a:solidFill>
            </a:endParaRPr>
          </a:p>
        </p:txBody>
      </p:sp>
      <p:sp>
        <p:nvSpPr>
          <p:cNvPr id="821" name="Google Shape;821;p30">
            <a:extLst>
              <a:ext uri="{FF2B5EF4-FFF2-40B4-BE49-F238E27FC236}">
                <a16:creationId xmlns:a16="http://schemas.microsoft.com/office/drawing/2014/main" id="{730ED449-3A2C-86A3-68CB-96944C04D4F6}"/>
              </a:ext>
            </a:extLst>
          </p:cNvPr>
          <p:cNvSpPr txBox="1">
            <a:spLocks noGrp="1"/>
          </p:cNvSpPr>
          <p:nvPr>
            <p:ph type="dt" idx="10"/>
          </p:nvPr>
        </p:nvSpPr>
        <p:spPr>
          <a:xfrm>
            <a:off x="71400" y="4863249"/>
            <a:ext cx="19803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fr" sz="1100" dirty="0"/>
              <a:t>18.03.2025</a:t>
            </a:r>
          </a:p>
        </p:txBody>
      </p:sp>
      <p:sp>
        <p:nvSpPr>
          <p:cNvPr id="822" name="Google Shape;822;p30">
            <a:extLst>
              <a:ext uri="{FF2B5EF4-FFF2-40B4-BE49-F238E27FC236}">
                <a16:creationId xmlns:a16="http://schemas.microsoft.com/office/drawing/2014/main" id="{871DC571-93E5-4816-A178-4E8B5DD2394A}"/>
              </a:ext>
            </a:extLst>
          </p:cNvPr>
          <p:cNvSpPr txBox="1">
            <a:spLocks noGrp="1"/>
          </p:cNvSpPr>
          <p:nvPr>
            <p:ph type="ftr" idx="11"/>
          </p:nvPr>
        </p:nvSpPr>
        <p:spPr>
          <a:xfrm>
            <a:off x="1961652" y="4863249"/>
            <a:ext cx="4680624"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fr" sz="1100"/>
              <a:t>Omar Zitouni</a:t>
            </a:r>
            <a:endParaRPr sz="1100"/>
          </a:p>
        </p:txBody>
      </p:sp>
      <p:sp>
        <p:nvSpPr>
          <p:cNvPr id="823" name="Google Shape;823;p30">
            <a:extLst>
              <a:ext uri="{FF2B5EF4-FFF2-40B4-BE49-F238E27FC236}">
                <a16:creationId xmlns:a16="http://schemas.microsoft.com/office/drawing/2014/main" id="{E39A6AB0-E6F0-3BE2-6D37-4124C05513C4}"/>
              </a:ext>
            </a:extLst>
          </p:cNvPr>
          <p:cNvSpPr txBox="1">
            <a:spLocks noGrp="1"/>
          </p:cNvSpPr>
          <p:nvPr>
            <p:ph type="sldNum" idx="12"/>
          </p:nvPr>
        </p:nvSpPr>
        <p:spPr>
          <a:xfrm>
            <a:off x="6642276" y="4863249"/>
            <a:ext cx="720096"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fr" sz="1100"/>
              <a:t>12</a:t>
            </a:fld>
            <a:endParaRPr sz="1100"/>
          </a:p>
        </p:txBody>
      </p:sp>
      <p:sp>
        <p:nvSpPr>
          <p:cNvPr id="826" name="Google Shape;826;p30">
            <a:extLst>
              <a:ext uri="{FF2B5EF4-FFF2-40B4-BE49-F238E27FC236}">
                <a16:creationId xmlns:a16="http://schemas.microsoft.com/office/drawing/2014/main" id="{433E5702-7A59-9A44-FB28-2D208BBB7D80}"/>
              </a:ext>
            </a:extLst>
          </p:cNvPr>
          <p:cNvSpPr/>
          <p:nvPr/>
        </p:nvSpPr>
        <p:spPr>
          <a:xfrm>
            <a:off x="6499350" y="2086625"/>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7" name="Google Shape;827;p30">
            <a:extLst>
              <a:ext uri="{FF2B5EF4-FFF2-40B4-BE49-F238E27FC236}">
                <a16:creationId xmlns:a16="http://schemas.microsoft.com/office/drawing/2014/main" id="{BCD82468-8753-EC6A-5E64-A835F75A7180}"/>
              </a:ext>
            </a:extLst>
          </p:cNvPr>
          <p:cNvSpPr/>
          <p:nvPr/>
        </p:nvSpPr>
        <p:spPr>
          <a:xfrm>
            <a:off x="6472800" y="3839850"/>
            <a:ext cx="242100" cy="309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8" name="Google Shape;828;p30">
            <a:extLst>
              <a:ext uri="{FF2B5EF4-FFF2-40B4-BE49-F238E27FC236}">
                <a16:creationId xmlns:a16="http://schemas.microsoft.com/office/drawing/2014/main" id="{446F4EFE-55E9-7726-AEC9-A4859736653F}"/>
              </a:ext>
            </a:extLst>
          </p:cNvPr>
          <p:cNvSpPr/>
          <p:nvPr/>
        </p:nvSpPr>
        <p:spPr>
          <a:xfrm>
            <a:off x="6573600" y="1912200"/>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9" name="Google Shape;829;p30">
            <a:extLst>
              <a:ext uri="{FF2B5EF4-FFF2-40B4-BE49-F238E27FC236}">
                <a16:creationId xmlns:a16="http://schemas.microsoft.com/office/drawing/2014/main" id="{EBB7D446-58C7-DCD1-449B-EB6E4DD71356}"/>
              </a:ext>
            </a:extLst>
          </p:cNvPr>
          <p:cNvSpPr/>
          <p:nvPr/>
        </p:nvSpPr>
        <p:spPr>
          <a:xfrm>
            <a:off x="6573600" y="3615450"/>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0" name="Google Shape;830;p30">
            <a:extLst>
              <a:ext uri="{FF2B5EF4-FFF2-40B4-BE49-F238E27FC236}">
                <a16:creationId xmlns:a16="http://schemas.microsoft.com/office/drawing/2014/main" id="{68CE9283-5737-3368-F9FC-EB2F3B024F50}"/>
              </a:ext>
            </a:extLst>
          </p:cNvPr>
          <p:cNvSpPr/>
          <p:nvPr/>
        </p:nvSpPr>
        <p:spPr>
          <a:xfrm>
            <a:off x="3813250" y="4250625"/>
            <a:ext cx="663600" cy="194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1" name="Google Shape;831;p30">
            <a:extLst>
              <a:ext uri="{FF2B5EF4-FFF2-40B4-BE49-F238E27FC236}">
                <a16:creationId xmlns:a16="http://schemas.microsoft.com/office/drawing/2014/main" id="{AD505304-1557-6829-73D1-D441C3AA6C6E}"/>
              </a:ext>
            </a:extLst>
          </p:cNvPr>
          <p:cNvSpPr txBox="1"/>
          <p:nvPr/>
        </p:nvSpPr>
        <p:spPr>
          <a:xfrm>
            <a:off x="4072750" y="4007075"/>
            <a:ext cx="144600" cy="1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a:p>
        </p:txBody>
      </p:sp>
      <p:sp>
        <p:nvSpPr>
          <p:cNvPr id="3" name="Google Shape;824;p30">
            <a:extLst>
              <a:ext uri="{FF2B5EF4-FFF2-40B4-BE49-F238E27FC236}">
                <a16:creationId xmlns:a16="http://schemas.microsoft.com/office/drawing/2014/main" id="{9383AA01-786C-042E-E5BF-FD4FA24B6239}"/>
              </a:ext>
            </a:extLst>
          </p:cNvPr>
          <p:cNvSpPr txBox="1"/>
          <p:nvPr/>
        </p:nvSpPr>
        <p:spPr>
          <a:xfrm>
            <a:off x="130629" y="698475"/>
            <a:ext cx="8851959" cy="3729200"/>
          </a:xfrm>
          <a:prstGeom prst="rect">
            <a:avLst/>
          </a:prstGeom>
          <a:noFill/>
          <a:ln>
            <a:noFill/>
          </a:ln>
        </p:spPr>
        <p:txBody>
          <a:bodyPr spcFirstLastPara="1" wrap="square" lIns="91425" tIns="91425" rIns="91425" bIns="91425" anchor="t" anchorCtr="0">
            <a:noAutofit/>
          </a:bodyPr>
          <a:lstStyle/>
          <a:p>
            <a:pPr marL="228600" indent="-228600">
              <a:buFont typeface="+mj-lt"/>
              <a:buAutoNum type="arabicPeriod" startAt="3"/>
            </a:pPr>
            <a:r>
              <a:rPr lang="de-DE" sz="1200" b="1" dirty="0"/>
              <a:t>Die Verarbeitung der Standortdaten der Responding Systeme durch die Curing Systeme.</a:t>
            </a:r>
          </a:p>
          <a:p>
            <a:endParaRPr lang="de-DE" sz="1800" b="1" dirty="0"/>
          </a:p>
        </p:txBody>
      </p:sp>
      <p:sp>
        <p:nvSpPr>
          <p:cNvPr id="2" name="Rectangle 1">
            <a:extLst>
              <a:ext uri="{FF2B5EF4-FFF2-40B4-BE49-F238E27FC236}">
                <a16:creationId xmlns:a16="http://schemas.microsoft.com/office/drawing/2014/main" id="{1AB4D4D3-6396-0F50-8DD8-5742CD155C78}"/>
              </a:ext>
            </a:extLst>
          </p:cNvPr>
          <p:cNvSpPr/>
          <p:nvPr/>
        </p:nvSpPr>
        <p:spPr>
          <a:xfrm>
            <a:off x="5804176" y="1082705"/>
            <a:ext cx="1080000" cy="720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t"/>
          <a:lstStyle/>
          <a:p>
            <a:r>
              <a:rPr lang="de-DE" sz="700" dirty="0"/>
              <a:t>- ambulance ID</a:t>
            </a:r>
          </a:p>
          <a:p>
            <a:r>
              <a:rPr lang="de-DE" sz="700" dirty="0"/>
              <a:t>- ambulance latitude</a:t>
            </a:r>
          </a:p>
          <a:p>
            <a:r>
              <a:rPr lang="de-DE" sz="700" dirty="0"/>
              <a:t>- ambulance longitude</a:t>
            </a:r>
          </a:p>
          <a:p>
            <a:endParaRPr lang="de-DE" sz="700" dirty="0"/>
          </a:p>
          <a:p>
            <a:endParaRPr lang="de-DE" sz="700" dirty="0"/>
          </a:p>
          <a:p>
            <a:r>
              <a:rPr lang="de-DE" sz="700" dirty="0"/>
              <a:t>- "at hospital"</a:t>
            </a:r>
            <a:endParaRPr lang="en-DE" sz="700" dirty="0"/>
          </a:p>
        </p:txBody>
      </p:sp>
      <p:sp>
        <p:nvSpPr>
          <p:cNvPr id="47" name="Rectangle: Rounded Corners 46">
            <a:extLst>
              <a:ext uri="{FF2B5EF4-FFF2-40B4-BE49-F238E27FC236}">
                <a16:creationId xmlns:a16="http://schemas.microsoft.com/office/drawing/2014/main" id="{64DF43AF-2040-2476-F095-272C60D7F3A9}"/>
              </a:ext>
            </a:extLst>
          </p:cNvPr>
          <p:cNvSpPr/>
          <p:nvPr/>
        </p:nvSpPr>
        <p:spPr>
          <a:xfrm>
            <a:off x="3834370" y="1260000"/>
            <a:ext cx="900000" cy="360000"/>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de-DE" sz="900" dirty="0"/>
              <a:t>Curing System</a:t>
            </a:r>
            <a:endParaRPr lang="en-DE" sz="900" dirty="0"/>
          </a:p>
        </p:txBody>
      </p:sp>
      <p:sp>
        <p:nvSpPr>
          <p:cNvPr id="49" name="Arrow: Right 48">
            <a:extLst>
              <a:ext uri="{FF2B5EF4-FFF2-40B4-BE49-F238E27FC236}">
                <a16:creationId xmlns:a16="http://schemas.microsoft.com/office/drawing/2014/main" id="{D685CB51-5C72-D0A9-4AF9-72DE66F38F16}"/>
              </a:ext>
            </a:extLst>
          </p:cNvPr>
          <p:cNvSpPr/>
          <p:nvPr/>
        </p:nvSpPr>
        <p:spPr>
          <a:xfrm flipH="1">
            <a:off x="4836520" y="1398750"/>
            <a:ext cx="828000" cy="72000"/>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DE"/>
          </a:p>
        </p:txBody>
      </p:sp>
      <p:pic>
        <p:nvPicPr>
          <p:cNvPr id="5" name="Picture 4" descr="A map of a city&#10;&#10;AI-generated content may be incorrect.">
            <a:extLst>
              <a:ext uri="{FF2B5EF4-FFF2-40B4-BE49-F238E27FC236}">
                <a16:creationId xmlns:a16="http://schemas.microsoft.com/office/drawing/2014/main" id="{B47F7B71-A260-07C3-D95D-F56208BD4FC2}"/>
              </a:ext>
            </a:extLst>
          </p:cNvPr>
          <p:cNvPicPr>
            <a:picLocks noChangeAspect="1"/>
          </p:cNvPicPr>
          <p:nvPr/>
        </p:nvPicPr>
        <p:blipFill>
          <a:blip r:embed="rId3"/>
          <a:stretch>
            <a:fillRect/>
          </a:stretch>
        </p:blipFill>
        <p:spPr>
          <a:xfrm>
            <a:off x="1260573" y="2000462"/>
            <a:ext cx="5913554" cy="2196000"/>
          </a:xfrm>
          <a:prstGeom prst="rect">
            <a:avLst/>
          </a:prstGeom>
        </p:spPr>
      </p:pic>
      <p:sp>
        <p:nvSpPr>
          <p:cNvPr id="7" name="TextBox 6">
            <a:extLst>
              <a:ext uri="{FF2B5EF4-FFF2-40B4-BE49-F238E27FC236}">
                <a16:creationId xmlns:a16="http://schemas.microsoft.com/office/drawing/2014/main" id="{538F2BB5-01D3-9DD5-AAD3-904E857DEA98}"/>
              </a:ext>
            </a:extLst>
          </p:cNvPr>
          <p:cNvSpPr txBox="1"/>
          <p:nvPr/>
        </p:nvSpPr>
        <p:spPr>
          <a:xfrm>
            <a:off x="2149044" y="4214193"/>
            <a:ext cx="4270651" cy="230832"/>
          </a:xfrm>
          <a:prstGeom prst="rect">
            <a:avLst/>
          </a:prstGeom>
          <a:noFill/>
        </p:spPr>
        <p:txBody>
          <a:bodyPr wrap="square" rtlCol="0">
            <a:spAutoFit/>
          </a:bodyPr>
          <a:lstStyle/>
          <a:p>
            <a:pPr algn="ctr"/>
            <a:r>
              <a:rPr lang="de-DE" sz="900" dirty="0"/>
              <a:t>Empfang der Ambulance-At-Hospital Standortdaten eines Krankenwagens</a:t>
            </a:r>
            <a:endParaRPr lang="en-DE" sz="900" dirty="0"/>
          </a:p>
        </p:txBody>
      </p:sp>
      <p:cxnSp>
        <p:nvCxnSpPr>
          <p:cNvPr id="11" name="Straight Arrow Connector 10">
            <a:extLst>
              <a:ext uri="{FF2B5EF4-FFF2-40B4-BE49-F238E27FC236}">
                <a16:creationId xmlns:a16="http://schemas.microsoft.com/office/drawing/2014/main" id="{ADFCC219-6A14-EAE2-9ECF-5EB2683CBEDC}"/>
              </a:ext>
            </a:extLst>
          </p:cNvPr>
          <p:cNvCxnSpPr>
            <a:stCxn id="47" idx="2"/>
          </p:cNvCxnSpPr>
          <p:nvPr/>
        </p:nvCxnSpPr>
        <p:spPr>
          <a:xfrm flipH="1">
            <a:off x="4278573" y="1620000"/>
            <a:ext cx="5797" cy="38046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229937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19">
          <a:extLst>
            <a:ext uri="{FF2B5EF4-FFF2-40B4-BE49-F238E27FC236}">
              <a16:creationId xmlns:a16="http://schemas.microsoft.com/office/drawing/2014/main" id="{101372A6-0200-C857-968D-030D9E8BCF10}"/>
            </a:ext>
          </a:extLst>
        </p:cNvPr>
        <p:cNvGrpSpPr/>
        <p:nvPr/>
      </p:nvGrpSpPr>
      <p:grpSpPr>
        <a:xfrm>
          <a:off x="0" y="0"/>
          <a:ext cx="0" cy="0"/>
          <a:chOff x="0" y="0"/>
          <a:chExt cx="0" cy="0"/>
        </a:xfrm>
      </p:grpSpPr>
      <p:sp>
        <p:nvSpPr>
          <p:cNvPr id="820" name="Google Shape;820;p30">
            <a:extLst>
              <a:ext uri="{FF2B5EF4-FFF2-40B4-BE49-F238E27FC236}">
                <a16:creationId xmlns:a16="http://schemas.microsoft.com/office/drawing/2014/main" id="{38A457C7-DB8A-813F-6C4B-A474D1D335F6}"/>
              </a:ext>
            </a:extLst>
          </p:cNvPr>
          <p:cNvSpPr txBox="1">
            <a:spLocks noGrp="1"/>
          </p:cNvSpPr>
          <p:nvPr>
            <p:ph type="title"/>
          </p:nvPr>
        </p:nvSpPr>
        <p:spPr>
          <a:xfrm>
            <a:off x="461938" y="114300"/>
            <a:ext cx="8520650" cy="329789"/>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None/>
            </a:pPr>
            <a:r>
              <a:rPr lang="en-GB" sz="1800" b="1" dirty="0">
                <a:solidFill>
                  <a:schemeClr val="dk1"/>
                </a:solidFill>
              </a:rPr>
              <a:t>Ergebnis: Fahrtest</a:t>
            </a:r>
            <a:endParaRPr sz="1800" b="1" dirty="0">
              <a:solidFill>
                <a:schemeClr val="dk1"/>
              </a:solidFill>
            </a:endParaRPr>
          </a:p>
        </p:txBody>
      </p:sp>
      <p:sp>
        <p:nvSpPr>
          <p:cNvPr id="821" name="Google Shape;821;p30">
            <a:extLst>
              <a:ext uri="{FF2B5EF4-FFF2-40B4-BE49-F238E27FC236}">
                <a16:creationId xmlns:a16="http://schemas.microsoft.com/office/drawing/2014/main" id="{1725CFD3-D317-0907-66F6-1318564DC417}"/>
              </a:ext>
            </a:extLst>
          </p:cNvPr>
          <p:cNvSpPr txBox="1">
            <a:spLocks noGrp="1"/>
          </p:cNvSpPr>
          <p:nvPr>
            <p:ph type="dt" idx="10"/>
          </p:nvPr>
        </p:nvSpPr>
        <p:spPr>
          <a:xfrm>
            <a:off x="71400" y="4863249"/>
            <a:ext cx="19803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fr" sz="1100" dirty="0"/>
              <a:t>18.03.2025</a:t>
            </a:r>
          </a:p>
        </p:txBody>
      </p:sp>
      <p:sp>
        <p:nvSpPr>
          <p:cNvPr id="822" name="Google Shape;822;p30">
            <a:extLst>
              <a:ext uri="{FF2B5EF4-FFF2-40B4-BE49-F238E27FC236}">
                <a16:creationId xmlns:a16="http://schemas.microsoft.com/office/drawing/2014/main" id="{4E42BFFF-3155-FA4B-D545-E4309A7AAFBD}"/>
              </a:ext>
            </a:extLst>
          </p:cNvPr>
          <p:cNvSpPr txBox="1">
            <a:spLocks noGrp="1"/>
          </p:cNvSpPr>
          <p:nvPr>
            <p:ph type="ftr" idx="11"/>
          </p:nvPr>
        </p:nvSpPr>
        <p:spPr>
          <a:xfrm>
            <a:off x="1961652" y="4863249"/>
            <a:ext cx="4680624"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fr" sz="1100"/>
              <a:t>Omar Zitouni</a:t>
            </a:r>
            <a:endParaRPr sz="1100"/>
          </a:p>
        </p:txBody>
      </p:sp>
      <p:sp>
        <p:nvSpPr>
          <p:cNvPr id="823" name="Google Shape;823;p30">
            <a:extLst>
              <a:ext uri="{FF2B5EF4-FFF2-40B4-BE49-F238E27FC236}">
                <a16:creationId xmlns:a16="http://schemas.microsoft.com/office/drawing/2014/main" id="{19196A62-C6ED-A22D-F606-979106604FB9}"/>
              </a:ext>
            </a:extLst>
          </p:cNvPr>
          <p:cNvSpPr txBox="1">
            <a:spLocks noGrp="1"/>
          </p:cNvSpPr>
          <p:nvPr>
            <p:ph type="sldNum" idx="12"/>
          </p:nvPr>
        </p:nvSpPr>
        <p:spPr>
          <a:xfrm>
            <a:off x="6642276" y="4863249"/>
            <a:ext cx="720096"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fr" sz="1100"/>
              <a:t>13</a:t>
            </a:fld>
            <a:endParaRPr sz="1100"/>
          </a:p>
        </p:txBody>
      </p:sp>
      <p:sp>
        <p:nvSpPr>
          <p:cNvPr id="826" name="Google Shape;826;p30">
            <a:extLst>
              <a:ext uri="{FF2B5EF4-FFF2-40B4-BE49-F238E27FC236}">
                <a16:creationId xmlns:a16="http://schemas.microsoft.com/office/drawing/2014/main" id="{90E7487C-0CAE-D9F0-37BC-6D384CE3D086}"/>
              </a:ext>
            </a:extLst>
          </p:cNvPr>
          <p:cNvSpPr/>
          <p:nvPr/>
        </p:nvSpPr>
        <p:spPr>
          <a:xfrm>
            <a:off x="6499350" y="2086625"/>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7" name="Google Shape;827;p30">
            <a:extLst>
              <a:ext uri="{FF2B5EF4-FFF2-40B4-BE49-F238E27FC236}">
                <a16:creationId xmlns:a16="http://schemas.microsoft.com/office/drawing/2014/main" id="{666EA3C3-F87B-BF81-0D77-9E90892A63D6}"/>
              </a:ext>
            </a:extLst>
          </p:cNvPr>
          <p:cNvSpPr/>
          <p:nvPr/>
        </p:nvSpPr>
        <p:spPr>
          <a:xfrm>
            <a:off x="6472800" y="3839850"/>
            <a:ext cx="242100" cy="309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8" name="Google Shape;828;p30">
            <a:extLst>
              <a:ext uri="{FF2B5EF4-FFF2-40B4-BE49-F238E27FC236}">
                <a16:creationId xmlns:a16="http://schemas.microsoft.com/office/drawing/2014/main" id="{E0575C6C-8477-8ABB-A0B0-EC9C10F484C9}"/>
              </a:ext>
            </a:extLst>
          </p:cNvPr>
          <p:cNvSpPr/>
          <p:nvPr/>
        </p:nvSpPr>
        <p:spPr>
          <a:xfrm>
            <a:off x="6573600" y="1912200"/>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9" name="Google Shape;829;p30">
            <a:extLst>
              <a:ext uri="{FF2B5EF4-FFF2-40B4-BE49-F238E27FC236}">
                <a16:creationId xmlns:a16="http://schemas.microsoft.com/office/drawing/2014/main" id="{881F196B-0F93-61EC-72F3-9F58DDC9CD9C}"/>
              </a:ext>
            </a:extLst>
          </p:cNvPr>
          <p:cNvSpPr/>
          <p:nvPr/>
        </p:nvSpPr>
        <p:spPr>
          <a:xfrm>
            <a:off x="6573600" y="3615450"/>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0" name="Google Shape;830;p30">
            <a:extLst>
              <a:ext uri="{FF2B5EF4-FFF2-40B4-BE49-F238E27FC236}">
                <a16:creationId xmlns:a16="http://schemas.microsoft.com/office/drawing/2014/main" id="{61C47E80-54D1-A5CF-2ED3-2681FDF68861}"/>
              </a:ext>
            </a:extLst>
          </p:cNvPr>
          <p:cNvSpPr/>
          <p:nvPr/>
        </p:nvSpPr>
        <p:spPr>
          <a:xfrm>
            <a:off x="3813250" y="4250625"/>
            <a:ext cx="663600" cy="194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1" name="Google Shape;831;p30">
            <a:extLst>
              <a:ext uri="{FF2B5EF4-FFF2-40B4-BE49-F238E27FC236}">
                <a16:creationId xmlns:a16="http://schemas.microsoft.com/office/drawing/2014/main" id="{D93A3B93-6E1B-A586-DE3B-24BAA25948D3}"/>
              </a:ext>
            </a:extLst>
          </p:cNvPr>
          <p:cNvSpPr txBox="1"/>
          <p:nvPr/>
        </p:nvSpPr>
        <p:spPr>
          <a:xfrm>
            <a:off x="4072750" y="4007075"/>
            <a:ext cx="144600" cy="1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a:p>
        </p:txBody>
      </p:sp>
      <p:sp>
        <p:nvSpPr>
          <p:cNvPr id="3" name="Google Shape;824;p30">
            <a:extLst>
              <a:ext uri="{FF2B5EF4-FFF2-40B4-BE49-F238E27FC236}">
                <a16:creationId xmlns:a16="http://schemas.microsoft.com/office/drawing/2014/main" id="{E8C1F623-4AE5-9278-7A57-B10D6C0EBEDA}"/>
              </a:ext>
            </a:extLst>
          </p:cNvPr>
          <p:cNvSpPr txBox="1"/>
          <p:nvPr/>
        </p:nvSpPr>
        <p:spPr>
          <a:xfrm>
            <a:off x="130629" y="698475"/>
            <a:ext cx="8851959" cy="37292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de-DE" sz="1200" dirty="0"/>
              <a:t>Durchführung eines Fahrtests mit dem Forschungsauto, um die Verfolgung bei einem Notfalleinsatz zu simulieren.</a:t>
            </a:r>
            <a:endParaRPr sz="1200"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sz="1200" dirty="0"/>
              <a:t>=&gt; FF1: Erfolgreiche Integration von Rescuetrack in die ISAN-Plattform.</a:t>
            </a:r>
            <a:endParaRPr sz="1200" dirty="0"/>
          </a:p>
        </p:txBody>
      </p:sp>
      <p:pic>
        <p:nvPicPr>
          <p:cNvPr id="4" name="Picture 3" descr="A map of a city&#10;&#10;AI-generated content may be incorrect.">
            <a:extLst>
              <a:ext uri="{FF2B5EF4-FFF2-40B4-BE49-F238E27FC236}">
                <a16:creationId xmlns:a16="http://schemas.microsoft.com/office/drawing/2014/main" id="{58BD873F-56EA-F005-13C7-35FFA17173FC}"/>
              </a:ext>
            </a:extLst>
          </p:cNvPr>
          <p:cNvPicPr>
            <a:picLocks noChangeAspect="1"/>
          </p:cNvPicPr>
          <p:nvPr/>
        </p:nvPicPr>
        <p:blipFill>
          <a:blip r:embed="rId3"/>
          <a:stretch>
            <a:fillRect/>
          </a:stretch>
        </p:blipFill>
        <p:spPr>
          <a:xfrm>
            <a:off x="43870" y="1286854"/>
            <a:ext cx="2946150" cy="2160000"/>
          </a:xfrm>
          <a:prstGeom prst="rect">
            <a:avLst/>
          </a:prstGeom>
        </p:spPr>
      </p:pic>
      <p:pic>
        <p:nvPicPr>
          <p:cNvPr id="6" name="Picture 5" descr="A map of a city&#10;&#10;AI-generated content may be incorrect.">
            <a:extLst>
              <a:ext uri="{FF2B5EF4-FFF2-40B4-BE49-F238E27FC236}">
                <a16:creationId xmlns:a16="http://schemas.microsoft.com/office/drawing/2014/main" id="{53B99078-D568-EF26-21BD-B6EBD52445D0}"/>
              </a:ext>
            </a:extLst>
          </p:cNvPr>
          <p:cNvPicPr>
            <a:picLocks noChangeAspect="1"/>
          </p:cNvPicPr>
          <p:nvPr/>
        </p:nvPicPr>
        <p:blipFill>
          <a:blip r:embed="rId4"/>
          <a:stretch>
            <a:fillRect/>
          </a:stretch>
        </p:blipFill>
        <p:spPr>
          <a:xfrm>
            <a:off x="3059024" y="1268854"/>
            <a:ext cx="2942427" cy="2196000"/>
          </a:xfrm>
          <a:prstGeom prst="rect">
            <a:avLst/>
          </a:prstGeom>
        </p:spPr>
      </p:pic>
      <p:pic>
        <p:nvPicPr>
          <p:cNvPr id="10" name="Picture 9" descr="A map of a city&#10;&#10;AI-generated content may be incorrect.">
            <a:extLst>
              <a:ext uri="{FF2B5EF4-FFF2-40B4-BE49-F238E27FC236}">
                <a16:creationId xmlns:a16="http://schemas.microsoft.com/office/drawing/2014/main" id="{14ED4A86-7379-ED6A-E7A7-FF356935F5AD}"/>
              </a:ext>
            </a:extLst>
          </p:cNvPr>
          <p:cNvPicPr>
            <a:picLocks noChangeAspect="1"/>
          </p:cNvPicPr>
          <p:nvPr/>
        </p:nvPicPr>
        <p:blipFill>
          <a:blip r:embed="rId5"/>
          <a:srcRect l="4036" r="2923"/>
          <a:stretch/>
        </p:blipFill>
        <p:spPr>
          <a:xfrm>
            <a:off x="6070455" y="1268854"/>
            <a:ext cx="2989155" cy="2196000"/>
          </a:xfrm>
          <a:prstGeom prst="rect">
            <a:avLst/>
          </a:prstGeom>
        </p:spPr>
      </p:pic>
    </p:spTree>
    <p:extLst>
      <p:ext uri="{BB962C8B-B14F-4D97-AF65-F5344CB8AC3E}">
        <p14:creationId xmlns:p14="http://schemas.microsoft.com/office/powerpoint/2010/main" val="59312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19">
          <a:extLst>
            <a:ext uri="{FF2B5EF4-FFF2-40B4-BE49-F238E27FC236}">
              <a16:creationId xmlns:a16="http://schemas.microsoft.com/office/drawing/2014/main" id="{E31CC902-FE4B-DFAD-DAED-51B805945A14}"/>
            </a:ext>
          </a:extLst>
        </p:cNvPr>
        <p:cNvGrpSpPr/>
        <p:nvPr/>
      </p:nvGrpSpPr>
      <p:grpSpPr>
        <a:xfrm>
          <a:off x="0" y="0"/>
          <a:ext cx="0" cy="0"/>
          <a:chOff x="0" y="0"/>
          <a:chExt cx="0" cy="0"/>
        </a:xfrm>
      </p:grpSpPr>
      <p:sp>
        <p:nvSpPr>
          <p:cNvPr id="820" name="Google Shape;820;p30">
            <a:extLst>
              <a:ext uri="{FF2B5EF4-FFF2-40B4-BE49-F238E27FC236}">
                <a16:creationId xmlns:a16="http://schemas.microsoft.com/office/drawing/2014/main" id="{2FA3FA5D-DA38-B60F-127D-2E4E49F131DE}"/>
              </a:ext>
            </a:extLst>
          </p:cNvPr>
          <p:cNvSpPr txBox="1">
            <a:spLocks noGrp="1"/>
          </p:cNvSpPr>
          <p:nvPr>
            <p:ph type="title"/>
          </p:nvPr>
        </p:nvSpPr>
        <p:spPr>
          <a:xfrm>
            <a:off x="461938" y="114300"/>
            <a:ext cx="8520650" cy="329789"/>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None/>
            </a:pPr>
            <a:r>
              <a:rPr lang="en-GB" sz="1800" b="1" dirty="0">
                <a:solidFill>
                  <a:schemeClr val="dk1"/>
                </a:solidFill>
              </a:rPr>
              <a:t>Ergebnis: Fahrtest</a:t>
            </a:r>
            <a:endParaRPr sz="1800" b="1" dirty="0">
              <a:solidFill>
                <a:schemeClr val="dk1"/>
              </a:solidFill>
            </a:endParaRPr>
          </a:p>
        </p:txBody>
      </p:sp>
      <p:sp>
        <p:nvSpPr>
          <p:cNvPr id="821" name="Google Shape;821;p30">
            <a:extLst>
              <a:ext uri="{FF2B5EF4-FFF2-40B4-BE49-F238E27FC236}">
                <a16:creationId xmlns:a16="http://schemas.microsoft.com/office/drawing/2014/main" id="{21DE8E6F-5832-733A-6959-D87DF61535E5}"/>
              </a:ext>
            </a:extLst>
          </p:cNvPr>
          <p:cNvSpPr txBox="1">
            <a:spLocks noGrp="1"/>
          </p:cNvSpPr>
          <p:nvPr>
            <p:ph type="dt" idx="10"/>
          </p:nvPr>
        </p:nvSpPr>
        <p:spPr>
          <a:xfrm>
            <a:off x="71400" y="4863249"/>
            <a:ext cx="19803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fr" sz="1100" dirty="0"/>
              <a:t>18.03.2025</a:t>
            </a:r>
          </a:p>
        </p:txBody>
      </p:sp>
      <p:sp>
        <p:nvSpPr>
          <p:cNvPr id="822" name="Google Shape;822;p30">
            <a:extLst>
              <a:ext uri="{FF2B5EF4-FFF2-40B4-BE49-F238E27FC236}">
                <a16:creationId xmlns:a16="http://schemas.microsoft.com/office/drawing/2014/main" id="{0681CC02-554D-26DE-B193-76A95ED029B3}"/>
              </a:ext>
            </a:extLst>
          </p:cNvPr>
          <p:cNvSpPr txBox="1">
            <a:spLocks noGrp="1"/>
          </p:cNvSpPr>
          <p:nvPr>
            <p:ph type="ftr" idx="11"/>
          </p:nvPr>
        </p:nvSpPr>
        <p:spPr>
          <a:xfrm>
            <a:off x="1961652" y="4863249"/>
            <a:ext cx="4680624"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fr" sz="1100"/>
              <a:t>Omar Zitouni</a:t>
            </a:r>
            <a:endParaRPr sz="1100"/>
          </a:p>
        </p:txBody>
      </p:sp>
      <p:sp>
        <p:nvSpPr>
          <p:cNvPr id="823" name="Google Shape;823;p30">
            <a:extLst>
              <a:ext uri="{FF2B5EF4-FFF2-40B4-BE49-F238E27FC236}">
                <a16:creationId xmlns:a16="http://schemas.microsoft.com/office/drawing/2014/main" id="{3CD94F6B-C8FF-B5AB-3B0E-A3851A0A9EBF}"/>
              </a:ext>
            </a:extLst>
          </p:cNvPr>
          <p:cNvSpPr txBox="1">
            <a:spLocks noGrp="1"/>
          </p:cNvSpPr>
          <p:nvPr>
            <p:ph type="sldNum" idx="12"/>
          </p:nvPr>
        </p:nvSpPr>
        <p:spPr>
          <a:xfrm>
            <a:off x="6642276" y="4863249"/>
            <a:ext cx="720096"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fr" sz="1100"/>
              <a:t>14</a:t>
            </a:fld>
            <a:endParaRPr sz="1100"/>
          </a:p>
        </p:txBody>
      </p:sp>
      <p:sp>
        <p:nvSpPr>
          <p:cNvPr id="826" name="Google Shape;826;p30">
            <a:extLst>
              <a:ext uri="{FF2B5EF4-FFF2-40B4-BE49-F238E27FC236}">
                <a16:creationId xmlns:a16="http://schemas.microsoft.com/office/drawing/2014/main" id="{B9536905-7627-BBE6-A8A7-97B2363A5E32}"/>
              </a:ext>
            </a:extLst>
          </p:cNvPr>
          <p:cNvSpPr/>
          <p:nvPr/>
        </p:nvSpPr>
        <p:spPr>
          <a:xfrm>
            <a:off x="6499350" y="2086625"/>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7" name="Google Shape;827;p30">
            <a:extLst>
              <a:ext uri="{FF2B5EF4-FFF2-40B4-BE49-F238E27FC236}">
                <a16:creationId xmlns:a16="http://schemas.microsoft.com/office/drawing/2014/main" id="{77563B62-6195-A2C8-5791-4CFA94A33335}"/>
              </a:ext>
            </a:extLst>
          </p:cNvPr>
          <p:cNvSpPr/>
          <p:nvPr/>
        </p:nvSpPr>
        <p:spPr>
          <a:xfrm>
            <a:off x="6472800" y="3839850"/>
            <a:ext cx="242100" cy="309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8" name="Google Shape;828;p30">
            <a:extLst>
              <a:ext uri="{FF2B5EF4-FFF2-40B4-BE49-F238E27FC236}">
                <a16:creationId xmlns:a16="http://schemas.microsoft.com/office/drawing/2014/main" id="{A14D5B86-8DA5-90CF-D8EE-951C45221ECB}"/>
              </a:ext>
            </a:extLst>
          </p:cNvPr>
          <p:cNvSpPr/>
          <p:nvPr/>
        </p:nvSpPr>
        <p:spPr>
          <a:xfrm>
            <a:off x="6573600" y="1912200"/>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9" name="Google Shape;829;p30">
            <a:extLst>
              <a:ext uri="{FF2B5EF4-FFF2-40B4-BE49-F238E27FC236}">
                <a16:creationId xmlns:a16="http://schemas.microsoft.com/office/drawing/2014/main" id="{925F85F2-BA02-1E13-933D-EAF5C8447FB1}"/>
              </a:ext>
            </a:extLst>
          </p:cNvPr>
          <p:cNvSpPr/>
          <p:nvPr/>
        </p:nvSpPr>
        <p:spPr>
          <a:xfrm>
            <a:off x="6573600" y="3615450"/>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0" name="Google Shape;830;p30">
            <a:extLst>
              <a:ext uri="{FF2B5EF4-FFF2-40B4-BE49-F238E27FC236}">
                <a16:creationId xmlns:a16="http://schemas.microsoft.com/office/drawing/2014/main" id="{83D7F156-4914-8425-4131-C126EF772622}"/>
              </a:ext>
            </a:extLst>
          </p:cNvPr>
          <p:cNvSpPr/>
          <p:nvPr/>
        </p:nvSpPr>
        <p:spPr>
          <a:xfrm>
            <a:off x="3813250" y="4250625"/>
            <a:ext cx="663600" cy="194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1" name="Google Shape;831;p30">
            <a:extLst>
              <a:ext uri="{FF2B5EF4-FFF2-40B4-BE49-F238E27FC236}">
                <a16:creationId xmlns:a16="http://schemas.microsoft.com/office/drawing/2014/main" id="{54061DCF-1B03-A67A-F745-2165735EC5BA}"/>
              </a:ext>
            </a:extLst>
          </p:cNvPr>
          <p:cNvSpPr txBox="1"/>
          <p:nvPr/>
        </p:nvSpPr>
        <p:spPr>
          <a:xfrm>
            <a:off x="4072750" y="4007075"/>
            <a:ext cx="144600" cy="1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a:p>
        </p:txBody>
      </p:sp>
      <p:sp>
        <p:nvSpPr>
          <p:cNvPr id="3" name="Google Shape;824;p30">
            <a:extLst>
              <a:ext uri="{FF2B5EF4-FFF2-40B4-BE49-F238E27FC236}">
                <a16:creationId xmlns:a16="http://schemas.microsoft.com/office/drawing/2014/main" id="{87C974D6-0AB4-41C4-6BA3-010274DCC613}"/>
              </a:ext>
            </a:extLst>
          </p:cNvPr>
          <p:cNvSpPr txBox="1"/>
          <p:nvPr/>
        </p:nvSpPr>
        <p:spPr>
          <a:xfrm>
            <a:off x="108000" y="698475"/>
            <a:ext cx="8851959" cy="372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lang="de-DE" sz="1200" dirty="0"/>
          </a:p>
          <a:p>
            <a:pPr marL="0" lvl="0" indent="0" algn="l" rtl="0">
              <a:spcBef>
                <a:spcPts val="0"/>
              </a:spcBef>
              <a:spcAft>
                <a:spcPts val="0"/>
              </a:spcAft>
              <a:buNone/>
            </a:pPr>
            <a:r>
              <a:rPr lang="de-DE" sz="1200" dirty="0"/>
              <a:t>(+) Korrekte Platzierung der Krankenwagen-Marker auf der Karte. </a:t>
            </a:r>
            <a:endParaRPr sz="1200"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sz="1200" dirty="0"/>
              <a:t>(-) Durchschnittliches Antwort-Intervall von der Rescuetrack API: 16.1 ± 2.8 s</a:t>
            </a:r>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sz="1200" dirty="0"/>
              <a:t>=&gt; FF2: Moderate dynamische Aktualisierung der Krankenwagenpositionen.</a:t>
            </a:r>
            <a:endParaRPr sz="1200" dirty="0"/>
          </a:p>
        </p:txBody>
      </p:sp>
      <p:cxnSp>
        <p:nvCxnSpPr>
          <p:cNvPr id="6" name="Straight Connector 5">
            <a:extLst>
              <a:ext uri="{FF2B5EF4-FFF2-40B4-BE49-F238E27FC236}">
                <a16:creationId xmlns:a16="http://schemas.microsoft.com/office/drawing/2014/main" id="{C0D6D60E-9FFD-010A-6638-50ABD7C22938}"/>
              </a:ext>
            </a:extLst>
          </p:cNvPr>
          <p:cNvCxnSpPr/>
          <p:nvPr/>
        </p:nvCxnSpPr>
        <p:spPr>
          <a:xfrm>
            <a:off x="6679992" y="1681318"/>
            <a:ext cx="0" cy="1872000"/>
          </a:xfrm>
          <a:prstGeom prst="line">
            <a:avLst/>
          </a:prstGeom>
          <a:ln w="19050"/>
        </p:spPr>
        <p:style>
          <a:lnRef idx="1">
            <a:schemeClr val="accent4"/>
          </a:lnRef>
          <a:fillRef idx="0">
            <a:schemeClr val="accent4"/>
          </a:fillRef>
          <a:effectRef idx="0">
            <a:schemeClr val="accent4"/>
          </a:effectRef>
          <a:fontRef idx="minor">
            <a:schemeClr val="tx1"/>
          </a:fontRef>
        </p:style>
      </p:cxnSp>
      <p:cxnSp>
        <p:nvCxnSpPr>
          <p:cNvPr id="7" name="Straight Connector 6">
            <a:extLst>
              <a:ext uri="{FF2B5EF4-FFF2-40B4-BE49-F238E27FC236}">
                <a16:creationId xmlns:a16="http://schemas.microsoft.com/office/drawing/2014/main" id="{7D82FA8C-BC6F-D97A-4847-1E42623EE54B}"/>
              </a:ext>
            </a:extLst>
          </p:cNvPr>
          <p:cNvCxnSpPr/>
          <p:nvPr/>
        </p:nvCxnSpPr>
        <p:spPr>
          <a:xfrm>
            <a:off x="8271075" y="1681318"/>
            <a:ext cx="0" cy="1872000"/>
          </a:xfrm>
          <a:prstGeom prst="line">
            <a:avLst/>
          </a:prstGeom>
          <a:ln w="19050"/>
        </p:spPr>
        <p:style>
          <a:lnRef idx="1">
            <a:schemeClr val="accent4"/>
          </a:lnRef>
          <a:fillRef idx="0">
            <a:schemeClr val="accent4"/>
          </a:fillRef>
          <a:effectRef idx="0">
            <a:schemeClr val="accent4"/>
          </a:effectRef>
          <a:fontRef idx="minor">
            <a:schemeClr val="tx1"/>
          </a:fontRef>
        </p:style>
      </p:cxnSp>
      <p:sp>
        <p:nvSpPr>
          <p:cNvPr id="8" name="TextBox 7">
            <a:extLst>
              <a:ext uri="{FF2B5EF4-FFF2-40B4-BE49-F238E27FC236}">
                <a16:creationId xmlns:a16="http://schemas.microsoft.com/office/drawing/2014/main" id="{12E86015-F923-12CF-12C0-40D6E794AE52}"/>
              </a:ext>
            </a:extLst>
          </p:cNvPr>
          <p:cNvSpPr txBox="1"/>
          <p:nvPr/>
        </p:nvSpPr>
        <p:spPr>
          <a:xfrm>
            <a:off x="6057899" y="1418471"/>
            <a:ext cx="1231485" cy="230832"/>
          </a:xfrm>
          <a:prstGeom prst="rect">
            <a:avLst/>
          </a:prstGeom>
          <a:noFill/>
        </p:spPr>
        <p:txBody>
          <a:bodyPr wrap="square" rtlCol="0">
            <a:spAutoFit/>
          </a:bodyPr>
          <a:lstStyle/>
          <a:p>
            <a:r>
              <a:rPr lang="de-DE" sz="900" dirty="0"/>
              <a:t>Responding System</a:t>
            </a:r>
            <a:endParaRPr lang="en-DE" sz="900" dirty="0"/>
          </a:p>
        </p:txBody>
      </p:sp>
      <p:sp>
        <p:nvSpPr>
          <p:cNvPr id="9" name="TextBox 8">
            <a:extLst>
              <a:ext uri="{FF2B5EF4-FFF2-40B4-BE49-F238E27FC236}">
                <a16:creationId xmlns:a16="http://schemas.microsoft.com/office/drawing/2014/main" id="{20BC4BCA-498F-3CF5-BAEE-8C909D2F7673}"/>
              </a:ext>
            </a:extLst>
          </p:cNvPr>
          <p:cNvSpPr txBox="1"/>
          <p:nvPr/>
        </p:nvSpPr>
        <p:spPr>
          <a:xfrm>
            <a:off x="7754374" y="1420522"/>
            <a:ext cx="1231485" cy="230832"/>
          </a:xfrm>
          <a:prstGeom prst="rect">
            <a:avLst/>
          </a:prstGeom>
          <a:noFill/>
        </p:spPr>
        <p:txBody>
          <a:bodyPr wrap="square" rtlCol="0">
            <a:spAutoFit/>
          </a:bodyPr>
          <a:lstStyle/>
          <a:p>
            <a:r>
              <a:rPr lang="de-DE" sz="900" dirty="0"/>
              <a:t>Rescuetrack API</a:t>
            </a:r>
            <a:endParaRPr lang="en-DE" sz="900" dirty="0"/>
          </a:p>
        </p:txBody>
      </p:sp>
      <p:cxnSp>
        <p:nvCxnSpPr>
          <p:cNvPr id="15" name="Straight Arrow Connector 14">
            <a:extLst>
              <a:ext uri="{FF2B5EF4-FFF2-40B4-BE49-F238E27FC236}">
                <a16:creationId xmlns:a16="http://schemas.microsoft.com/office/drawing/2014/main" id="{43884B8C-E2AE-2C0E-5A6D-50C07AA0FD97}"/>
              </a:ext>
            </a:extLst>
          </p:cNvPr>
          <p:cNvCxnSpPr/>
          <p:nvPr/>
        </p:nvCxnSpPr>
        <p:spPr>
          <a:xfrm>
            <a:off x="6673641" y="1947127"/>
            <a:ext cx="1591084"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DA622BC8-B2C1-9E9E-AA2B-A8F9386A1912}"/>
              </a:ext>
            </a:extLst>
          </p:cNvPr>
          <p:cNvCxnSpPr/>
          <p:nvPr/>
        </p:nvCxnSpPr>
        <p:spPr>
          <a:xfrm flipH="1">
            <a:off x="6673641" y="2271080"/>
            <a:ext cx="159108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7E2E4F8A-E51C-84DC-E5DC-87CEB5B98A79}"/>
              </a:ext>
            </a:extLst>
          </p:cNvPr>
          <p:cNvCxnSpPr/>
          <p:nvPr/>
        </p:nvCxnSpPr>
        <p:spPr>
          <a:xfrm>
            <a:off x="6673641" y="2343080"/>
            <a:ext cx="1591084"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41324F08-6FAF-DF0E-8E64-DC4D0EE795ED}"/>
              </a:ext>
            </a:extLst>
          </p:cNvPr>
          <p:cNvCxnSpPr/>
          <p:nvPr/>
        </p:nvCxnSpPr>
        <p:spPr>
          <a:xfrm flipH="1">
            <a:off x="6673641" y="2667080"/>
            <a:ext cx="159108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0" name="Straight Arrow Connector 19">
            <a:extLst>
              <a:ext uri="{FF2B5EF4-FFF2-40B4-BE49-F238E27FC236}">
                <a16:creationId xmlns:a16="http://schemas.microsoft.com/office/drawing/2014/main" id="{24A96F3B-6655-7AA3-7C69-CD202F522A58}"/>
              </a:ext>
            </a:extLst>
          </p:cNvPr>
          <p:cNvCxnSpPr/>
          <p:nvPr/>
        </p:nvCxnSpPr>
        <p:spPr>
          <a:xfrm>
            <a:off x="6673641" y="2740516"/>
            <a:ext cx="1591084"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1" name="Straight Arrow Connector 20">
            <a:extLst>
              <a:ext uri="{FF2B5EF4-FFF2-40B4-BE49-F238E27FC236}">
                <a16:creationId xmlns:a16="http://schemas.microsoft.com/office/drawing/2014/main" id="{E28A8579-EA70-56AF-B012-AFC40B2B650F}"/>
              </a:ext>
            </a:extLst>
          </p:cNvPr>
          <p:cNvCxnSpPr/>
          <p:nvPr/>
        </p:nvCxnSpPr>
        <p:spPr>
          <a:xfrm flipH="1">
            <a:off x="6682606" y="3068939"/>
            <a:ext cx="159108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2" name="Straight Arrow Connector 21">
            <a:extLst>
              <a:ext uri="{FF2B5EF4-FFF2-40B4-BE49-F238E27FC236}">
                <a16:creationId xmlns:a16="http://schemas.microsoft.com/office/drawing/2014/main" id="{95B3A9B8-97E8-AEFE-ED65-A76AD6D254F1}"/>
              </a:ext>
            </a:extLst>
          </p:cNvPr>
          <p:cNvCxnSpPr/>
          <p:nvPr/>
        </p:nvCxnSpPr>
        <p:spPr>
          <a:xfrm>
            <a:off x="6673641" y="3137951"/>
            <a:ext cx="1591084"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6" name="Straight Arrow Connector 25">
            <a:extLst>
              <a:ext uri="{FF2B5EF4-FFF2-40B4-BE49-F238E27FC236}">
                <a16:creationId xmlns:a16="http://schemas.microsoft.com/office/drawing/2014/main" id="{1D311CCF-56C4-2BE1-0161-6C18E04B1EB4}"/>
              </a:ext>
            </a:extLst>
          </p:cNvPr>
          <p:cNvCxnSpPr/>
          <p:nvPr/>
        </p:nvCxnSpPr>
        <p:spPr>
          <a:xfrm>
            <a:off x="6595793" y="2271080"/>
            <a:ext cx="0" cy="396000"/>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30" name="Straight Arrow Connector 29">
            <a:extLst>
              <a:ext uri="{FF2B5EF4-FFF2-40B4-BE49-F238E27FC236}">
                <a16:creationId xmlns:a16="http://schemas.microsoft.com/office/drawing/2014/main" id="{730BA3F1-4314-1E09-D5E1-D319EF7F325E}"/>
              </a:ext>
            </a:extLst>
          </p:cNvPr>
          <p:cNvCxnSpPr/>
          <p:nvPr/>
        </p:nvCxnSpPr>
        <p:spPr>
          <a:xfrm>
            <a:off x="6595793" y="2667080"/>
            <a:ext cx="0" cy="401859"/>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sp>
        <p:nvSpPr>
          <p:cNvPr id="31" name="TextBox 30">
            <a:extLst>
              <a:ext uri="{FF2B5EF4-FFF2-40B4-BE49-F238E27FC236}">
                <a16:creationId xmlns:a16="http://schemas.microsoft.com/office/drawing/2014/main" id="{7FBB0490-80F3-8B0E-B702-58F55F85D156}"/>
              </a:ext>
            </a:extLst>
          </p:cNvPr>
          <p:cNvSpPr txBox="1"/>
          <p:nvPr/>
        </p:nvSpPr>
        <p:spPr>
          <a:xfrm>
            <a:off x="7142087" y="1784969"/>
            <a:ext cx="672121" cy="184666"/>
          </a:xfrm>
          <a:prstGeom prst="rect">
            <a:avLst/>
          </a:prstGeom>
          <a:noFill/>
        </p:spPr>
        <p:txBody>
          <a:bodyPr wrap="square" rtlCol="0">
            <a:spAutoFit/>
          </a:bodyPr>
          <a:lstStyle/>
          <a:p>
            <a:r>
              <a:rPr lang="de-DE" sz="600" dirty="0">
                <a:solidFill>
                  <a:schemeClr val="accent2"/>
                </a:solidFill>
              </a:rPr>
              <a:t>Get Positions</a:t>
            </a:r>
            <a:endParaRPr lang="en-DE" sz="600" dirty="0">
              <a:solidFill>
                <a:schemeClr val="accent2"/>
              </a:solidFill>
            </a:endParaRPr>
          </a:p>
        </p:txBody>
      </p:sp>
      <p:sp>
        <p:nvSpPr>
          <p:cNvPr id="32" name="TextBox 31">
            <a:extLst>
              <a:ext uri="{FF2B5EF4-FFF2-40B4-BE49-F238E27FC236}">
                <a16:creationId xmlns:a16="http://schemas.microsoft.com/office/drawing/2014/main" id="{F33BFE5E-782E-E16C-7AB1-CBE65355F599}"/>
              </a:ext>
            </a:extLst>
          </p:cNvPr>
          <p:cNvSpPr txBox="1"/>
          <p:nvPr/>
        </p:nvSpPr>
        <p:spPr>
          <a:xfrm>
            <a:off x="7224500" y="2119491"/>
            <a:ext cx="507294" cy="184666"/>
          </a:xfrm>
          <a:prstGeom prst="rect">
            <a:avLst/>
          </a:prstGeom>
          <a:noFill/>
        </p:spPr>
        <p:txBody>
          <a:bodyPr wrap="square" rtlCol="0">
            <a:spAutoFit/>
          </a:bodyPr>
          <a:lstStyle/>
          <a:p>
            <a:r>
              <a:rPr lang="de-DE" sz="600" dirty="0">
                <a:solidFill>
                  <a:schemeClr val="accent6"/>
                </a:solidFill>
              </a:rPr>
              <a:t>Positions</a:t>
            </a:r>
            <a:endParaRPr lang="en-DE" sz="600" dirty="0">
              <a:solidFill>
                <a:schemeClr val="accent6"/>
              </a:solidFill>
            </a:endParaRPr>
          </a:p>
        </p:txBody>
      </p:sp>
      <p:sp>
        <p:nvSpPr>
          <p:cNvPr id="33" name="TextBox 32">
            <a:extLst>
              <a:ext uri="{FF2B5EF4-FFF2-40B4-BE49-F238E27FC236}">
                <a16:creationId xmlns:a16="http://schemas.microsoft.com/office/drawing/2014/main" id="{7ADBCEDA-10DA-7993-490D-93E7C3A5F0AF}"/>
              </a:ext>
            </a:extLst>
          </p:cNvPr>
          <p:cNvSpPr txBox="1"/>
          <p:nvPr/>
        </p:nvSpPr>
        <p:spPr>
          <a:xfrm>
            <a:off x="6046216" y="2376202"/>
            <a:ext cx="648301" cy="184666"/>
          </a:xfrm>
          <a:prstGeom prst="rect">
            <a:avLst/>
          </a:prstGeom>
          <a:noFill/>
        </p:spPr>
        <p:txBody>
          <a:bodyPr wrap="square" rtlCol="0">
            <a:spAutoFit/>
          </a:bodyPr>
          <a:lstStyle/>
          <a:p>
            <a:r>
              <a:rPr lang="en-DE" sz="600" dirty="0">
                <a:solidFill>
                  <a:schemeClr val="tx1"/>
                </a:solidFill>
              </a:rPr>
              <a:t>16.1 ± 2.8</a:t>
            </a:r>
            <a:r>
              <a:rPr lang="de-DE" sz="600" dirty="0">
                <a:solidFill>
                  <a:schemeClr val="tx1"/>
                </a:solidFill>
              </a:rPr>
              <a:t> s</a:t>
            </a:r>
            <a:endParaRPr lang="en-DE" sz="600" dirty="0">
              <a:solidFill>
                <a:schemeClr val="tx1"/>
              </a:solidFill>
            </a:endParaRPr>
          </a:p>
        </p:txBody>
      </p:sp>
      <p:sp>
        <p:nvSpPr>
          <p:cNvPr id="34" name="TextBox 33">
            <a:extLst>
              <a:ext uri="{FF2B5EF4-FFF2-40B4-BE49-F238E27FC236}">
                <a16:creationId xmlns:a16="http://schemas.microsoft.com/office/drawing/2014/main" id="{B066877D-B1A2-04F6-3FC3-68F7E1185CF5}"/>
              </a:ext>
            </a:extLst>
          </p:cNvPr>
          <p:cNvSpPr txBox="1"/>
          <p:nvPr/>
        </p:nvSpPr>
        <p:spPr>
          <a:xfrm>
            <a:off x="6057899" y="2770955"/>
            <a:ext cx="648301" cy="184666"/>
          </a:xfrm>
          <a:prstGeom prst="rect">
            <a:avLst/>
          </a:prstGeom>
          <a:noFill/>
        </p:spPr>
        <p:txBody>
          <a:bodyPr wrap="square" rtlCol="0">
            <a:spAutoFit/>
          </a:bodyPr>
          <a:lstStyle/>
          <a:p>
            <a:r>
              <a:rPr lang="en-DE" sz="600" dirty="0">
                <a:solidFill>
                  <a:schemeClr val="tx1"/>
                </a:solidFill>
              </a:rPr>
              <a:t>16.1 ± 2.8</a:t>
            </a:r>
            <a:r>
              <a:rPr lang="de-DE" sz="600" dirty="0">
                <a:solidFill>
                  <a:schemeClr val="tx1"/>
                </a:solidFill>
              </a:rPr>
              <a:t> s</a:t>
            </a:r>
            <a:endParaRPr lang="en-DE" sz="600" dirty="0">
              <a:solidFill>
                <a:schemeClr val="tx1"/>
              </a:solidFill>
            </a:endParaRPr>
          </a:p>
        </p:txBody>
      </p:sp>
    </p:spTree>
    <p:extLst>
      <p:ext uri="{BB962C8B-B14F-4D97-AF65-F5344CB8AC3E}">
        <p14:creationId xmlns:p14="http://schemas.microsoft.com/office/powerpoint/2010/main" val="2939101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19">
          <a:extLst>
            <a:ext uri="{FF2B5EF4-FFF2-40B4-BE49-F238E27FC236}">
              <a16:creationId xmlns:a16="http://schemas.microsoft.com/office/drawing/2014/main" id="{3C30212C-F0F8-5239-6B3C-AE2EE8C98FC2}"/>
            </a:ext>
          </a:extLst>
        </p:cNvPr>
        <p:cNvGrpSpPr/>
        <p:nvPr/>
      </p:nvGrpSpPr>
      <p:grpSpPr>
        <a:xfrm>
          <a:off x="0" y="0"/>
          <a:ext cx="0" cy="0"/>
          <a:chOff x="0" y="0"/>
          <a:chExt cx="0" cy="0"/>
        </a:xfrm>
      </p:grpSpPr>
      <p:sp>
        <p:nvSpPr>
          <p:cNvPr id="820" name="Google Shape;820;p30">
            <a:extLst>
              <a:ext uri="{FF2B5EF4-FFF2-40B4-BE49-F238E27FC236}">
                <a16:creationId xmlns:a16="http://schemas.microsoft.com/office/drawing/2014/main" id="{EB731EC4-1767-4FF4-60BE-1643C6660715}"/>
              </a:ext>
            </a:extLst>
          </p:cNvPr>
          <p:cNvSpPr txBox="1">
            <a:spLocks noGrp="1"/>
          </p:cNvSpPr>
          <p:nvPr>
            <p:ph type="title"/>
          </p:nvPr>
        </p:nvSpPr>
        <p:spPr>
          <a:xfrm>
            <a:off x="461938" y="114300"/>
            <a:ext cx="8520650" cy="329789"/>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None/>
            </a:pPr>
            <a:r>
              <a:rPr lang="en-GB" sz="1800" b="1" dirty="0">
                <a:solidFill>
                  <a:schemeClr val="dk1"/>
                </a:solidFill>
              </a:rPr>
              <a:t>Ergebnis: Fahrtest</a:t>
            </a:r>
            <a:endParaRPr sz="1800" b="1" dirty="0">
              <a:solidFill>
                <a:schemeClr val="dk1"/>
              </a:solidFill>
            </a:endParaRPr>
          </a:p>
        </p:txBody>
      </p:sp>
      <p:sp>
        <p:nvSpPr>
          <p:cNvPr id="821" name="Google Shape;821;p30">
            <a:extLst>
              <a:ext uri="{FF2B5EF4-FFF2-40B4-BE49-F238E27FC236}">
                <a16:creationId xmlns:a16="http://schemas.microsoft.com/office/drawing/2014/main" id="{8E6A97C3-7DD5-A146-AF0B-088BD4EB94D3}"/>
              </a:ext>
            </a:extLst>
          </p:cNvPr>
          <p:cNvSpPr txBox="1">
            <a:spLocks noGrp="1"/>
          </p:cNvSpPr>
          <p:nvPr>
            <p:ph type="dt" idx="10"/>
          </p:nvPr>
        </p:nvSpPr>
        <p:spPr>
          <a:xfrm>
            <a:off x="71400" y="4863249"/>
            <a:ext cx="19803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fr" sz="1100" dirty="0"/>
              <a:t>18.03.2025</a:t>
            </a:r>
          </a:p>
        </p:txBody>
      </p:sp>
      <p:sp>
        <p:nvSpPr>
          <p:cNvPr id="822" name="Google Shape;822;p30">
            <a:extLst>
              <a:ext uri="{FF2B5EF4-FFF2-40B4-BE49-F238E27FC236}">
                <a16:creationId xmlns:a16="http://schemas.microsoft.com/office/drawing/2014/main" id="{94CA51E6-C786-78A4-B649-F23AAACB732F}"/>
              </a:ext>
            </a:extLst>
          </p:cNvPr>
          <p:cNvSpPr txBox="1">
            <a:spLocks noGrp="1"/>
          </p:cNvSpPr>
          <p:nvPr>
            <p:ph type="ftr" idx="11"/>
          </p:nvPr>
        </p:nvSpPr>
        <p:spPr>
          <a:xfrm>
            <a:off x="1961652" y="4863249"/>
            <a:ext cx="4680624"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fr" sz="1100"/>
              <a:t>Omar Zitouni</a:t>
            </a:r>
            <a:endParaRPr sz="1100"/>
          </a:p>
        </p:txBody>
      </p:sp>
      <p:sp>
        <p:nvSpPr>
          <p:cNvPr id="823" name="Google Shape;823;p30">
            <a:extLst>
              <a:ext uri="{FF2B5EF4-FFF2-40B4-BE49-F238E27FC236}">
                <a16:creationId xmlns:a16="http://schemas.microsoft.com/office/drawing/2014/main" id="{BA7BB967-6D69-318C-8880-A7FD19529E22}"/>
              </a:ext>
            </a:extLst>
          </p:cNvPr>
          <p:cNvSpPr txBox="1">
            <a:spLocks noGrp="1"/>
          </p:cNvSpPr>
          <p:nvPr>
            <p:ph type="sldNum" idx="12"/>
          </p:nvPr>
        </p:nvSpPr>
        <p:spPr>
          <a:xfrm>
            <a:off x="6642276" y="4863249"/>
            <a:ext cx="720096"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fr" sz="1100"/>
              <a:t>15</a:t>
            </a:fld>
            <a:endParaRPr sz="1100"/>
          </a:p>
        </p:txBody>
      </p:sp>
      <p:sp>
        <p:nvSpPr>
          <p:cNvPr id="826" name="Google Shape;826;p30">
            <a:extLst>
              <a:ext uri="{FF2B5EF4-FFF2-40B4-BE49-F238E27FC236}">
                <a16:creationId xmlns:a16="http://schemas.microsoft.com/office/drawing/2014/main" id="{0B2AB1FE-BD09-4790-3F3B-F9BD73F32A9E}"/>
              </a:ext>
            </a:extLst>
          </p:cNvPr>
          <p:cNvSpPr/>
          <p:nvPr/>
        </p:nvSpPr>
        <p:spPr>
          <a:xfrm>
            <a:off x="6499350" y="2086625"/>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7" name="Google Shape;827;p30">
            <a:extLst>
              <a:ext uri="{FF2B5EF4-FFF2-40B4-BE49-F238E27FC236}">
                <a16:creationId xmlns:a16="http://schemas.microsoft.com/office/drawing/2014/main" id="{F13A75B5-DCBB-319A-58FA-5A18D23171EF}"/>
              </a:ext>
            </a:extLst>
          </p:cNvPr>
          <p:cNvSpPr/>
          <p:nvPr/>
        </p:nvSpPr>
        <p:spPr>
          <a:xfrm>
            <a:off x="6472800" y="3839850"/>
            <a:ext cx="242100" cy="309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8" name="Google Shape;828;p30">
            <a:extLst>
              <a:ext uri="{FF2B5EF4-FFF2-40B4-BE49-F238E27FC236}">
                <a16:creationId xmlns:a16="http://schemas.microsoft.com/office/drawing/2014/main" id="{1D0672C4-2804-4DF2-5041-311F27E281FC}"/>
              </a:ext>
            </a:extLst>
          </p:cNvPr>
          <p:cNvSpPr/>
          <p:nvPr/>
        </p:nvSpPr>
        <p:spPr>
          <a:xfrm>
            <a:off x="6573600" y="1912200"/>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9" name="Google Shape;829;p30">
            <a:extLst>
              <a:ext uri="{FF2B5EF4-FFF2-40B4-BE49-F238E27FC236}">
                <a16:creationId xmlns:a16="http://schemas.microsoft.com/office/drawing/2014/main" id="{0EB1624C-C866-7E25-A889-37DA4B81D095}"/>
              </a:ext>
            </a:extLst>
          </p:cNvPr>
          <p:cNvSpPr/>
          <p:nvPr/>
        </p:nvSpPr>
        <p:spPr>
          <a:xfrm>
            <a:off x="6573600" y="3615450"/>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0" name="Google Shape;830;p30">
            <a:extLst>
              <a:ext uri="{FF2B5EF4-FFF2-40B4-BE49-F238E27FC236}">
                <a16:creationId xmlns:a16="http://schemas.microsoft.com/office/drawing/2014/main" id="{F93FB76A-5DFF-924C-B1EF-96FA74B51A2F}"/>
              </a:ext>
            </a:extLst>
          </p:cNvPr>
          <p:cNvSpPr/>
          <p:nvPr/>
        </p:nvSpPr>
        <p:spPr>
          <a:xfrm>
            <a:off x="3813250" y="4250625"/>
            <a:ext cx="663600" cy="194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 name="Google Shape;824;p30">
            <a:extLst>
              <a:ext uri="{FF2B5EF4-FFF2-40B4-BE49-F238E27FC236}">
                <a16:creationId xmlns:a16="http://schemas.microsoft.com/office/drawing/2014/main" id="{1C0AA8D1-FC59-6D6B-9F2B-9697BA4797AA}"/>
              </a:ext>
            </a:extLst>
          </p:cNvPr>
          <p:cNvSpPr txBox="1"/>
          <p:nvPr/>
        </p:nvSpPr>
        <p:spPr>
          <a:xfrm>
            <a:off x="130629" y="698475"/>
            <a:ext cx="8851959" cy="37292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GB" sz="1200" dirty="0"/>
              <a:t>Initial geschätzte verbleibende Zeit vs Tatsächlich benötigte Zeit:</a:t>
            </a:r>
            <a:endParaRPr lang="de-DE" sz="1200"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171450" lvl="0" indent="-171450" algn="l" rtl="0">
              <a:spcBef>
                <a:spcPts val="0"/>
              </a:spcBef>
              <a:spcAft>
                <a:spcPts val="0"/>
              </a:spcAft>
              <a:buFont typeface="Arial" panose="020B0604020202020204" pitchFamily="34" charset="0"/>
              <a:buChar char="‒"/>
            </a:pPr>
            <a:r>
              <a:rPr lang="de-DE" sz="1200" dirty="0"/>
              <a:t>Die geschätzte verbleibende Zeit wird mit jedem neuen Manöver aktualisiert.</a:t>
            </a:r>
          </a:p>
          <a:p>
            <a:pPr marL="0" lvl="0" indent="0" algn="l" rtl="0">
              <a:spcBef>
                <a:spcPts val="0"/>
              </a:spcBef>
              <a:spcAft>
                <a:spcPts val="0"/>
              </a:spcAft>
              <a:buNone/>
            </a:pPr>
            <a:r>
              <a:rPr lang="de-DE" sz="1200" dirty="0"/>
              <a:t>=&gt; FF5: Moderate Aktualisierung der geschätzten Ankunftszeiten.</a:t>
            </a:r>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171450" lvl="0" indent="-171450" algn="l" rtl="0">
              <a:spcBef>
                <a:spcPts val="0"/>
              </a:spcBef>
              <a:spcAft>
                <a:spcPts val="0"/>
              </a:spcAft>
              <a:buFont typeface="Arial" panose="020B0604020202020204" pitchFamily="34" charset="0"/>
              <a:buChar char="‒"/>
            </a:pPr>
            <a:r>
              <a:rPr lang="de-DE" sz="1200" dirty="0"/>
              <a:t>Falscher Startpunkt der Routen-Polylinie</a:t>
            </a:r>
          </a:p>
          <a:p>
            <a:pPr lvl="0" algn="l" rtl="0">
              <a:spcBef>
                <a:spcPts val="0"/>
              </a:spcBef>
              <a:spcAft>
                <a:spcPts val="0"/>
              </a:spcAft>
            </a:pPr>
            <a:r>
              <a:rPr lang="de-DE" sz="1200" dirty="0"/>
              <a:t>    in einigen Fällen:</a:t>
            </a:r>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sz="1200" dirty="0"/>
              <a:t>=&gt; FF6: Gute, aber nicht perfekte Aktualisierung der Routen von Einsatzfahrzeugen.</a:t>
            </a:r>
          </a:p>
        </p:txBody>
      </p:sp>
      <p:pic>
        <p:nvPicPr>
          <p:cNvPr id="13" name="Picture 12" descr="A table with text on it&#10;&#10;AI-generated content may be incorrect.">
            <a:extLst>
              <a:ext uri="{FF2B5EF4-FFF2-40B4-BE49-F238E27FC236}">
                <a16:creationId xmlns:a16="http://schemas.microsoft.com/office/drawing/2014/main" id="{4B2BFEC3-BBDF-7149-4409-084A2A8EEE38}"/>
              </a:ext>
            </a:extLst>
          </p:cNvPr>
          <p:cNvPicPr>
            <a:picLocks noChangeAspect="1"/>
          </p:cNvPicPr>
          <p:nvPr/>
        </p:nvPicPr>
        <p:blipFill>
          <a:blip r:embed="rId3"/>
          <a:stretch>
            <a:fillRect/>
          </a:stretch>
        </p:blipFill>
        <p:spPr>
          <a:xfrm>
            <a:off x="161413" y="1062000"/>
            <a:ext cx="4611659" cy="936000"/>
          </a:xfrm>
          <a:prstGeom prst="rect">
            <a:avLst/>
          </a:prstGeom>
        </p:spPr>
      </p:pic>
      <p:pic>
        <p:nvPicPr>
          <p:cNvPr id="16" name="Picture 15" descr="A map with a location marker&#10;&#10;AI-generated content may be incorrect.">
            <a:extLst>
              <a:ext uri="{FF2B5EF4-FFF2-40B4-BE49-F238E27FC236}">
                <a16:creationId xmlns:a16="http://schemas.microsoft.com/office/drawing/2014/main" id="{2E6077A1-CB10-494E-DDD5-23783C6760FF}"/>
              </a:ext>
            </a:extLst>
          </p:cNvPr>
          <p:cNvPicPr>
            <a:picLocks noChangeAspect="1"/>
          </p:cNvPicPr>
          <p:nvPr/>
        </p:nvPicPr>
        <p:blipFill>
          <a:blip r:embed="rId4"/>
          <a:stretch>
            <a:fillRect/>
          </a:stretch>
        </p:blipFill>
        <p:spPr>
          <a:xfrm>
            <a:off x="5848777" y="2631616"/>
            <a:ext cx="1933845" cy="1409897"/>
          </a:xfrm>
          <a:prstGeom prst="rect">
            <a:avLst/>
          </a:prstGeom>
        </p:spPr>
      </p:pic>
      <p:pic>
        <p:nvPicPr>
          <p:cNvPr id="24" name="Picture 23" descr="A map of a city&#10;&#10;AI-generated content may be incorrect.">
            <a:extLst>
              <a:ext uri="{FF2B5EF4-FFF2-40B4-BE49-F238E27FC236}">
                <a16:creationId xmlns:a16="http://schemas.microsoft.com/office/drawing/2014/main" id="{DBBD09DE-2C0A-B287-5FC9-A3288498F974}"/>
              </a:ext>
            </a:extLst>
          </p:cNvPr>
          <p:cNvPicPr>
            <a:picLocks noChangeAspect="1"/>
          </p:cNvPicPr>
          <p:nvPr/>
        </p:nvPicPr>
        <p:blipFill>
          <a:blip r:embed="rId5"/>
          <a:srcRect r="5618" b="29187"/>
          <a:stretch/>
        </p:blipFill>
        <p:spPr>
          <a:xfrm>
            <a:off x="3609945" y="2631616"/>
            <a:ext cx="1924109" cy="1409897"/>
          </a:xfrm>
          <a:prstGeom prst="rect">
            <a:avLst/>
          </a:prstGeom>
        </p:spPr>
      </p:pic>
    </p:spTree>
    <p:extLst>
      <p:ext uri="{BB962C8B-B14F-4D97-AF65-F5344CB8AC3E}">
        <p14:creationId xmlns:p14="http://schemas.microsoft.com/office/powerpoint/2010/main" val="2096341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19">
          <a:extLst>
            <a:ext uri="{FF2B5EF4-FFF2-40B4-BE49-F238E27FC236}">
              <a16:creationId xmlns:a16="http://schemas.microsoft.com/office/drawing/2014/main" id="{43983F93-7907-738D-802A-F4A87AC6AE52}"/>
            </a:ext>
          </a:extLst>
        </p:cNvPr>
        <p:cNvGrpSpPr/>
        <p:nvPr/>
      </p:nvGrpSpPr>
      <p:grpSpPr>
        <a:xfrm>
          <a:off x="0" y="0"/>
          <a:ext cx="0" cy="0"/>
          <a:chOff x="0" y="0"/>
          <a:chExt cx="0" cy="0"/>
        </a:xfrm>
      </p:grpSpPr>
      <p:sp>
        <p:nvSpPr>
          <p:cNvPr id="820" name="Google Shape;820;p30">
            <a:extLst>
              <a:ext uri="{FF2B5EF4-FFF2-40B4-BE49-F238E27FC236}">
                <a16:creationId xmlns:a16="http://schemas.microsoft.com/office/drawing/2014/main" id="{182A3ACF-103F-89C4-E3F0-E40AD8DD9A77}"/>
              </a:ext>
            </a:extLst>
          </p:cNvPr>
          <p:cNvSpPr txBox="1">
            <a:spLocks noGrp="1"/>
          </p:cNvSpPr>
          <p:nvPr>
            <p:ph type="title"/>
          </p:nvPr>
        </p:nvSpPr>
        <p:spPr>
          <a:xfrm>
            <a:off x="461938" y="114300"/>
            <a:ext cx="8520650" cy="329789"/>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None/>
            </a:pPr>
            <a:r>
              <a:rPr lang="en-GB" sz="1800" b="1" dirty="0">
                <a:solidFill>
                  <a:schemeClr val="dk1"/>
                </a:solidFill>
              </a:rPr>
              <a:t>Ergebnis: Simulation</a:t>
            </a:r>
            <a:endParaRPr sz="1800" b="1" dirty="0">
              <a:solidFill>
                <a:schemeClr val="dk1"/>
              </a:solidFill>
            </a:endParaRPr>
          </a:p>
        </p:txBody>
      </p:sp>
      <p:sp>
        <p:nvSpPr>
          <p:cNvPr id="821" name="Google Shape;821;p30">
            <a:extLst>
              <a:ext uri="{FF2B5EF4-FFF2-40B4-BE49-F238E27FC236}">
                <a16:creationId xmlns:a16="http://schemas.microsoft.com/office/drawing/2014/main" id="{A91D5A3B-4774-695F-0E38-9D9D040062E4}"/>
              </a:ext>
            </a:extLst>
          </p:cNvPr>
          <p:cNvSpPr txBox="1">
            <a:spLocks noGrp="1"/>
          </p:cNvSpPr>
          <p:nvPr>
            <p:ph type="dt" idx="10"/>
          </p:nvPr>
        </p:nvSpPr>
        <p:spPr>
          <a:xfrm>
            <a:off x="71400" y="4863249"/>
            <a:ext cx="19803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fr" sz="1100" dirty="0"/>
              <a:t>18.03.2025</a:t>
            </a:r>
          </a:p>
        </p:txBody>
      </p:sp>
      <p:sp>
        <p:nvSpPr>
          <p:cNvPr id="822" name="Google Shape;822;p30">
            <a:extLst>
              <a:ext uri="{FF2B5EF4-FFF2-40B4-BE49-F238E27FC236}">
                <a16:creationId xmlns:a16="http://schemas.microsoft.com/office/drawing/2014/main" id="{C45474CE-4421-D325-3961-78B96C9D647D}"/>
              </a:ext>
            </a:extLst>
          </p:cNvPr>
          <p:cNvSpPr txBox="1">
            <a:spLocks noGrp="1"/>
          </p:cNvSpPr>
          <p:nvPr>
            <p:ph type="ftr" idx="11"/>
          </p:nvPr>
        </p:nvSpPr>
        <p:spPr>
          <a:xfrm>
            <a:off x="1961652" y="4863249"/>
            <a:ext cx="4680624"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fr" sz="1100"/>
              <a:t>Omar Zitouni</a:t>
            </a:r>
            <a:endParaRPr sz="1100"/>
          </a:p>
        </p:txBody>
      </p:sp>
      <p:sp>
        <p:nvSpPr>
          <p:cNvPr id="823" name="Google Shape;823;p30">
            <a:extLst>
              <a:ext uri="{FF2B5EF4-FFF2-40B4-BE49-F238E27FC236}">
                <a16:creationId xmlns:a16="http://schemas.microsoft.com/office/drawing/2014/main" id="{CB189086-F16C-AACD-FCAF-5A7EE615A0E6}"/>
              </a:ext>
            </a:extLst>
          </p:cNvPr>
          <p:cNvSpPr txBox="1">
            <a:spLocks noGrp="1"/>
          </p:cNvSpPr>
          <p:nvPr>
            <p:ph type="sldNum" idx="12"/>
          </p:nvPr>
        </p:nvSpPr>
        <p:spPr>
          <a:xfrm>
            <a:off x="6642276" y="4863249"/>
            <a:ext cx="720096"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fr" sz="1100"/>
              <a:t>16</a:t>
            </a:fld>
            <a:endParaRPr sz="1100"/>
          </a:p>
        </p:txBody>
      </p:sp>
      <p:sp>
        <p:nvSpPr>
          <p:cNvPr id="826" name="Google Shape;826;p30">
            <a:extLst>
              <a:ext uri="{FF2B5EF4-FFF2-40B4-BE49-F238E27FC236}">
                <a16:creationId xmlns:a16="http://schemas.microsoft.com/office/drawing/2014/main" id="{28DF421D-E11A-FAA7-A5C9-6DA1D8DEE292}"/>
              </a:ext>
            </a:extLst>
          </p:cNvPr>
          <p:cNvSpPr/>
          <p:nvPr/>
        </p:nvSpPr>
        <p:spPr>
          <a:xfrm>
            <a:off x="6499350" y="2086625"/>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7" name="Google Shape;827;p30">
            <a:extLst>
              <a:ext uri="{FF2B5EF4-FFF2-40B4-BE49-F238E27FC236}">
                <a16:creationId xmlns:a16="http://schemas.microsoft.com/office/drawing/2014/main" id="{5FBA5A70-46C8-4500-BE3F-F3952275545B}"/>
              </a:ext>
            </a:extLst>
          </p:cNvPr>
          <p:cNvSpPr/>
          <p:nvPr/>
        </p:nvSpPr>
        <p:spPr>
          <a:xfrm>
            <a:off x="6472800" y="3839850"/>
            <a:ext cx="242100" cy="309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8" name="Google Shape;828;p30">
            <a:extLst>
              <a:ext uri="{FF2B5EF4-FFF2-40B4-BE49-F238E27FC236}">
                <a16:creationId xmlns:a16="http://schemas.microsoft.com/office/drawing/2014/main" id="{0D0A7ADA-C98D-D793-3822-7886007508B1}"/>
              </a:ext>
            </a:extLst>
          </p:cNvPr>
          <p:cNvSpPr/>
          <p:nvPr/>
        </p:nvSpPr>
        <p:spPr>
          <a:xfrm>
            <a:off x="6573600" y="1912200"/>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9" name="Google Shape;829;p30">
            <a:extLst>
              <a:ext uri="{FF2B5EF4-FFF2-40B4-BE49-F238E27FC236}">
                <a16:creationId xmlns:a16="http://schemas.microsoft.com/office/drawing/2014/main" id="{B030F8D3-E206-E8D8-B7C7-27B2E2891CA8}"/>
              </a:ext>
            </a:extLst>
          </p:cNvPr>
          <p:cNvSpPr/>
          <p:nvPr/>
        </p:nvSpPr>
        <p:spPr>
          <a:xfrm>
            <a:off x="6573600" y="3615450"/>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0" name="Google Shape;830;p30">
            <a:extLst>
              <a:ext uri="{FF2B5EF4-FFF2-40B4-BE49-F238E27FC236}">
                <a16:creationId xmlns:a16="http://schemas.microsoft.com/office/drawing/2014/main" id="{BF7C87CF-6168-0B8B-6A51-6D8A3D82F521}"/>
              </a:ext>
            </a:extLst>
          </p:cNvPr>
          <p:cNvSpPr/>
          <p:nvPr/>
        </p:nvSpPr>
        <p:spPr>
          <a:xfrm>
            <a:off x="3813250" y="4250625"/>
            <a:ext cx="663600" cy="194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1" name="Google Shape;831;p30">
            <a:extLst>
              <a:ext uri="{FF2B5EF4-FFF2-40B4-BE49-F238E27FC236}">
                <a16:creationId xmlns:a16="http://schemas.microsoft.com/office/drawing/2014/main" id="{A8114B6E-6E79-4605-9619-EC8674A227C6}"/>
              </a:ext>
            </a:extLst>
          </p:cNvPr>
          <p:cNvSpPr txBox="1"/>
          <p:nvPr/>
        </p:nvSpPr>
        <p:spPr>
          <a:xfrm>
            <a:off x="4072750" y="4007075"/>
            <a:ext cx="144600" cy="1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a:p>
        </p:txBody>
      </p:sp>
      <p:sp>
        <p:nvSpPr>
          <p:cNvPr id="3" name="Google Shape;824;p30">
            <a:extLst>
              <a:ext uri="{FF2B5EF4-FFF2-40B4-BE49-F238E27FC236}">
                <a16:creationId xmlns:a16="http://schemas.microsoft.com/office/drawing/2014/main" id="{6ED3FA8C-CF93-3ABE-38AA-8C984C1EE66A}"/>
              </a:ext>
            </a:extLst>
          </p:cNvPr>
          <p:cNvSpPr txBox="1"/>
          <p:nvPr/>
        </p:nvSpPr>
        <p:spPr>
          <a:xfrm>
            <a:off x="108000" y="698475"/>
            <a:ext cx="8851959" cy="3729200"/>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de-DE" sz="1200" dirty="0"/>
              <a:t>Simulationsszenario zur Verfolgung mehrerer Krankenwagen</a:t>
            </a:r>
            <a:endParaRPr sz="1200"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sz="1200" dirty="0"/>
              <a:t>=&gt; FF3: Erfolgreiche Verfolgung mehrerer Krankenwagen in der ISAN-Plattform. </a:t>
            </a:r>
            <a:endParaRPr sz="1200" dirty="0"/>
          </a:p>
        </p:txBody>
      </p:sp>
      <p:pic>
        <p:nvPicPr>
          <p:cNvPr id="4" name="image25.jpg">
            <a:extLst>
              <a:ext uri="{FF2B5EF4-FFF2-40B4-BE49-F238E27FC236}">
                <a16:creationId xmlns:a16="http://schemas.microsoft.com/office/drawing/2014/main" id="{39098697-4F1A-81E2-0379-A8630598FED4}"/>
              </a:ext>
            </a:extLst>
          </p:cNvPr>
          <p:cNvPicPr>
            <a:picLocks noChangeAspect="1"/>
          </p:cNvPicPr>
          <p:nvPr/>
        </p:nvPicPr>
        <p:blipFill>
          <a:blip r:embed="rId3"/>
          <a:srcRect l="8613" r="-3703" b="4243"/>
          <a:stretch>
            <a:fillRect/>
          </a:stretch>
        </p:blipFill>
        <p:spPr>
          <a:xfrm>
            <a:off x="283738" y="1125882"/>
            <a:ext cx="4024911" cy="1836000"/>
          </a:xfrm>
          <a:prstGeom prst="rect">
            <a:avLst/>
          </a:prstGeom>
          <a:ln/>
        </p:spPr>
      </p:pic>
      <p:pic>
        <p:nvPicPr>
          <p:cNvPr id="5" name="image28.jpg">
            <a:extLst>
              <a:ext uri="{FF2B5EF4-FFF2-40B4-BE49-F238E27FC236}">
                <a16:creationId xmlns:a16="http://schemas.microsoft.com/office/drawing/2014/main" id="{8A5155FE-90DD-B0CD-6BCE-87798F91C4A2}"/>
              </a:ext>
            </a:extLst>
          </p:cNvPr>
          <p:cNvPicPr>
            <a:picLocks noChangeAspect="1"/>
          </p:cNvPicPr>
          <p:nvPr/>
        </p:nvPicPr>
        <p:blipFill>
          <a:blip r:embed="rId4"/>
          <a:srcRect l="9966" t="1340" r="1162" b="31179"/>
          <a:stretch>
            <a:fillRect/>
          </a:stretch>
        </p:blipFill>
        <p:spPr>
          <a:xfrm>
            <a:off x="4669863" y="1125882"/>
            <a:ext cx="3944825" cy="1836000"/>
          </a:xfrm>
          <a:prstGeom prst="rect">
            <a:avLst/>
          </a:prstGeom>
          <a:ln/>
        </p:spPr>
      </p:pic>
      <p:pic>
        <p:nvPicPr>
          <p:cNvPr id="10" name="image12.png">
            <a:extLst>
              <a:ext uri="{FF2B5EF4-FFF2-40B4-BE49-F238E27FC236}">
                <a16:creationId xmlns:a16="http://schemas.microsoft.com/office/drawing/2014/main" id="{586BA808-CCD0-CDD3-C7EE-F5339A9303A6}"/>
              </a:ext>
            </a:extLst>
          </p:cNvPr>
          <p:cNvPicPr>
            <a:picLocks noChangeAspect="1"/>
          </p:cNvPicPr>
          <p:nvPr/>
        </p:nvPicPr>
        <p:blipFill>
          <a:blip r:embed="rId5"/>
          <a:srcRect/>
          <a:stretch>
            <a:fillRect/>
          </a:stretch>
        </p:blipFill>
        <p:spPr>
          <a:xfrm>
            <a:off x="5888527" y="3062597"/>
            <a:ext cx="1612245" cy="360000"/>
          </a:xfrm>
          <a:prstGeom prst="rect">
            <a:avLst/>
          </a:prstGeom>
          <a:ln/>
        </p:spPr>
      </p:pic>
      <p:pic>
        <p:nvPicPr>
          <p:cNvPr id="11" name="image4.png">
            <a:extLst>
              <a:ext uri="{FF2B5EF4-FFF2-40B4-BE49-F238E27FC236}">
                <a16:creationId xmlns:a16="http://schemas.microsoft.com/office/drawing/2014/main" id="{44AB503D-EBAD-2EFB-9D83-706A8F6BB75D}"/>
              </a:ext>
            </a:extLst>
          </p:cNvPr>
          <p:cNvPicPr>
            <a:picLocks noChangeAspect="1"/>
          </p:cNvPicPr>
          <p:nvPr/>
        </p:nvPicPr>
        <p:blipFill>
          <a:blip r:embed="rId6"/>
          <a:srcRect/>
          <a:stretch>
            <a:fillRect/>
          </a:stretch>
        </p:blipFill>
        <p:spPr>
          <a:xfrm>
            <a:off x="1487830" y="3062597"/>
            <a:ext cx="1616725" cy="360000"/>
          </a:xfrm>
          <a:prstGeom prst="rect">
            <a:avLst/>
          </a:prstGeom>
          <a:ln/>
        </p:spPr>
      </p:pic>
    </p:spTree>
    <p:extLst>
      <p:ext uri="{BB962C8B-B14F-4D97-AF65-F5344CB8AC3E}">
        <p14:creationId xmlns:p14="http://schemas.microsoft.com/office/powerpoint/2010/main" val="33125094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19">
          <a:extLst>
            <a:ext uri="{FF2B5EF4-FFF2-40B4-BE49-F238E27FC236}">
              <a16:creationId xmlns:a16="http://schemas.microsoft.com/office/drawing/2014/main" id="{5E8816EA-CC81-F2A3-1CB2-708A6245F383}"/>
            </a:ext>
          </a:extLst>
        </p:cNvPr>
        <p:cNvGrpSpPr/>
        <p:nvPr/>
      </p:nvGrpSpPr>
      <p:grpSpPr>
        <a:xfrm>
          <a:off x="0" y="0"/>
          <a:ext cx="0" cy="0"/>
          <a:chOff x="0" y="0"/>
          <a:chExt cx="0" cy="0"/>
        </a:xfrm>
      </p:grpSpPr>
      <p:sp>
        <p:nvSpPr>
          <p:cNvPr id="820" name="Google Shape;820;p30">
            <a:extLst>
              <a:ext uri="{FF2B5EF4-FFF2-40B4-BE49-F238E27FC236}">
                <a16:creationId xmlns:a16="http://schemas.microsoft.com/office/drawing/2014/main" id="{9F3DA721-72A8-8FA5-2F26-6D4B09E7FEC2}"/>
              </a:ext>
            </a:extLst>
          </p:cNvPr>
          <p:cNvSpPr txBox="1">
            <a:spLocks noGrp="1"/>
          </p:cNvSpPr>
          <p:nvPr>
            <p:ph type="title"/>
          </p:nvPr>
        </p:nvSpPr>
        <p:spPr>
          <a:xfrm>
            <a:off x="461938" y="114300"/>
            <a:ext cx="8520650" cy="329789"/>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None/>
            </a:pPr>
            <a:r>
              <a:rPr lang="en-GB" sz="1800" b="1" dirty="0">
                <a:solidFill>
                  <a:schemeClr val="dk1"/>
                </a:solidFill>
              </a:rPr>
              <a:t>Ergebnis: Simulation</a:t>
            </a:r>
            <a:endParaRPr sz="1800" b="1" dirty="0">
              <a:solidFill>
                <a:schemeClr val="dk1"/>
              </a:solidFill>
            </a:endParaRPr>
          </a:p>
        </p:txBody>
      </p:sp>
      <p:sp>
        <p:nvSpPr>
          <p:cNvPr id="821" name="Google Shape;821;p30">
            <a:extLst>
              <a:ext uri="{FF2B5EF4-FFF2-40B4-BE49-F238E27FC236}">
                <a16:creationId xmlns:a16="http://schemas.microsoft.com/office/drawing/2014/main" id="{00DAE5FF-8052-7837-4274-C339BB829BDD}"/>
              </a:ext>
            </a:extLst>
          </p:cNvPr>
          <p:cNvSpPr txBox="1">
            <a:spLocks noGrp="1"/>
          </p:cNvSpPr>
          <p:nvPr>
            <p:ph type="dt" idx="10"/>
          </p:nvPr>
        </p:nvSpPr>
        <p:spPr>
          <a:xfrm>
            <a:off x="71400" y="4863249"/>
            <a:ext cx="19803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fr" sz="1100" dirty="0"/>
              <a:t>18.03.2025</a:t>
            </a:r>
          </a:p>
        </p:txBody>
      </p:sp>
      <p:sp>
        <p:nvSpPr>
          <p:cNvPr id="822" name="Google Shape;822;p30">
            <a:extLst>
              <a:ext uri="{FF2B5EF4-FFF2-40B4-BE49-F238E27FC236}">
                <a16:creationId xmlns:a16="http://schemas.microsoft.com/office/drawing/2014/main" id="{25144B93-AF47-CC66-8F22-95A2244B68FE}"/>
              </a:ext>
            </a:extLst>
          </p:cNvPr>
          <p:cNvSpPr txBox="1">
            <a:spLocks noGrp="1"/>
          </p:cNvSpPr>
          <p:nvPr>
            <p:ph type="ftr" idx="11"/>
          </p:nvPr>
        </p:nvSpPr>
        <p:spPr>
          <a:xfrm>
            <a:off x="1961652" y="4863249"/>
            <a:ext cx="4680624"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fr" sz="1100"/>
              <a:t>Omar Zitouni</a:t>
            </a:r>
            <a:endParaRPr sz="1100"/>
          </a:p>
        </p:txBody>
      </p:sp>
      <p:sp>
        <p:nvSpPr>
          <p:cNvPr id="823" name="Google Shape;823;p30">
            <a:extLst>
              <a:ext uri="{FF2B5EF4-FFF2-40B4-BE49-F238E27FC236}">
                <a16:creationId xmlns:a16="http://schemas.microsoft.com/office/drawing/2014/main" id="{EAB5B284-FC16-F5A3-52F7-26026AFF0CD0}"/>
              </a:ext>
            </a:extLst>
          </p:cNvPr>
          <p:cNvSpPr txBox="1">
            <a:spLocks noGrp="1"/>
          </p:cNvSpPr>
          <p:nvPr>
            <p:ph type="sldNum" idx="12"/>
          </p:nvPr>
        </p:nvSpPr>
        <p:spPr>
          <a:xfrm>
            <a:off x="6642276" y="4863249"/>
            <a:ext cx="720096"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fr" sz="1100"/>
              <a:t>17</a:t>
            </a:fld>
            <a:endParaRPr sz="1100"/>
          </a:p>
        </p:txBody>
      </p:sp>
      <p:sp>
        <p:nvSpPr>
          <p:cNvPr id="826" name="Google Shape;826;p30">
            <a:extLst>
              <a:ext uri="{FF2B5EF4-FFF2-40B4-BE49-F238E27FC236}">
                <a16:creationId xmlns:a16="http://schemas.microsoft.com/office/drawing/2014/main" id="{D02DEBAB-484E-8166-F403-C1276574AE6D}"/>
              </a:ext>
            </a:extLst>
          </p:cNvPr>
          <p:cNvSpPr/>
          <p:nvPr/>
        </p:nvSpPr>
        <p:spPr>
          <a:xfrm>
            <a:off x="6499350" y="2086625"/>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7" name="Google Shape;827;p30">
            <a:extLst>
              <a:ext uri="{FF2B5EF4-FFF2-40B4-BE49-F238E27FC236}">
                <a16:creationId xmlns:a16="http://schemas.microsoft.com/office/drawing/2014/main" id="{C60EC1C1-8F19-E70B-5024-D4C975C1988C}"/>
              </a:ext>
            </a:extLst>
          </p:cNvPr>
          <p:cNvSpPr/>
          <p:nvPr/>
        </p:nvSpPr>
        <p:spPr>
          <a:xfrm>
            <a:off x="6472800" y="3839850"/>
            <a:ext cx="242100" cy="309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8" name="Google Shape;828;p30">
            <a:extLst>
              <a:ext uri="{FF2B5EF4-FFF2-40B4-BE49-F238E27FC236}">
                <a16:creationId xmlns:a16="http://schemas.microsoft.com/office/drawing/2014/main" id="{AB069C34-732D-8CC8-CAA5-170F52998875}"/>
              </a:ext>
            </a:extLst>
          </p:cNvPr>
          <p:cNvSpPr/>
          <p:nvPr/>
        </p:nvSpPr>
        <p:spPr>
          <a:xfrm>
            <a:off x="6573600" y="1912200"/>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9" name="Google Shape;829;p30">
            <a:extLst>
              <a:ext uri="{FF2B5EF4-FFF2-40B4-BE49-F238E27FC236}">
                <a16:creationId xmlns:a16="http://schemas.microsoft.com/office/drawing/2014/main" id="{E1145A28-29F9-D90B-C677-34F328F3519B}"/>
              </a:ext>
            </a:extLst>
          </p:cNvPr>
          <p:cNvSpPr/>
          <p:nvPr/>
        </p:nvSpPr>
        <p:spPr>
          <a:xfrm>
            <a:off x="6573600" y="3615450"/>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0" name="Google Shape;830;p30">
            <a:extLst>
              <a:ext uri="{FF2B5EF4-FFF2-40B4-BE49-F238E27FC236}">
                <a16:creationId xmlns:a16="http://schemas.microsoft.com/office/drawing/2014/main" id="{C2D47325-3B5F-6FF2-56DD-20861EE97B19}"/>
              </a:ext>
            </a:extLst>
          </p:cNvPr>
          <p:cNvSpPr/>
          <p:nvPr/>
        </p:nvSpPr>
        <p:spPr>
          <a:xfrm>
            <a:off x="3813250" y="4250625"/>
            <a:ext cx="663600" cy="194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1" name="Google Shape;831;p30">
            <a:extLst>
              <a:ext uri="{FF2B5EF4-FFF2-40B4-BE49-F238E27FC236}">
                <a16:creationId xmlns:a16="http://schemas.microsoft.com/office/drawing/2014/main" id="{A5DB040D-9B70-3BD2-EEE1-D43BC20BAFC5}"/>
              </a:ext>
            </a:extLst>
          </p:cNvPr>
          <p:cNvSpPr txBox="1"/>
          <p:nvPr/>
        </p:nvSpPr>
        <p:spPr>
          <a:xfrm>
            <a:off x="4072750" y="4007075"/>
            <a:ext cx="144600" cy="1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a:p>
        </p:txBody>
      </p:sp>
      <p:sp>
        <p:nvSpPr>
          <p:cNvPr id="3" name="Google Shape;824;p30">
            <a:extLst>
              <a:ext uri="{FF2B5EF4-FFF2-40B4-BE49-F238E27FC236}">
                <a16:creationId xmlns:a16="http://schemas.microsoft.com/office/drawing/2014/main" id="{26E8EF6B-A338-877F-8709-A2E2671212E5}"/>
              </a:ext>
            </a:extLst>
          </p:cNvPr>
          <p:cNvSpPr txBox="1"/>
          <p:nvPr/>
        </p:nvSpPr>
        <p:spPr>
          <a:xfrm>
            <a:off x="108000" y="698475"/>
            <a:ext cx="8851959" cy="3865776"/>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de-DE" sz="1200" dirty="0"/>
              <a:t>Simulationsszenario für Krankenwagenausfall und Neuzuweisung.</a:t>
            </a:r>
          </a:p>
          <a:p>
            <a:pPr marL="171450" lvl="0" indent="-171450" algn="l" rtl="0">
              <a:spcBef>
                <a:spcPts val="0"/>
              </a:spcBef>
              <a:spcAft>
                <a:spcPts val="0"/>
              </a:spcAft>
              <a:buFont typeface="Arial" panose="020B0604020202020204" pitchFamily="34" charset="0"/>
              <a:buChar char="‒"/>
            </a:pPr>
            <a:endParaRPr lang="de-DE" sz="1200" dirty="0"/>
          </a:p>
          <a:p>
            <a:pPr marL="171450" lvl="0" indent="-171450" algn="l" rtl="0">
              <a:spcBef>
                <a:spcPts val="0"/>
              </a:spcBef>
              <a:spcAft>
                <a:spcPts val="0"/>
              </a:spcAft>
              <a:buFont typeface="Arial" panose="020B0604020202020204" pitchFamily="34" charset="0"/>
              <a:buChar char="‒"/>
            </a:pPr>
            <a:endParaRPr lang="de-DE" sz="1200" dirty="0"/>
          </a:p>
          <a:p>
            <a:pPr marL="171450" lvl="0" indent="-171450" algn="l" rtl="0">
              <a:spcBef>
                <a:spcPts val="0"/>
              </a:spcBef>
              <a:spcAft>
                <a:spcPts val="0"/>
              </a:spcAft>
              <a:buFont typeface="Arial" panose="020B0604020202020204" pitchFamily="34" charset="0"/>
              <a:buChar char="‒"/>
            </a:pPr>
            <a:endParaRPr lang="de-DE" sz="1200" dirty="0"/>
          </a:p>
          <a:p>
            <a:pPr marL="171450" lvl="0" indent="-171450" algn="l" rtl="0">
              <a:spcBef>
                <a:spcPts val="0"/>
              </a:spcBef>
              <a:spcAft>
                <a:spcPts val="0"/>
              </a:spcAft>
              <a:buFont typeface="Arial" panose="020B0604020202020204" pitchFamily="34" charset="0"/>
              <a:buChar char="‒"/>
            </a:pPr>
            <a:endParaRPr lang="de-DE" sz="1200" dirty="0"/>
          </a:p>
          <a:p>
            <a:pPr lvl="0" algn="l" rtl="0">
              <a:spcBef>
                <a:spcPts val="0"/>
              </a:spcBef>
              <a:spcAft>
                <a:spcPts val="0"/>
              </a:spcAft>
            </a:pPr>
            <a:r>
              <a:rPr lang="de-DE" sz="1200" dirty="0"/>
              <a:t>Fall 1:</a:t>
            </a:r>
          </a:p>
          <a:p>
            <a:pPr lvl="0" algn="l" rtl="0">
              <a:spcBef>
                <a:spcPts val="0"/>
              </a:spcBef>
              <a:spcAft>
                <a:spcPts val="0"/>
              </a:spcAft>
            </a:pPr>
            <a:endParaRPr lang="de-DE" sz="1200" dirty="0"/>
          </a:p>
          <a:p>
            <a:pPr marL="171450" lvl="0" indent="-171450" algn="l" rtl="0">
              <a:spcBef>
                <a:spcPts val="0"/>
              </a:spcBef>
              <a:spcAft>
                <a:spcPts val="0"/>
              </a:spcAft>
              <a:buFont typeface="Arial" panose="020B0604020202020204" pitchFamily="34" charset="0"/>
              <a:buChar char="‒"/>
            </a:pPr>
            <a:endParaRPr lang="de-DE" sz="1200" dirty="0"/>
          </a:p>
          <a:p>
            <a:pPr marL="171450" lvl="0" indent="-171450" algn="l" rtl="0">
              <a:spcBef>
                <a:spcPts val="0"/>
              </a:spcBef>
              <a:spcAft>
                <a:spcPts val="0"/>
              </a:spcAft>
              <a:buFont typeface="Arial" panose="020B0604020202020204" pitchFamily="34" charset="0"/>
              <a:buChar char="‒"/>
            </a:pPr>
            <a:endParaRPr lang="de-DE" sz="1200" dirty="0"/>
          </a:p>
          <a:p>
            <a:pPr marL="171450" lvl="0" indent="-171450" algn="l" rtl="0">
              <a:spcBef>
                <a:spcPts val="0"/>
              </a:spcBef>
              <a:spcAft>
                <a:spcPts val="0"/>
              </a:spcAft>
              <a:buFont typeface="Arial" panose="020B0604020202020204" pitchFamily="34" charset="0"/>
              <a:buChar char="‒"/>
            </a:pPr>
            <a:endParaRPr lang="de-DE" sz="1200" dirty="0"/>
          </a:p>
          <a:p>
            <a:pPr marL="171450" lvl="0" indent="-171450" algn="l" rtl="0">
              <a:spcBef>
                <a:spcPts val="0"/>
              </a:spcBef>
              <a:spcAft>
                <a:spcPts val="0"/>
              </a:spcAft>
              <a:buFont typeface="Arial" panose="020B0604020202020204" pitchFamily="34" charset="0"/>
              <a:buChar char="‒"/>
            </a:pPr>
            <a:endParaRPr lang="de-DE" sz="1200" dirty="0"/>
          </a:p>
          <a:p>
            <a:pPr marL="171450" lvl="0" indent="-171450" algn="l" rtl="0">
              <a:spcBef>
                <a:spcPts val="0"/>
              </a:spcBef>
              <a:spcAft>
                <a:spcPts val="0"/>
              </a:spcAft>
              <a:buFont typeface="Arial" panose="020B0604020202020204" pitchFamily="34" charset="0"/>
              <a:buChar char="‒"/>
            </a:pPr>
            <a:endParaRPr lang="de-DE" sz="1200" dirty="0"/>
          </a:p>
          <a:p>
            <a:pPr marL="171450" lvl="0" indent="-171450" algn="l" rtl="0">
              <a:spcBef>
                <a:spcPts val="0"/>
              </a:spcBef>
              <a:spcAft>
                <a:spcPts val="0"/>
              </a:spcAft>
              <a:buFont typeface="Arial" panose="020B0604020202020204" pitchFamily="34" charset="0"/>
              <a:buChar char="‒"/>
            </a:pPr>
            <a:endParaRPr lang="de-DE" sz="1200" dirty="0"/>
          </a:p>
          <a:p>
            <a:pPr marL="171450" lvl="0" indent="-171450" algn="l" rtl="0">
              <a:spcBef>
                <a:spcPts val="0"/>
              </a:spcBef>
              <a:spcAft>
                <a:spcPts val="0"/>
              </a:spcAft>
              <a:buFont typeface="Arial" panose="020B0604020202020204" pitchFamily="34" charset="0"/>
              <a:buChar char="‒"/>
            </a:pPr>
            <a:endParaRPr lang="de-DE" sz="1200" dirty="0"/>
          </a:p>
          <a:p>
            <a:pPr lvl="0" algn="l" rtl="0">
              <a:spcBef>
                <a:spcPts val="0"/>
              </a:spcBef>
              <a:spcAft>
                <a:spcPts val="0"/>
              </a:spcAft>
            </a:pPr>
            <a:r>
              <a:rPr lang="de-DE" sz="1200" dirty="0"/>
              <a:t>Fall 2:</a:t>
            </a:r>
          </a:p>
          <a:p>
            <a:pPr marL="171450" lvl="0" indent="-171450" algn="l" rtl="0">
              <a:spcBef>
                <a:spcPts val="0"/>
              </a:spcBef>
              <a:spcAft>
                <a:spcPts val="0"/>
              </a:spcAft>
              <a:buFont typeface="Arial" panose="020B0604020202020204" pitchFamily="34" charset="0"/>
              <a:buChar char="‒"/>
            </a:pPr>
            <a:endParaRPr lang="de-DE" sz="1200" dirty="0"/>
          </a:p>
          <a:p>
            <a:pPr marL="171450" lvl="0" indent="-171450" algn="l" rtl="0">
              <a:spcBef>
                <a:spcPts val="0"/>
              </a:spcBef>
              <a:spcAft>
                <a:spcPts val="0"/>
              </a:spcAft>
              <a:buFont typeface="Arial" panose="020B0604020202020204" pitchFamily="34" charset="0"/>
              <a:buChar char="‒"/>
            </a:pPr>
            <a:endParaRPr lang="de-DE" sz="1200" dirty="0"/>
          </a:p>
          <a:p>
            <a:pPr marL="171450" lvl="0" indent="-171450" algn="l" rtl="0">
              <a:spcBef>
                <a:spcPts val="0"/>
              </a:spcBef>
              <a:spcAft>
                <a:spcPts val="0"/>
              </a:spcAft>
              <a:buFont typeface="Arial" panose="020B0604020202020204" pitchFamily="34" charset="0"/>
              <a:buChar char="‒"/>
            </a:pPr>
            <a:endParaRPr lang="de-DE" sz="1200" dirty="0"/>
          </a:p>
          <a:p>
            <a:pPr marL="171450" lvl="0" indent="-171450" algn="l" rtl="0">
              <a:spcBef>
                <a:spcPts val="0"/>
              </a:spcBef>
              <a:spcAft>
                <a:spcPts val="0"/>
              </a:spcAft>
              <a:buFont typeface="Arial" panose="020B0604020202020204" pitchFamily="34" charset="0"/>
              <a:buChar char="‒"/>
            </a:pPr>
            <a:endParaRPr lang="de-DE" sz="1200" dirty="0"/>
          </a:p>
          <a:p>
            <a:pPr marL="171450" lvl="0" indent="-171450" algn="l" rtl="0">
              <a:spcBef>
                <a:spcPts val="0"/>
              </a:spcBef>
              <a:spcAft>
                <a:spcPts val="0"/>
              </a:spcAft>
              <a:buFont typeface="Arial" panose="020B0604020202020204" pitchFamily="34" charset="0"/>
              <a:buChar char="‒"/>
            </a:pPr>
            <a:endParaRPr lang="de-DE" sz="1200" dirty="0"/>
          </a:p>
          <a:p>
            <a:r>
              <a:rPr lang="de-DE" sz="1200" dirty="0"/>
              <a:t>=&gt; FF3: Erfolgreiche automatische Umleitung eines neuen Einsatzfahrzeugs bei einer Fahrzeugpanne.</a:t>
            </a:r>
          </a:p>
          <a:p>
            <a:pPr lvl="0" algn="l" rtl="0">
              <a:spcBef>
                <a:spcPts val="0"/>
              </a:spcBef>
              <a:spcAft>
                <a:spcPts val="0"/>
              </a:spcAft>
            </a:pPr>
            <a:endParaRPr sz="1200"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2" name="image39.jpg">
            <a:extLst>
              <a:ext uri="{FF2B5EF4-FFF2-40B4-BE49-F238E27FC236}">
                <a16:creationId xmlns:a16="http://schemas.microsoft.com/office/drawing/2014/main" id="{3140BA9F-10B4-B407-D328-016F3473C83A}"/>
              </a:ext>
            </a:extLst>
          </p:cNvPr>
          <p:cNvPicPr>
            <a:picLocks noChangeAspect="1"/>
          </p:cNvPicPr>
          <p:nvPr/>
        </p:nvPicPr>
        <p:blipFill>
          <a:blip r:embed="rId3"/>
          <a:srcRect l="8803" t="1597"/>
          <a:stretch>
            <a:fillRect/>
          </a:stretch>
        </p:blipFill>
        <p:spPr>
          <a:xfrm>
            <a:off x="1150947" y="1098354"/>
            <a:ext cx="2774382" cy="1548000"/>
          </a:xfrm>
          <a:prstGeom prst="rect">
            <a:avLst/>
          </a:prstGeom>
          <a:ln/>
        </p:spPr>
      </p:pic>
      <p:pic>
        <p:nvPicPr>
          <p:cNvPr id="5" name="image19.jpg">
            <a:extLst>
              <a:ext uri="{FF2B5EF4-FFF2-40B4-BE49-F238E27FC236}">
                <a16:creationId xmlns:a16="http://schemas.microsoft.com/office/drawing/2014/main" id="{08935574-A56D-3225-DF4E-6E2E4C6B0A35}"/>
              </a:ext>
            </a:extLst>
          </p:cNvPr>
          <p:cNvPicPr>
            <a:picLocks noChangeAspect="1"/>
          </p:cNvPicPr>
          <p:nvPr/>
        </p:nvPicPr>
        <p:blipFill>
          <a:blip r:embed="rId4"/>
          <a:srcRect l="21485" t="7559" r="1428"/>
          <a:stretch/>
        </p:blipFill>
        <p:spPr>
          <a:xfrm>
            <a:off x="5052972" y="1098354"/>
            <a:ext cx="2779343" cy="1548000"/>
          </a:xfrm>
          <a:prstGeom prst="rect">
            <a:avLst/>
          </a:prstGeom>
          <a:ln/>
        </p:spPr>
      </p:pic>
      <p:pic>
        <p:nvPicPr>
          <p:cNvPr id="6" name="image18.jpg">
            <a:extLst>
              <a:ext uri="{FF2B5EF4-FFF2-40B4-BE49-F238E27FC236}">
                <a16:creationId xmlns:a16="http://schemas.microsoft.com/office/drawing/2014/main" id="{6B4EF1CD-BDB7-8903-74BB-ECBA14C5F234}"/>
              </a:ext>
            </a:extLst>
          </p:cNvPr>
          <p:cNvPicPr>
            <a:picLocks noChangeAspect="1"/>
          </p:cNvPicPr>
          <p:nvPr/>
        </p:nvPicPr>
        <p:blipFill>
          <a:blip r:embed="rId5"/>
          <a:srcRect r="6711"/>
          <a:stretch/>
        </p:blipFill>
        <p:spPr>
          <a:xfrm>
            <a:off x="1145986" y="2781119"/>
            <a:ext cx="2848829" cy="1476000"/>
          </a:xfrm>
          <a:prstGeom prst="rect">
            <a:avLst/>
          </a:prstGeom>
          <a:ln/>
        </p:spPr>
      </p:pic>
      <p:pic>
        <p:nvPicPr>
          <p:cNvPr id="7" name="image50.jpg">
            <a:extLst>
              <a:ext uri="{FF2B5EF4-FFF2-40B4-BE49-F238E27FC236}">
                <a16:creationId xmlns:a16="http://schemas.microsoft.com/office/drawing/2014/main" id="{56368E0E-5EF3-BC23-ABCB-85C26B5A4E6B}"/>
              </a:ext>
            </a:extLst>
          </p:cNvPr>
          <p:cNvPicPr>
            <a:picLocks noChangeAspect="1"/>
          </p:cNvPicPr>
          <p:nvPr/>
        </p:nvPicPr>
        <p:blipFill>
          <a:blip r:embed="rId6"/>
          <a:srcRect l="31390"/>
          <a:stretch/>
        </p:blipFill>
        <p:spPr>
          <a:xfrm>
            <a:off x="5052972" y="2781119"/>
            <a:ext cx="2779343" cy="1548000"/>
          </a:xfrm>
          <a:prstGeom prst="rect">
            <a:avLst/>
          </a:prstGeom>
          <a:ln/>
        </p:spPr>
      </p:pic>
    </p:spTree>
    <p:extLst>
      <p:ext uri="{BB962C8B-B14F-4D97-AF65-F5344CB8AC3E}">
        <p14:creationId xmlns:p14="http://schemas.microsoft.com/office/powerpoint/2010/main" val="6894866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19">
          <a:extLst>
            <a:ext uri="{FF2B5EF4-FFF2-40B4-BE49-F238E27FC236}">
              <a16:creationId xmlns:a16="http://schemas.microsoft.com/office/drawing/2014/main" id="{124438AF-D25C-B770-FC7F-B88BFB53A0C3}"/>
            </a:ext>
          </a:extLst>
        </p:cNvPr>
        <p:cNvGrpSpPr/>
        <p:nvPr/>
      </p:nvGrpSpPr>
      <p:grpSpPr>
        <a:xfrm>
          <a:off x="0" y="0"/>
          <a:ext cx="0" cy="0"/>
          <a:chOff x="0" y="0"/>
          <a:chExt cx="0" cy="0"/>
        </a:xfrm>
      </p:grpSpPr>
      <p:sp>
        <p:nvSpPr>
          <p:cNvPr id="820" name="Google Shape;820;p30">
            <a:extLst>
              <a:ext uri="{FF2B5EF4-FFF2-40B4-BE49-F238E27FC236}">
                <a16:creationId xmlns:a16="http://schemas.microsoft.com/office/drawing/2014/main" id="{479DBD0F-3D38-4A68-A801-3350267BA78B}"/>
              </a:ext>
            </a:extLst>
          </p:cNvPr>
          <p:cNvSpPr txBox="1">
            <a:spLocks noGrp="1"/>
          </p:cNvSpPr>
          <p:nvPr>
            <p:ph type="title"/>
          </p:nvPr>
        </p:nvSpPr>
        <p:spPr>
          <a:xfrm>
            <a:off x="461938" y="114300"/>
            <a:ext cx="8520650" cy="329789"/>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None/>
            </a:pPr>
            <a:r>
              <a:rPr lang="en-GB" sz="1800" b="1" dirty="0">
                <a:solidFill>
                  <a:schemeClr val="dk1"/>
                </a:solidFill>
              </a:rPr>
              <a:t>Ergebnis</a:t>
            </a:r>
            <a:endParaRPr sz="1800" b="1" dirty="0">
              <a:solidFill>
                <a:schemeClr val="dk1"/>
              </a:solidFill>
            </a:endParaRPr>
          </a:p>
        </p:txBody>
      </p:sp>
      <p:sp>
        <p:nvSpPr>
          <p:cNvPr id="821" name="Google Shape;821;p30">
            <a:extLst>
              <a:ext uri="{FF2B5EF4-FFF2-40B4-BE49-F238E27FC236}">
                <a16:creationId xmlns:a16="http://schemas.microsoft.com/office/drawing/2014/main" id="{87BFD90C-CB3C-C50F-A7D6-4612EF99E9EE}"/>
              </a:ext>
            </a:extLst>
          </p:cNvPr>
          <p:cNvSpPr txBox="1">
            <a:spLocks noGrp="1"/>
          </p:cNvSpPr>
          <p:nvPr>
            <p:ph type="dt" idx="10"/>
          </p:nvPr>
        </p:nvSpPr>
        <p:spPr>
          <a:xfrm>
            <a:off x="71400" y="4863249"/>
            <a:ext cx="19803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fr" sz="1100" dirty="0"/>
              <a:t>18.03.2025</a:t>
            </a:r>
          </a:p>
        </p:txBody>
      </p:sp>
      <p:sp>
        <p:nvSpPr>
          <p:cNvPr id="822" name="Google Shape;822;p30">
            <a:extLst>
              <a:ext uri="{FF2B5EF4-FFF2-40B4-BE49-F238E27FC236}">
                <a16:creationId xmlns:a16="http://schemas.microsoft.com/office/drawing/2014/main" id="{F2658DD8-4E73-A7CC-2FC3-6A961A0448C2}"/>
              </a:ext>
            </a:extLst>
          </p:cNvPr>
          <p:cNvSpPr txBox="1">
            <a:spLocks noGrp="1"/>
          </p:cNvSpPr>
          <p:nvPr>
            <p:ph type="ftr" idx="11"/>
          </p:nvPr>
        </p:nvSpPr>
        <p:spPr>
          <a:xfrm>
            <a:off x="1961652" y="4863249"/>
            <a:ext cx="4680624"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fr" sz="1100"/>
              <a:t>Omar Zitouni</a:t>
            </a:r>
            <a:endParaRPr sz="1100"/>
          </a:p>
        </p:txBody>
      </p:sp>
      <p:sp>
        <p:nvSpPr>
          <p:cNvPr id="823" name="Google Shape;823;p30">
            <a:extLst>
              <a:ext uri="{FF2B5EF4-FFF2-40B4-BE49-F238E27FC236}">
                <a16:creationId xmlns:a16="http://schemas.microsoft.com/office/drawing/2014/main" id="{809D40C5-21EB-1206-CD6B-D0C3B47EA9CB}"/>
              </a:ext>
            </a:extLst>
          </p:cNvPr>
          <p:cNvSpPr txBox="1">
            <a:spLocks noGrp="1"/>
          </p:cNvSpPr>
          <p:nvPr>
            <p:ph type="sldNum" idx="12"/>
          </p:nvPr>
        </p:nvSpPr>
        <p:spPr>
          <a:xfrm>
            <a:off x="6642276" y="4863249"/>
            <a:ext cx="720096"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fr" sz="1100"/>
              <a:t>18</a:t>
            </a:fld>
            <a:endParaRPr sz="1100"/>
          </a:p>
        </p:txBody>
      </p:sp>
      <p:sp>
        <p:nvSpPr>
          <p:cNvPr id="826" name="Google Shape;826;p30">
            <a:extLst>
              <a:ext uri="{FF2B5EF4-FFF2-40B4-BE49-F238E27FC236}">
                <a16:creationId xmlns:a16="http://schemas.microsoft.com/office/drawing/2014/main" id="{8CA5F752-9216-A25B-E480-BB5674F45368}"/>
              </a:ext>
            </a:extLst>
          </p:cNvPr>
          <p:cNvSpPr/>
          <p:nvPr/>
        </p:nvSpPr>
        <p:spPr>
          <a:xfrm>
            <a:off x="6499350" y="2086625"/>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7" name="Google Shape;827;p30">
            <a:extLst>
              <a:ext uri="{FF2B5EF4-FFF2-40B4-BE49-F238E27FC236}">
                <a16:creationId xmlns:a16="http://schemas.microsoft.com/office/drawing/2014/main" id="{F6DFAAA6-D0C0-785B-4AE6-385EAAD4EC80}"/>
              </a:ext>
            </a:extLst>
          </p:cNvPr>
          <p:cNvSpPr/>
          <p:nvPr/>
        </p:nvSpPr>
        <p:spPr>
          <a:xfrm>
            <a:off x="6472800" y="3839850"/>
            <a:ext cx="242100" cy="309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8" name="Google Shape;828;p30">
            <a:extLst>
              <a:ext uri="{FF2B5EF4-FFF2-40B4-BE49-F238E27FC236}">
                <a16:creationId xmlns:a16="http://schemas.microsoft.com/office/drawing/2014/main" id="{7F454C6B-131A-E65F-923F-5571345DE12F}"/>
              </a:ext>
            </a:extLst>
          </p:cNvPr>
          <p:cNvSpPr/>
          <p:nvPr/>
        </p:nvSpPr>
        <p:spPr>
          <a:xfrm>
            <a:off x="6573600" y="1912200"/>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9" name="Google Shape;829;p30">
            <a:extLst>
              <a:ext uri="{FF2B5EF4-FFF2-40B4-BE49-F238E27FC236}">
                <a16:creationId xmlns:a16="http://schemas.microsoft.com/office/drawing/2014/main" id="{D154D954-2AA4-2759-2384-5E76BBBB2945}"/>
              </a:ext>
            </a:extLst>
          </p:cNvPr>
          <p:cNvSpPr/>
          <p:nvPr/>
        </p:nvSpPr>
        <p:spPr>
          <a:xfrm>
            <a:off x="6573600" y="3615450"/>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0" name="Google Shape;830;p30">
            <a:extLst>
              <a:ext uri="{FF2B5EF4-FFF2-40B4-BE49-F238E27FC236}">
                <a16:creationId xmlns:a16="http://schemas.microsoft.com/office/drawing/2014/main" id="{5438CE62-2D73-FF3E-EDB1-E7AEFE4C8D70}"/>
              </a:ext>
            </a:extLst>
          </p:cNvPr>
          <p:cNvSpPr/>
          <p:nvPr/>
        </p:nvSpPr>
        <p:spPr>
          <a:xfrm>
            <a:off x="3813250" y="4250625"/>
            <a:ext cx="663600" cy="194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1" name="Google Shape;831;p30">
            <a:extLst>
              <a:ext uri="{FF2B5EF4-FFF2-40B4-BE49-F238E27FC236}">
                <a16:creationId xmlns:a16="http://schemas.microsoft.com/office/drawing/2014/main" id="{38D7C766-8D1B-E895-0FB0-5039B911582D}"/>
              </a:ext>
            </a:extLst>
          </p:cNvPr>
          <p:cNvSpPr txBox="1"/>
          <p:nvPr/>
        </p:nvSpPr>
        <p:spPr>
          <a:xfrm>
            <a:off x="4072750" y="4007075"/>
            <a:ext cx="144600" cy="1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a:p>
        </p:txBody>
      </p:sp>
      <p:sp>
        <p:nvSpPr>
          <p:cNvPr id="3" name="Google Shape;824;p30">
            <a:extLst>
              <a:ext uri="{FF2B5EF4-FFF2-40B4-BE49-F238E27FC236}">
                <a16:creationId xmlns:a16="http://schemas.microsoft.com/office/drawing/2014/main" id="{4F198A25-BA05-BEC1-75FC-E403EF882BC6}"/>
              </a:ext>
            </a:extLst>
          </p:cNvPr>
          <p:cNvSpPr txBox="1"/>
          <p:nvPr/>
        </p:nvSpPr>
        <p:spPr>
          <a:xfrm>
            <a:off x="108000" y="698475"/>
            <a:ext cx="8851959" cy="37292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de-DE" sz="1200" dirty="0"/>
              <a:t>Echtzeit-Verkehrs- und Baustellendaten von der MapQuest API:</a:t>
            </a:r>
            <a:endParaRPr sz="1200" dirty="0"/>
          </a:p>
          <a:p>
            <a:pPr marL="0" lvl="0" indent="0" algn="l" rtl="0">
              <a:spcBef>
                <a:spcPts val="0"/>
              </a:spcBef>
              <a:spcAft>
                <a:spcPts val="0"/>
              </a:spcAft>
              <a:buNone/>
            </a:pPr>
            <a:endParaRPr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sz="1200" dirty="0"/>
              <a:t>=&gt; Verkehrs- und Baustellendaten nur in den USA verfügbar.</a:t>
            </a:r>
            <a:endParaRPr sz="1200" dirty="0"/>
          </a:p>
        </p:txBody>
      </p:sp>
      <p:pic>
        <p:nvPicPr>
          <p:cNvPr id="2" name="image22.png">
            <a:extLst>
              <a:ext uri="{FF2B5EF4-FFF2-40B4-BE49-F238E27FC236}">
                <a16:creationId xmlns:a16="http://schemas.microsoft.com/office/drawing/2014/main" id="{171E3937-C0B4-CF62-80BA-3FDC0590D565}"/>
              </a:ext>
            </a:extLst>
          </p:cNvPr>
          <p:cNvPicPr>
            <a:picLocks noChangeAspect="1"/>
          </p:cNvPicPr>
          <p:nvPr/>
        </p:nvPicPr>
        <p:blipFill>
          <a:blip r:embed="rId3"/>
          <a:srcRect/>
          <a:stretch>
            <a:fillRect/>
          </a:stretch>
        </p:blipFill>
        <p:spPr>
          <a:xfrm>
            <a:off x="2335384" y="1124689"/>
            <a:ext cx="3474732" cy="2628000"/>
          </a:xfrm>
          <a:prstGeom prst="rect">
            <a:avLst/>
          </a:prstGeom>
          <a:ln/>
        </p:spPr>
      </p:pic>
    </p:spTree>
    <p:extLst>
      <p:ext uri="{BB962C8B-B14F-4D97-AF65-F5344CB8AC3E}">
        <p14:creationId xmlns:p14="http://schemas.microsoft.com/office/powerpoint/2010/main" val="32501693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19">
          <a:extLst>
            <a:ext uri="{FF2B5EF4-FFF2-40B4-BE49-F238E27FC236}">
              <a16:creationId xmlns:a16="http://schemas.microsoft.com/office/drawing/2014/main" id="{66F22A4B-CD84-FC10-03CD-988E17F68527}"/>
            </a:ext>
          </a:extLst>
        </p:cNvPr>
        <p:cNvGrpSpPr/>
        <p:nvPr/>
      </p:nvGrpSpPr>
      <p:grpSpPr>
        <a:xfrm>
          <a:off x="0" y="0"/>
          <a:ext cx="0" cy="0"/>
          <a:chOff x="0" y="0"/>
          <a:chExt cx="0" cy="0"/>
        </a:xfrm>
      </p:grpSpPr>
      <p:sp>
        <p:nvSpPr>
          <p:cNvPr id="820" name="Google Shape;820;p30">
            <a:extLst>
              <a:ext uri="{FF2B5EF4-FFF2-40B4-BE49-F238E27FC236}">
                <a16:creationId xmlns:a16="http://schemas.microsoft.com/office/drawing/2014/main" id="{FF8D9D92-3ADA-A87B-D1B9-6A3DF9AF1209}"/>
              </a:ext>
            </a:extLst>
          </p:cNvPr>
          <p:cNvSpPr txBox="1">
            <a:spLocks noGrp="1"/>
          </p:cNvSpPr>
          <p:nvPr>
            <p:ph type="title"/>
          </p:nvPr>
        </p:nvSpPr>
        <p:spPr>
          <a:xfrm>
            <a:off x="461938" y="114300"/>
            <a:ext cx="8520650" cy="329789"/>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None/>
            </a:pPr>
            <a:r>
              <a:rPr lang="en-GB" sz="1800" b="1" dirty="0">
                <a:solidFill>
                  <a:schemeClr val="dk1"/>
                </a:solidFill>
              </a:rPr>
              <a:t>Einschränkungen und zukünftige Verbesserungen</a:t>
            </a:r>
            <a:endParaRPr sz="1800" b="1" dirty="0">
              <a:solidFill>
                <a:schemeClr val="dk1"/>
              </a:solidFill>
            </a:endParaRPr>
          </a:p>
        </p:txBody>
      </p:sp>
      <p:sp>
        <p:nvSpPr>
          <p:cNvPr id="821" name="Google Shape;821;p30">
            <a:extLst>
              <a:ext uri="{FF2B5EF4-FFF2-40B4-BE49-F238E27FC236}">
                <a16:creationId xmlns:a16="http://schemas.microsoft.com/office/drawing/2014/main" id="{916DE1BE-4CD4-1516-4D08-BC76DE4F0FB8}"/>
              </a:ext>
            </a:extLst>
          </p:cNvPr>
          <p:cNvSpPr txBox="1">
            <a:spLocks noGrp="1"/>
          </p:cNvSpPr>
          <p:nvPr>
            <p:ph type="dt" idx="10"/>
          </p:nvPr>
        </p:nvSpPr>
        <p:spPr>
          <a:xfrm>
            <a:off x="71400" y="4863249"/>
            <a:ext cx="19803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fr" sz="1100" dirty="0"/>
              <a:t>18.03.2025</a:t>
            </a:r>
          </a:p>
        </p:txBody>
      </p:sp>
      <p:sp>
        <p:nvSpPr>
          <p:cNvPr id="822" name="Google Shape;822;p30">
            <a:extLst>
              <a:ext uri="{FF2B5EF4-FFF2-40B4-BE49-F238E27FC236}">
                <a16:creationId xmlns:a16="http://schemas.microsoft.com/office/drawing/2014/main" id="{C62CC65C-00D6-150D-0577-96CDBBE64849}"/>
              </a:ext>
            </a:extLst>
          </p:cNvPr>
          <p:cNvSpPr txBox="1">
            <a:spLocks noGrp="1"/>
          </p:cNvSpPr>
          <p:nvPr>
            <p:ph type="ftr" idx="11"/>
          </p:nvPr>
        </p:nvSpPr>
        <p:spPr>
          <a:xfrm>
            <a:off x="1961652" y="4863249"/>
            <a:ext cx="4680624"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fr" sz="1100"/>
              <a:t>Omar Zitouni</a:t>
            </a:r>
            <a:endParaRPr sz="1100"/>
          </a:p>
        </p:txBody>
      </p:sp>
      <p:sp>
        <p:nvSpPr>
          <p:cNvPr id="823" name="Google Shape;823;p30">
            <a:extLst>
              <a:ext uri="{FF2B5EF4-FFF2-40B4-BE49-F238E27FC236}">
                <a16:creationId xmlns:a16="http://schemas.microsoft.com/office/drawing/2014/main" id="{60574E4C-19E9-FD1A-734E-B9A62E4FD8E9}"/>
              </a:ext>
            </a:extLst>
          </p:cNvPr>
          <p:cNvSpPr txBox="1">
            <a:spLocks noGrp="1"/>
          </p:cNvSpPr>
          <p:nvPr>
            <p:ph type="sldNum" idx="12"/>
          </p:nvPr>
        </p:nvSpPr>
        <p:spPr>
          <a:xfrm>
            <a:off x="6642276" y="4863249"/>
            <a:ext cx="720096"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fr" sz="1100"/>
              <a:t>19</a:t>
            </a:fld>
            <a:endParaRPr sz="1100"/>
          </a:p>
        </p:txBody>
      </p:sp>
      <p:sp>
        <p:nvSpPr>
          <p:cNvPr id="826" name="Google Shape;826;p30">
            <a:extLst>
              <a:ext uri="{FF2B5EF4-FFF2-40B4-BE49-F238E27FC236}">
                <a16:creationId xmlns:a16="http://schemas.microsoft.com/office/drawing/2014/main" id="{8C862BCE-E0D6-E8DC-E367-AFD35D80FF50}"/>
              </a:ext>
            </a:extLst>
          </p:cNvPr>
          <p:cNvSpPr/>
          <p:nvPr/>
        </p:nvSpPr>
        <p:spPr>
          <a:xfrm>
            <a:off x="6499350" y="2086625"/>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7" name="Google Shape;827;p30">
            <a:extLst>
              <a:ext uri="{FF2B5EF4-FFF2-40B4-BE49-F238E27FC236}">
                <a16:creationId xmlns:a16="http://schemas.microsoft.com/office/drawing/2014/main" id="{1422A7DF-8BF9-B3EB-9895-19EFD1FD3A56}"/>
              </a:ext>
            </a:extLst>
          </p:cNvPr>
          <p:cNvSpPr/>
          <p:nvPr/>
        </p:nvSpPr>
        <p:spPr>
          <a:xfrm>
            <a:off x="6472800" y="3839850"/>
            <a:ext cx="242100" cy="309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8" name="Google Shape;828;p30">
            <a:extLst>
              <a:ext uri="{FF2B5EF4-FFF2-40B4-BE49-F238E27FC236}">
                <a16:creationId xmlns:a16="http://schemas.microsoft.com/office/drawing/2014/main" id="{135E3955-78B9-BC4A-3912-359EA7B8CF2D}"/>
              </a:ext>
            </a:extLst>
          </p:cNvPr>
          <p:cNvSpPr/>
          <p:nvPr/>
        </p:nvSpPr>
        <p:spPr>
          <a:xfrm>
            <a:off x="6573600" y="1912200"/>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9" name="Google Shape;829;p30">
            <a:extLst>
              <a:ext uri="{FF2B5EF4-FFF2-40B4-BE49-F238E27FC236}">
                <a16:creationId xmlns:a16="http://schemas.microsoft.com/office/drawing/2014/main" id="{54204591-010E-E1A3-128E-B35214C8C06D}"/>
              </a:ext>
            </a:extLst>
          </p:cNvPr>
          <p:cNvSpPr/>
          <p:nvPr/>
        </p:nvSpPr>
        <p:spPr>
          <a:xfrm>
            <a:off x="6573600" y="3615450"/>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0" name="Google Shape;830;p30">
            <a:extLst>
              <a:ext uri="{FF2B5EF4-FFF2-40B4-BE49-F238E27FC236}">
                <a16:creationId xmlns:a16="http://schemas.microsoft.com/office/drawing/2014/main" id="{08645358-69A9-3B1E-38CF-C2EB090E8AF6}"/>
              </a:ext>
            </a:extLst>
          </p:cNvPr>
          <p:cNvSpPr/>
          <p:nvPr/>
        </p:nvSpPr>
        <p:spPr>
          <a:xfrm>
            <a:off x="3813250" y="4250625"/>
            <a:ext cx="663600" cy="194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1" name="Google Shape;831;p30">
            <a:extLst>
              <a:ext uri="{FF2B5EF4-FFF2-40B4-BE49-F238E27FC236}">
                <a16:creationId xmlns:a16="http://schemas.microsoft.com/office/drawing/2014/main" id="{5820F3C7-1AE9-4D58-D10F-BE3538E60282}"/>
              </a:ext>
            </a:extLst>
          </p:cNvPr>
          <p:cNvSpPr txBox="1"/>
          <p:nvPr/>
        </p:nvSpPr>
        <p:spPr>
          <a:xfrm>
            <a:off x="4072750" y="4007075"/>
            <a:ext cx="144600" cy="1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a:p>
        </p:txBody>
      </p:sp>
      <p:sp>
        <p:nvSpPr>
          <p:cNvPr id="3" name="Google Shape;824;p30">
            <a:extLst>
              <a:ext uri="{FF2B5EF4-FFF2-40B4-BE49-F238E27FC236}">
                <a16:creationId xmlns:a16="http://schemas.microsoft.com/office/drawing/2014/main" id="{C6FA20B4-3C19-603C-E1E6-BE529605C9BB}"/>
              </a:ext>
            </a:extLst>
          </p:cNvPr>
          <p:cNvSpPr txBox="1"/>
          <p:nvPr/>
        </p:nvSpPr>
        <p:spPr>
          <a:xfrm>
            <a:off x="130629" y="698475"/>
            <a:ext cx="8851959" cy="37292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de-DE" sz="1200" dirty="0"/>
              <a:t>Langes durchschnittliches Antwort-Intervall von der Rescuetrack-API.</a:t>
            </a:r>
          </a:p>
          <a:p>
            <a:pPr marL="171450" lvl="0" indent="-171450" algn="l" rtl="0">
              <a:spcBef>
                <a:spcPts val="0"/>
              </a:spcBef>
              <a:spcAft>
                <a:spcPts val="0"/>
              </a:spcAft>
              <a:buFont typeface="Arial" panose="020B0604020202020204" pitchFamily="34" charset="0"/>
              <a:buChar char="‒"/>
            </a:pPr>
            <a:endParaRPr lang="de-DE" sz="1200" dirty="0"/>
          </a:p>
          <a:p>
            <a:pPr marL="171450" lvl="0" indent="-171450" algn="l" rtl="0">
              <a:spcBef>
                <a:spcPts val="0"/>
              </a:spcBef>
              <a:spcAft>
                <a:spcPts val="0"/>
              </a:spcAft>
              <a:buFont typeface="Arial" panose="020B0604020202020204" pitchFamily="34" charset="0"/>
              <a:buChar char="‒"/>
            </a:pPr>
            <a:endParaRPr lang="de-DE" sz="1200" dirty="0"/>
          </a:p>
          <a:p>
            <a:pPr marL="171450" lvl="0" indent="-171450" algn="l" rtl="0">
              <a:spcBef>
                <a:spcPts val="0"/>
              </a:spcBef>
              <a:spcAft>
                <a:spcPts val="0"/>
              </a:spcAft>
              <a:buFont typeface="Arial" panose="020B0604020202020204" pitchFamily="34" charset="0"/>
              <a:buChar char="‒"/>
            </a:pPr>
            <a:endParaRPr lang="de-DE" sz="1200" dirty="0"/>
          </a:p>
          <a:p>
            <a:pPr marL="171450" lvl="0" indent="-171450" algn="l" rtl="0">
              <a:spcBef>
                <a:spcPts val="0"/>
              </a:spcBef>
              <a:spcAft>
                <a:spcPts val="0"/>
              </a:spcAft>
              <a:buFont typeface="Arial" panose="020B0604020202020204" pitchFamily="34" charset="0"/>
              <a:buChar char="‒"/>
            </a:pPr>
            <a:endParaRPr lang="de-DE" sz="1200" dirty="0"/>
          </a:p>
          <a:p>
            <a:pPr marL="171450" lvl="0" indent="-171450" algn="l" rtl="0">
              <a:spcBef>
                <a:spcPts val="0"/>
              </a:spcBef>
              <a:spcAft>
                <a:spcPts val="0"/>
              </a:spcAft>
              <a:buFont typeface="Arial" panose="020B0604020202020204" pitchFamily="34" charset="0"/>
              <a:buChar char="‒"/>
            </a:pPr>
            <a:endParaRPr lang="de-DE" sz="1200" dirty="0"/>
          </a:p>
          <a:p>
            <a:pPr marL="171450" lvl="0" indent="-171450" algn="l" rtl="0">
              <a:spcBef>
                <a:spcPts val="0"/>
              </a:spcBef>
              <a:spcAft>
                <a:spcPts val="0"/>
              </a:spcAft>
              <a:buFont typeface="Arial" panose="020B0604020202020204" pitchFamily="34" charset="0"/>
              <a:buChar char="‒"/>
            </a:pPr>
            <a:endParaRPr lang="de-DE" sz="1200" dirty="0"/>
          </a:p>
          <a:p>
            <a:pPr marL="171450" lvl="0" indent="-171450" algn="l" rtl="0">
              <a:spcBef>
                <a:spcPts val="0"/>
              </a:spcBef>
              <a:spcAft>
                <a:spcPts val="0"/>
              </a:spcAft>
              <a:buFont typeface="Arial" panose="020B0604020202020204" pitchFamily="34" charset="0"/>
              <a:buChar char="‒"/>
            </a:pPr>
            <a:endParaRPr lang="de-DE" sz="1200" dirty="0"/>
          </a:p>
          <a:p>
            <a:pPr marL="171450" lvl="0" indent="-171450" algn="l" rtl="0">
              <a:spcBef>
                <a:spcPts val="0"/>
              </a:spcBef>
              <a:spcAft>
                <a:spcPts val="0"/>
              </a:spcAft>
              <a:buFont typeface="Arial" panose="020B0604020202020204" pitchFamily="34" charset="0"/>
              <a:buChar char="‒"/>
            </a:pPr>
            <a:endParaRPr lang="de-DE" sz="1200" dirty="0"/>
          </a:p>
          <a:p>
            <a:pPr marL="171450" lvl="0" indent="-171450" algn="l" rtl="0">
              <a:spcBef>
                <a:spcPts val="0"/>
              </a:spcBef>
              <a:spcAft>
                <a:spcPts val="0"/>
              </a:spcAft>
              <a:buFont typeface="Arial" panose="020B0604020202020204" pitchFamily="34" charset="0"/>
              <a:buChar char="‒"/>
            </a:pPr>
            <a:endParaRPr lang="de-DE" sz="1200" dirty="0"/>
          </a:p>
          <a:p>
            <a:pPr marL="171450" lvl="0" indent="-171450" algn="l" rtl="0">
              <a:spcBef>
                <a:spcPts val="0"/>
              </a:spcBef>
              <a:spcAft>
                <a:spcPts val="0"/>
              </a:spcAft>
              <a:buFont typeface="Arial" panose="020B0604020202020204" pitchFamily="34" charset="0"/>
              <a:buChar char="‒"/>
            </a:pPr>
            <a:endParaRPr lang="de-DE" sz="1200" dirty="0"/>
          </a:p>
          <a:p>
            <a:pPr marL="171450" lvl="0" indent="-171450" algn="l" rtl="0">
              <a:spcBef>
                <a:spcPts val="0"/>
              </a:spcBef>
              <a:spcAft>
                <a:spcPts val="0"/>
              </a:spcAft>
              <a:buFont typeface="Arial" panose="020B0604020202020204" pitchFamily="34" charset="0"/>
              <a:buChar char="‒"/>
            </a:pPr>
            <a:endParaRPr lang="de-DE" sz="1200" dirty="0"/>
          </a:p>
          <a:p>
            <a:pPr marL="171450" lvl="0" indent="-171450" algn="l" rtl="0">
              <a:spcBef>
                <a:spcPts val="0"/>
              </a:spcBef>
              <a:spcAft>
                <a:spcPts val="0"/>
              </a:spcAft>
              <a:buFont typeface="Arial" panose="020B0604020202020204" pitchFamily="34" charset="0"/>
              <a:buChar char="‒"/>
            </a:pPr>
            <a:endParaRPr lang="de-DE" sz="1200" dirty="0"/>
          </a:p>
          <a:p>
            <a:pPr marL="171450" lvl="0" indent="-171450" algn="l" rtl="0">
              <a:spcBef>
                <a:spcPts val="0"/>
              </a:spcBef>
              <a:spcAft>
                <a:spcPts val="0"/>
              </a:spcAft>
              <a:buFont typeface="Arial" panose="020B0604020202020204" pitchFamily="34" charset="0"/>
              <a:buChar char="‒"/>
            </a:pPr>
            <a:endParaRPr lang="de-DE" sz="1200" dirty="0"/>
          </a:p>
          <a:p>
            <a:pPr marL="171450" lvl="0" indent="-171450" algn="l" rtl="0">
              <a:spcBef>
                <a:spcPts val="0"/>
              </a:spcBef>
              <a:spcAft>
                <a:spcPts val="0"/>
              </a:spcAft>
              <a:buFont typeface="Arial" panose="020B0604020202020204" pitchFamily="34" charset="0"/>
              <a:buChar char="‒"/>
            </a:pPr>
            <a:endParaRPr lang="de-DE" sz="1200" dirty="0"/>
          </a:p>
          <a:p>
            <a:pPr lvl="0" algn="l" rtl="0">
              <a:spcBef>
                <a:spcPts val="0"/>
              </a:spcBef>
              <a:spcAft>
                <a:spcPts val="0"/>
              </a:spcAft>
            </a:pPr>
            <a:endParaRPr lang="de-DE" sz="1200" dirty="0"/>
          </a:p>
          <a:p>
            <a:pPr lvl="0" algn="l" rtl="0">
              <a:spcBef>
                <a:spcPts val="0"/>
              </a:spcBef>
              <a:spcAft>
                <a:spcPts val="0"/>
              </a:spcAft>
            </a:pPr>
            <a:endParaRPr lang="de-DE" sz="100" dirty="0"/>
          </a:p>
          <a:p>
            <a:pPr marL="171450" lvl="0" indent="-171450" algn="l" rtl="0">
              <a:spcBef>
                <a:spcPts val="0"/>
              </a:spcBef>
              <a:spcAft>
                <a:spcPts val="0"/>
              </a:spcAft>
              <a:buFont typeface="Symbol" panose="05050102010706020507" pitchFamily="18" charset="2"/>
              <a:buChar char="Þ"/>
            </a:pPr>
            <a:r>
              <a:rPr lang="en-GB" sz="1200" dirty="0"/>
              <a:t>Sollte möglichst verkürzt werden.</a:t>
            </a:r>
          </a:p>
          <a:p>
            <a:pPr marL="171450" lvl="0" indent="-171450" algn="l" rtl="0">
              <a:spcBef>
                <a:spcPts val="0"/>
              </a:spcBef>
              <a:spcAft>
                <a:spcPts val="0"/>
              </a:spcAft>
              <a:buFont typeface="Symbol" panose="05050102010706020507" pitchFamily="18" charset="2"/>
              <a:buChar char="Þ"/>
            </a:pPr>
            <a:endParaRPr lang="en-GB" sz="1200" dirty="0"/>
          </a:p>
          <a:p>
            <a:pPr marL="171450" lvl="0" indent="-171450" algn="l" rtl="0">
              <a:spcBef>
                <a:spcPts val="0"/>
              </a:spcBef>
              <a:spcAft>
                <a:spcPts val="0"/>
              </a:spcAft>
              <a:buFont typeface="Symbol" panose="05050102010706020507" pitchFamily="18" charset="2"/>
              <a:buChar char="Þ"/>
            </a:pPr>
            <a:endParaRPr lang="en-GB" sz="1200" dirty="0"/>
          </a:p>
          <a:p>
            <a:pPr marL="171450" lvl="0" indent="-171450" algn="l" rtl="0">
              <a:spcBef>
                <a:spcPts val="0"/>
              </a:spcBef>
              <a:spcAft>
                <a:spcPts val="0"/>
              </a:spcAft>
              <a:buFont typeface="Symbol" panose="05050102010706020507" pitchFamily="18" charset="2"/>
              <a:buChar char="Þ"/>
            </a:pPr>
            <a:endParaRPr lang="en-GB" sz="1200" dirty="0"/>
          </a:p>
          <a:p>
            <a:pPr marL="171450" lvl="0" indent="-171450" algn="l" rtl="0">
              <a:spcBef>
                <a:spcPts val="0"/>
              </a:spcBef>
              <a:spcAft>
                <a:spcPts val="0"/>
              </a:spcAft>
              <a:buFont typeface="Symbol" panose="05050102010706020507" pitchFamily="18" charset="2"/>
              <a:buChar char="Þ"/>
            </a:pPr>
            <a:endParaRPr lang="en-GB" sz="1200" dirty="0"/>
          </a:p>
          <a:p>
            <a:pPr marL="171450" lvl="0" indent="-171450" algn="l" rtl="0">
              <a:spcBef>
                <a:spcPts val="0"/>
              </a:spcBef>
              <a:spcAft>
                <a:spcPts val="0"/>
              </a:spcAft>
              <a:buFont typeface="Symbol" panose="05050102010706020507" pitchFamily="18" charset="2"/>
              <a:buChar char="Þ"/>
            </a:pPr>
            <a:endParaRPr lang="en-GB" sz="1200" dirty="0"/>
          </a:p>
          <a:p>
            <a:pPr marL="171450" lvl="0" indent="-171450" algn="l" rtl="0">
              <a:spcBef>
                <a:spcPts val="0"/>
              </a:spcBef>
              <a:spcAft>
                <a:spcPts val="0"/>
              </a:spcAft>
              <a:buFont typeface="Symbol" panose="05050102010706020507" pitchFamily="18" charset="2"/>
              <a:buChar char="Þ"/>
            </a:pPr>
            <a:endParaRPr lang="en-GB" sz="1200" dirty="0"/>
          </a:p>
          <a:p>
            <a:pPr lvl="0" algn="l" rtl="0">
              <a:spcBef>
                <a:spcPts val="0"/>
              </a:spcBef>
              <a:spcAft>
                <a:spcPts val="0"/>
              </a:spcAft>
            </a:pPr>
            <a:endParaRPr lang="de-DE" sz="1200" dirty="0"/>
          </a:p>
          <a:p>
            <a:pPr lvl="0" algn="l" rtl="0">
              <a:spcBef>
                <a:spcPts val="0"/>
              </a:spcBef>
              <a:spcAft>
                <a:spcPts val="0"/>
              </a:spcAft>
            </a:pPr>
            <a:endParaRPr lang="de-DE" sz="1200" dirty="0"/>
          </a:p>
          <a:p>
            <a:pPr lvl="0" algn="l" rtl="0">
              <a:spcBef>
                <a:spcPts val="0"/>
              </a:spcBef>
              <a:spcAft>
                <a:spcPts val="0"/>
              </a:spcAft>
            </a:pPr>
            <a:endParaRPr lang="de-DE" sz="1200" dirty="0"/>
          </a:p>
          <a:p>
            <a:pPr lvl="0" algn="l" rtl="0">
              <a:spcBef>
                <a:spcPts val="0"/>
              </a:spcBef>
              <a:spcAft>
                <a:spcPts val="0"/>
              </a:spcAft>
            </a:pPr>
            <a:endParaRPr lang="de-DE" sz="1200" dirty="0"/>
          </a:p>
          <a:p>
            <a:pPr marL="171450" lvl="0" indent="-171450" algn="l" rtl="0">
              <a:spcBef>
                <a:spcPts val="0"/>
              </a:spcBef>
              <a:spcAft>
                <a:spcPts val="0"/>
              </a:spcAft>
              <a:buFont typeface="Arial" panose="020B0604020202020204" pitchFamily="34" charset="0"/>
              <a:buChar char="‒"/>
            </a:pPr>
            <a:endParaRPr lang="de-DE" sz="1200" dirty="0"/>
          </a:p>
          <a:p>
            <a:pPr lvl="0" algn="l" rtl="0">
              <a:spcBef>
                <a:spcPts val="0"/>
              </a:spcBef>
              <a:spcAft>
                <a:spcPts val="0"/>
              </a:spcAft>
            </a:pPr>
            <a:endParaRPr lang="de-DE" sz="1200" dirty="0"/>
          </a:p>
        </p:txBody>
      </p:sp>
      <p:cxnSp>
        <p:nvCxnSpPr>
          <p:cNvPr id="20" name="Straight Connector 19">
            <a:extLst>
              <a:ext uri="{FF2B5EF4-FFF2-40B4-BE49-F238E27FC236}">
                <a16:creationId xmlns:a16="http://schemas.microsoft.com/office/drawing/2014/main" id="{D3169B74-9BCA-EFF0-2918-52ED35DFE07F}"/>
              </a:ext>
            </a:extLst>
          </p:cNvPr>
          <p:cNvCxnSpPr/>
          <p:nvPr/>
        </p:nvCxnSpPr>
        <p:spPr>
          <a:xfrm>
            <a:off x="3278427" y="1494440"/>
            <a:ext cx="0" cy="1872000"/>
          </a:xfrm>
          <a:prstGeom prst="line">
            <a:avLst/>
          </a:prstGeom>
          <a:ln w="19050"/>
        </p:spPr>
        <p:style>
          <a:lnRef idx="1">
            <a:schemeClr val="accent4"/>
          </a:lnRef>
          <a:fillRef idx="0">
            <a:schemeClr val="accent4"/>
          </a:fillRef>
          <a:effectRef idx="0">
            <a:schemeClr val="accent4"/>
          </a:effectRef>
          <a:fontRef idx="minor">
            <a:schemeClr val="tx1"/>
          </a:fontRef>
        </p:style>
      </p:cxnSp>
      <p:cxnSp>
        <p:nvCxnSpPr>
          <p:cNvPr id="21" name="Straight Connector 20">
            <a:extLst>
              <a:ext uri="{FF2B5EF4-FFF2-40B4-BE49-F238E27FC236}">
                <a16:creationId xmlns:a16="http://schemas.microsoft.com/office/drawing/2014/main" id="{E4A0D9DD-BD8E-38FA-385D-9F0C71B3036A}"/>
              </a:ext>
            </a:extLst>
          </p:cNvPr>
          <p:cNvCxnSpPr/>
          <p:nvPr/>
        </p:nvCxnSpPr>
        <p:spPr>
          <a:xfrm>
            <a:off x="4869510" y="1494440"/>
            <a:ext cx="0" cy="1872000"/>
          </a:xfrm>
          <a:prstGeom prst="line">
            <a:avLst/>
          </a:prstGeom>
          <a:ln w="19050"/>
        </p:spPr>
        <p:style>
          <a:lnRef idx="1">
            <a:schemeClr val="accent4"/>
          </a:lnRef>
          <a:fillRef idx="0">
            <a:schemeClr val="accent4"/>
          </a:fillRef>
          <a:effectRef idx="0">
            <a:schemeClr val="accent4"/>
          </a:effectRef>
          <a:fontRef idx="minor">
            <a:schemeClr val="tx1"/>
          </a:fontRef>
        </p:style>
      </p:cxnSp>
      <p:sp>
        <p:nvSpPr>
          <p:cNvPr id="22" name="TextBox 21">
            <a:extLst>
              <a:ext uri="{FF2B5EF4-FFF2-40B4-BE49-F238E27FC236}">
                <a16:creationId xmlns:a16="http://schemas.microsoft.com/office/drawing/2014/main" id="{459A339D-B3E0-BC5C-1412-5051CA5F5F5F}"/>
              </a:ext>
            </a:extLst>
          </p:cNvPr>
          <p:cNvSpPr txBox="1"/>
          <p:nvPr/>
        </p:nvSpPr>
        <p:spPr>
          <a:xfrm>
            <a:off x="2656334" y="1231593"/>
            <a:ext cx="1231485" cy="230832"/>
          </a:xfrm>
          <a:prstGeom prst="rect">
            <a:avLst/>
          </a:prstGeom>
          <a:noFill/>
        </p:spPr>
        <p:txBody>
          <a:bodyPr wrap="square" rtlCol="0">
            <a:spAutoFit/>
          </a:bodyPr>
          <a:lstStyle/>
          <a:p>
            <a:r>
              <a:rPr lang="de-DE" sz="900" dirty="0"/>
              <a:t>Responding System</a:t>
            </a:r>
            <a:endParaRPr lang="en-DE" sz="900" dirty="0"/>
          </a:p>
        </p:txBody>
      </p:sp>
      <p:sp>
        <p:nvSpPr>
          <p:cNvPr id="23" name="TextBox 22">
            <a:extLst>
              <a:ext uri="{FF2B5EF4-FFF2-40B4-BE49-F238E27FC236}">
                <a16:creationId xmlns:a16="http://schemas.microsoft.com/office/drawing/2014/main" id="{F1F472CE-C047-5B00-82FC-9E20BCA685C4}"/>
              </a:ext>
            </a:extLst>
          </p:cNvPr>
          <p:cNvSpPr txBox="1"/>
          <p:nvPr/>
        </p:nvSpPr>
        <p:spPr>
          <a:xfrm>
            <a:off x="4352809" y="1233644"/>
            <a:ext cx="1231485" cy="230832"/>
          </a:xfrm>
          <a:prstGeom prst="rect">
            <a:avLst/>
          </a:prstGeom>
          <a:noFill/>
        </p:spPr>
        <p:txBody>
          <a:bodyPr wrap="square" rtlCol="0">
            <a:spAutoFit/>
          </a:bodyPr>
          <a:lstStyle/>
          <a:p>
            <a:r>
              <a:rPr lang="de-DE" sz="900" dirty="0"/>
              <a:t>Rescuetrack API</a:t>
            </a:r>
            <a:endParaRPr lang="en-DE" sz="900" dirty="0"/>
          </a:p>
        </p:txBody>
      </p:sp>
      <p:cxnSp>
        <p:nvCxnSpPr>
          <p:cNvPr id="24" name="Straight Arrow Connector 23">
            <a:extLst>
              <a:ext uri="{FF2B5EF4-FFF2-40B4-BE49-F238E27FC236}">
                <a16:creationId xmlns:a16="http://schemas.microsoft.com/office/drawing/2014/main" id="{BBC81ECF-6672-EA68-8BE0-3FA33A16E4A2}"/>
              </a:ext>
            </a:extLst>
          </p:cNvPr>
          <p:cNvCxnSpPr/>
          <p:nvPr/>
        </p:nvCxnSpPr>
        <p:spPr>
          <a:xfrm flipH="1">
            <a:off x="3272076" y="2084202"/>
            <a:ext cx="159108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5" name="Straight Arrow Connector 24">
            <a:extLst>
              <a:ext uri="{FF2B5EF4-FFF2-40B4-BE49-F238E27FC236}">
                <a16:creationId xmlns:a16="http://schemas.microsoft.com/office/drawing/2014/main" id="{0E795492-A731-A698-67CB-2279F44541E0}"/>
              </a:ext>
            </a:extLst>
          </p:cNvPr>
          <p:cNvCxnSpPr/>
          <p:nvPr/>
        </p:nvCxnSpPr>
        <p:spPr>
          <a:xfrm>
            <a:off x="3272076" y="2156202"/>
            <a:ext cx="1591084"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6" name="Straight Arrow Connector 25">
            <a:extLst>
              <a:ext uri="{FF2B5EF4-FFF2-40B4-BE49-F238E27FC236}">
                <a16:creationId xmlns:a16="http://schemas.microsoft.com/office/drawing/2014/main" id="{C037226F-4D05-E6A4-E6CE-78BE88715DB6}"/>
              </a:ext>
            </a:extLst>
          </p:cNvPr>
          <p:cNvCxnSpPr/>
          <p:nvPr/>
        </p:nvCxnSpPr>
        <p:spPr>
          <a:xfrm flipH="1">
            <a:off x="3272076" y="2480202"/>
            <a:ext cx="159108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7" name="Straight Arrow Connector 26">
            <a:extLst>
              <a:ext uri="{FF2B5EF4-FFF2-40B4-BE49-F238E27FC236}">
                <a16:creationId xmlns:a16="http://schemas.microsoft.com/office/drawing/2014/main" id="{E6352D69-7DCD-4CCE-E537-DD5D23837BC3}"/>
              </a:ext>
            </a:extLst>
          </p:cNvPr>
          <p:cNvCxnSpPr/>
          <p:nvPr/>
        </p:nvCxnSpPr>
        <p:spPr>
          <a:xfrm>
            <a:off x="3272076" y="2553638"/>
            <a:ext cx="1591084"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8" name="Straight Arrow Connector 27">
            <a:extLst>
              <a:ext uri="{FF2B5EF4-FFF2-40B4-BE49-F238E27FC236}">
                <a16:creationId xmlns:a16="http://schemas.microsoft.com/office/drawing/2014/main" id="{FEFB69C9-0754-F28E-0D6B-CB3789ED9D8E}"/>
              </a:ext>
            </a:extLst>
          </p:cNvPr>
          <p:cNvCxnSpPr/>
          <p:nvPr/>
        </p:nvCxnSpPr>
        <p:spPr>
          <a:xfrm flipH="1">
            <a:off x="3281041" y="2882061"/>
            <a:ext cx="159108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9" name="Straight Arrow Connector 28">
            <a:extLst>
              <a:ext uri="{FF2B5EF4-FFF2-40B4-BE49-F238E27FC236}">
                <a16:creationId xmlns:a16="http://schemas.microsoft.com/office/drawing/2014/main" id="{AB8313CA-DB15-866D-1B47-C7030C868D92}"/>
              </a:ext>
            </a:extLst>
          </p:cNvPr>
          <p:cNvCxnSpPr/>
          <p:nvPr/>
        </p:nvCxnSpPr>
        <p:spPr>
          <a:xfrm>
            <a:off x="3272076" y="2951073"/>
            <a:ext cx="1591084"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0" name="Straight Arrow Connector 29">
            <a:extLst>
              <a:ext uri="{FF2B5EF4-FFF2-40B4-BE49-F238E27FC236}">
                <a16:creationId xmlns:a16="http://schemas.microsoft.com/office/drawing/2014/main" id="{B7568DDA-EDB2-B340-7957-434D98F05609}"/>
              </a:ext>
            </a:extLst>
          </p:cNvPr>
          <p:cNvCxnSpPr/>
          <p:nvPr/>
        </p:nvCxnSpPr>
        <p:spPr>
          <a:xfrm>
            <a:off x="3194228" y="2084202"/>
            <a:ext cx="0" cy="396000"/>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31" name="Straight Arrow Connector 30">
            <a:extLst>
              <a:ext uri="{FF2B5EF4-FFF2-40B4-BE49-F238E27FC236}">
                <a16:creationId xmlns:a16="http://schemas.microsoft.com/office/drawing/2014/main" id="{F37BE164-E4F4-3356-BB72-C8B93C1EF057}"/>
              </a:ext>
            </a:extLst>
          </p:cNvPr>
          <p:cNvCxnSpPr/>
          <p:nvPr/>
        </p:nvCxnSpPr>
        <p:spPr>
          <a:xfrm>
            <a:off x="3194228" y="2480202"/>
            <a:ext cx="0" cy="401859"/>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sp>
        <p:nvSpPr>
          <p:cNvPr id="32" name="TextBox 31">
            <a:extLst>
              <a:ext uri="{FF2B5EF4-FFF2-40B4-BE49-F238E27FC236}">
                <a16:creationId xmlns:a16="http://schemas.microsoft.com/office/drawing/2014/main" id="{48D2F088-5BCE-805A-1EED-215376CFF78B}"/>
              </a:ext>
            </a:extLst>
          </p:cNvPr>
          <p:cNvSpPr txBox="1"/>
          <p:nvPr/>
        </p:nvSpPr>
        <p:spPr>
          <a:xfrm>
            <a:off x="3740522" y="1598091"/>
            <a:ext cx="672121" cy="184666"/>
          </a:xfrm>
          <a:prstGeom prst="rect">
            <a:avLst/>
          </a:prstGeom>
          <a:noFill/>
        </p:spPr>
        <p:txBody>
          <a:bodyPr wrap="square" rtlCol="0">
            <a:spAutoFit/>
          </a:bodyPr>
          <a:lstStyle/>
          <a:p>
            <a:r>
              <a:rPr lang="de-DE" sz="600" dirty="0">
                <a:solidFill>
                  <a:schemeClr val="accent2"/>
                </a:solidFill>
              </a:rPr>
              <a:t>Get Positions</a:t>
            </a:r>
            <a:endParaRPr lang="en-DE" sz="600" dirty="0">
              <a:solidFill>
                <a:schemeClr val="accent2"/>
              </a:solidFill>
            </a:endParaRPr>
          </a:p>
        </p:txBody>
      </p:sp>
      <p:sp>
        <p:nvSpPr>
          <p:cNvPr id="33" name="TextBox 32">
            <a:extLst>
              <a:ext uri="{FF2B5EF4-FFF2-40B4-BE49-F238E27FC236}">
                <a16:creationId xmlns:a16="http://schemas.microsoft.com/office/drawing/2014/main" id="{8E85E2BF-BFE1-2ED4-4860-582ECCC870C1}"/>
              </a:ext>
            </a:extLst>
          </p:cNvPr>
          <p:cNvSpPr txBox="1"/>
          <p:nvPr/>
        </p:nvSpPr>
        <p:spPr>
          <a:xfrm>
            <a:off x="3822935" y="1932613"/>
            <a:ext cx="507294" cy="184666"/>
          </a:xfrm>
          <a:prstGeom prst="rect">
            <a:avLst/>
          </a:prstGeom>
          <a:noFill/>
        </p:spPr>
        <p:txBody>
          <a:bodyPr wrap="square" rtlCol="0">
            <a:spAutoFit/>
          </a:bodyPr>
          <a:lstStyle/>
          <a:p>
            <a:r>
              <a:rPr lang="de-DE" sz="600" dirty="0">
                <a:solidFill>
                  <a:schemeClr val="accent6"/>
                </a:solidFill>
              </a:rPr>
              <a:t>Positions</a:t>
            </a:r>
            <a:endParaRPr lang="en-DE" sz="600" dirty="0">
              <a:solidFill>
                <a:schemeClr val="accent6"/>
              </a:solidFill>
            </a:endParaRPr>
          </a:p>
        </p:txBody>
      </p:sp>
      <p:sp>
        <p:nvSpPr>
          <p:cNvPr id="34" name="TextBox 33">
            <a:extLst>
              <a:ext uri="{FF2B5EF4-FFF2-40B4-BE49-F238E27FC236}">
                <a16:creationId xmlns:a16="http://schemas.microsoft.com/office/drawing/2014/main" id="{C73E94B0-DDC7-AE8C-DADE-DD9F9EF534CF}"/>
              </a:ext>
            </a:extLst>
          </p:cNvPr>
          <p:cNvSpPr txBox="1"/>
          <p:nvPr/>
        </p:nvSpPr>
        <p:spPr>
          <a:xfrm>
            <a:off x="2644651" y="2189324"/>
            <a:ext cx="648301" cy="184666"/>
          </a:xfrm>
          <a:prstGeom prst="rect">
            <a:avLst/>
          </a:prstGeom>
          <a:noFill/>
        </p:spPr>
        <p:txBody>
          <a:bodyPr wrap="square" rtlCol="0">
            <a:spAutoFit/>
          </a:bodyPr>
          <a:lstStyle/>
          <a:p>
            <a:r>
              <a:rPr lang="en-DE" sz="600" dirty="0">
                <a:solidFill>
                  <a:schemeClr val="tx1"/>
                </a:solidFill>
              </a:rPr>
              <a:t>16.1 ± 2.8</a:t>
            </a:r>
            <a:r>
              <a:rPr lang="de-DE" sz="600" dirty="0">
                <a:solidFill>
                  <a:schemeClr val="tx1"/>
                </a:solidFill>
              </a:rPr>
              <a:t> s</a:t>
            </a:r>
            <a:endParaRPr lang="en-DE" sz="600" dirty="0">
              <a:solidFill>
                <a:schemeClr val="tx1"/>
              </a:solidFill>
            </a:endParaRPr>
          </a:p>
        </p:txBody>
      </p:sp>
      <p:sp>
        <p:nvSpPr>
          <p:cNvPr id="35" name="TextBox 34">
            <a:extLst>
              <a:ext uri="{FF2B5EF4-FFF2-40B4-BE49-F238E27FC236}">
                <a16:creationId xmlns:a16="http://schemas.microsoft.com/office/drawing/2014/main" id="{585C1BEF-299D-0642-3DC9-84DB3051532E}"/>
              </a:ext>
            </a:extLst>
          </p:cNvPr>
          <p:cNvSpPr txBox="1"/>
          <p:nvPr/>
        </p:nvSpPr>
        <p:spPr>
          <a:xfrm>
            <a:off x="2656334" y="2584077"/>
            <a:ext cx="648301" cy="184666"/>
          </a:xfrm>
          <a:prstGeom prst="rect">
            <a:avLst/>
          </a:prstGeom>
          <a:noFill/>
        </p:spPr>
        <p:txBody>
          <a:bodyPr wrap="square" rtlCol="0">
            <a:spAutoFit/>
          </a:bodyPr>
          <a:lstStyle/>
          <a:p>
            <a:r>
              <a:rPr lang="en-DE" sz="600" dirty="0">
                <a:solidFill>
                  <a:schemeClr val="tx1"/>
                </a:solidFill>
              </a:rPr>
              <a:t>16.1 ± 2.8</a:t>
            </a:r>
            <a:r>
              <a:rPr lang="de-DE" sz="600" dirty="0">
                <a:solidFill>
                  <a:schemeClr val="tx1"/>
                </a:solidFill>
              </a:rPr>
              <a:t> s</a:t>
            </a:r>
            <a:endParaRPr lang="en-DE" sz="600" dirty="0">
              <a:solidFill>
                <a:schemeClr val="tx1"/>
              </a:solidFill>
            </a:endParaRPr>
          </a:p>
        </p:txBody>
      </p:sp>
      <p:cxnSp>
        <p:nvCxnSpPr>
          <p:cNvPr id="38" name="Straight Arrow Connector 37">
            <a:extLst>
              <a:ext uri="{FF2B5EF4-FFF2-40B4-BE49-F238E27FC236}">
                <a16:creationId xmlns:a16="http://schemas.microsoft.com/office/drawing/2014/main" id="{0C52AD38-3809-C5ED-FF52-642FAB480884}"/>
              </a:ext>
            </a:extLst>
          </p:cNvPr>
          <p:cNvCxnSpPr/>
          <p:nvPr/>
        </p:nvCxnSpPr>
        <p:spPr>
          <a:xfrm>
            <a:off x="3273134" y="1747452"/>
            <a:ext cx="1591084"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29656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9">
          <a:extLst>
            <a:ext uri="{FF2B5EF4-FFF2-40B4-BE49-F238E27FC236}">
              <a16:creationId xmlns:a16="http://schemas.microsoft.com/office/drawing/2014/main" id="{BBFCCC06-3ACE-BF94-5D06-D21F60C18B4C}"/>
            </a:ext>
          </a:extLst>
        </p:cNvPr>
        <p:cNvGrpSpPr/>
        <p:nvPr/>
      </p:nvGrpSpPr>
      <p:grpSpPr>
        <a:xfrm>
          <a:off x="0" y="0"/>
          <a:ext cx="0" cy="0"/>
          <a:chOff x="0" y="0"/>
          <a:chExt cx="0" cy="0"/>
        </a:xfrm>
      </p:grpSpPr>
      <p:sp>
        <p:nvSpPr>
          <p:cNvPr id="820" name="Google Shape;820;p30">
            <a:extLst>
              <a:ext uri="{FF2B5EF4-FFF2-40B4-BE49-F238E27FC236}">
                <a16:creationId xmlns:a16="http://schemas.microsoft.com/office/drawing/2014/main" id="{3AE04575-2760-4820-5AE0-1AB0F2F4C759}"/>
              </a:ext>
            </a:extLst>
          </p:cNvPr>
          <p:cNvSpPr txBox="1">
            <a:spLocks noGrp="1"/>
          </p:cNvSpPr>
          <p:nvPr>
            <p:ph type="title"/>
          </p:nvPr>
        </p:nvSpPr>
        <p:spPr>
          <a:xfrm>
            <a:off x="461938" y="114300"/>
            <a:ext cx="8520650" cy="329789"/>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None/>
            </a:pPr>
            <a:r>
              <a:rPr lang="fr" sz="1800" b="1" dirty="0">
                <a:solidFill>
                  <a:schemeClr val="dk1"/>
                </a:solidFill>
              </a:rPr>
              <a:t>Kontext</a:t>
            </a:r>
            <a:endParaRPr sz="1800" b="1" dirty="0">
              <a:solidFill>
                <a:schemeClr val="dk1"/>
              </a:solidFill>
            </a:endParaRPr>
          </a:p>
        </p:txBody>
      </p:sp>
      <p:sp>
        <p:nvSpPr>
          <p:cNvPr id="821" name="Google Shape;821;p30">
            <a:extLst>
              <a:ext uri="{FF2B5EF4-FFF2-40B4-BE49-F238E27FC236}">
                <a16:creationId xmlns:a16="http://schemas.microsoft.com/office/drawing/2014/main" id="{36C747AD-81D2-EB6B-F040-6E66BC3EE073}"/>
              </a:ext>
            </a:extLst>
          </p:cNvPr>
          <p:cNvSpPr txBox="1">
            <a:spLocks noGrp="1"/>
          </p:cNvSpPr>
          <p:nvPr>
            <p:ph type="dt" idx="10"/>
          </p:nvPr>
        </p:nvSpPr>
        <p:spPr>
          <a:xfrm>
            <a:off x="71400" y="4863249"/>
            <a:ext cx="19803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fr" sz="1100" dirty="0"/>
              <a:t>18.03.2025</a:t>
            </a:r>
            <a:endParaRPr sz="1100" dirty="0"/>
          </a:p>
        </p:txBody>
      </p:sp>
      <p:sp>
        <p:nvSpPr>
          <p:cNvPr id="822" name="Google Shape;822;p30">
            <a:extLst>
              <a:ext uri="{FF2B5EF4-FFF2-40B4-BE49-F238E27FC236}">
                <a16:creationId xmlns:a16="http://schemas.microsoft.com/office/drawing/2014/main" id="{1CC6B536-6F1F-7771-5441-BFD35A8346A9}"/>
              </a:ext>
            </a:extLst>
          </p:cNvPr>
          <p:cNvSpPr txBox="1">
            <a:spLocks noGrp="1"/>
          </p:cNvSpPr>
          <p:nvPr>
            <p:ph type="ftr" idx="11"/>
          </p:nvPr>
        </p:nvSpPr>
        <p:spPr>
          <a:xfrm>
            <a:off x="1961652" y="4863249"/>
            <a:ext cx="4680624"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fr" sz="1100"/>
              <a:t>Omar Zitouni</a:t>
            </a:r>
            <a:endParaRPr sz="1100"/>
          </a:p>
        </p:txBody>
      </p:sp>
      <p:sp>
        <p:nvSpPr>
          <p:cNvPr id="823" name="Google Shape;823;p30">
            <a:extLst>
              <a:ext uri="{FF2B5EF4-FFF2-40B4-BE49-F238E27FC236}">
                <a16:creationId xmlns:a16="http://schemas.microsoft.com/office/drawing/2014/main" id="{8B87F038-7CE0-E1BE-7F34-0DA3415CF468}"/>
              </a:ext>
            </a:extLst>
          </p:cNvPr>
          <p:cNvSpPr txBox="1">
            <a:spLocks noGrp="1"/>
          </p:cNvSpPr>
          <p:nvPr>
            <p:ph type="sldNum" idx="12"/>
          </p:nvPr>
        </p:nvSpPr>
        <p:spPr>
          <a:xfrm>
            <a:off x="6642276" y="4863249"/>
            <a:ext cx="720096"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fr" sz="1100"/>
              <a:t>2</a:t>
            </a:fld>
            <a:endParaRPr sz="1100"/>
          </a:p>
        </p:txBody>
      </p:sp>
      <p:sp>
        <p:nvSpPr>
          <p:cNvPr id="826" name="Google Shape;826;p30">
            <a:extLst>
              <a:ext uri="{FF2B5EF4-FFF2-40B4-BE49-F238E27FC236}">
                <a16:creationId xmlns:a16="http://schemas.microsoft.com/office/drawing/2014/main" id="{5696B936-EF8C-B2C8-B387-16C67E0F4C86}"/>
              </a:ext>
            </a:extLst>
          </p:cNvPr>
          <p:cNvSpPr/>
          <p:nvPr/>
        </p:nvSpPr>
        <p:spPr>
          <a:xfrm>
            <a:off x="6499350" y="2086625"/>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7" name="Google Shape;827;p30">
            <a:extLst>
              <a:ext uri="{FF2B5EF4-FFF2-40B4-BE49-F238E27FC236}">
                <a16:creationId xmlns:a16="http://schemas.microsoft.com/office/drawing/2014/main" id="{7264DE6C-9045-7548-DB46-49881EC3D948}"/>
              </a:ext>
            </a:extLst>
          </p:cNvPr>
          <p:cNvSpPr/>
          <p:nvPr/>
        </p:nvSpPr>
        <p:spPr>
          <a:xfrm>
            <a:off x="6472800" y="3839850"/>
            <a:ext cx="242100" cy="309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8" name="Google Shape;828;p30">
            <a:extLst>
              <a:ext uri="{FF2B5EF4-FFF2-40B4-BE49-F238E27FC236}">
                <a16:creationId xmlns:a16="http://schemas.microsoft.com/office/drawing/2014/main" id="{6FC85415-1649-D35A-A5FE-9696A9820C95}"/>
              </a:ext>
            </a:extLst>
          </p:cNvPr>
          <p:cNvSpPr/>
          <p:nvPr/>
        </p:nvSpPr>
        <p:spPr>
          <a:xfrm>
            <a:off x="6573600" y="1912200"/>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9" name="Google Shape;829;p30">
            <a:extLst>
              <a:ext uri="{FF2B5EF4-FFF2-40B4-BE49-F238E27FC236}">
                <a16:creationId xmlns:a16="http://schemas.microsoft.com/office/drawing/2014/main" id="{DFA7F2C3-A826-DB60-31F0-93B6A2D46D12}"/>
              </a:ext>
            </a:extLst>
          </p:cNvPr>
          <p:cNvSpPr/>
          <p:nvPr/>
        </p:nvSpPr>
        <p:spPr>
          <a:xfrm>
            <a:off x="6573600" y="3615450"/>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0" name="Google Shape;830;p30">
            <a:extLst>
              <a:ext uri="{FF2B5EF4-FFF2-40B4-BE49-F238E27FC236}">
                <a16:creationId xmlns:a16="http://schemas.microsoft.com/office/drawing/2014/main" id="{87CC19E6-BED3-B6D7-8541-58E1B376C340}"/>
              </a:ext>
            </a:extLst>
          </p:cNvPr>
          <p:cNvSpPr/>
          <p:nvPr/>
        </p:nvSpPr>
        <p:spPr>
          <a:xfrm>
            <a:off x="3813250" y="4250625"/>
            <a:ext cx="663600" cy="194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1" name="Google Shape;831;p30">
            <a:extLst>
              <a:ext uri="{FF2B5EF4-FFF2-40B4-BE49-F238E27FC236}">
                <a16:creationId xmlns:a16="http://schemas.microsoft.com/office/drawing/2014/main" id="{27B385C7-06C4-22AF-C2D6-E062201F6B4F}"/>
              </a:ext>
            </a:extLst>
          </p:cNvPr>
          <p:cNvSpPr txBox="1"/>
          <p:nvPr/>
        </p:nvSpPr>
        <p:spPr>
          <a:xfrm>
            <a:off x="4072750" y="4007075"/>
            <a:ext cx="144600" cy="1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a:p>
        </p:txBody>
      </p:sp>
      <p:sp>
        <p:nvSpPr>
          <p:cNvPr id="2" name="Google Shape;824;p30">
            <a:extLst>
              <a:ext uri="{FF2B5EF4-FFF2-40B4-BE49-F238E27FC236}">
                <a16:creationId xmlns:a16="http://schemas.microsoft.com/office/drawing/2014/main" id="{C494B3A6-E64D-F222-BB2D-AF57B9A9DE43}"/>
              </a:ext>
            </a:extLst>
          </p:cNvPr>
          <p:cNvSpPr txBox="1"/>
          <p:nvPr/>
        </p:nvSpPr>
        <p:spPr>
          <a:xfrm>
            <a:off x="130629" y="698475"/>
            <a:ext cx="8137391" cy="37292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de-DE" sz="1200" dirty="0"/>
              <a:t>International Standard Accident Number (ISAN) ist ein sich entwickelndes System.</a:t>
            </a:r>
            <a:endParaRPr sz="1200" dirty="0"/>
          </a:p>
          <a:p>
            <a:pPr marL="0" lvl="0" indent="0" algn="l" rtl="0">
              <a:spcBef>
                <a:spcPts val="0"/>
              </a:spcBef>
              <a:spcAft>
                <a:spcPts val="0"/>
              </a:spcAft>
              <a:buNone/>
            </a:pPr>
            <a:r>
              <a:rPr lang="en-GB" sz="1200" u="sng" dirty="0"/>
              <a:t>Ziel</a:t>
            </a:r>
            <a:r>
              <a:rPr lang="en-GB" sz="1200" dirty="0"/>
              <a:t>:</a:t>
            </a:r>
          </a:p>
          <a:p>
            <a:pPr marL="285750" lvl="0" indent="-285750" algn="l" rtl="0">
              <a:spcBef>
                <a:spcPts val="0"/>
              </a:spcBef>
              <a:spcAft>
                <a:spcPts val="0"/>
              </a:spcAft>
              <a:buFont typeface="Arial" panose="020B0604020202020204" pitchFamily="34" charset="0"/>
              <a:buChar char="–"/>
            </a:pPr>
            <a:r>
              <a:rPr lang="de-DE" sz="1200" dirty="0"/>
              <a:t>Verknüpfung und Integration notfallbezogener Daten über verschiedene Informations- und Kommunikationstechnologie-Systeme.</a:t>
            </a:r>
            <a:endParaRPr lang="en-GB" sz="1200" dirty="0"/>
          </a:p>
          <a:p>
            <a:pPr lvl="0" algn="l" rtl="0">
              <a:spcBef>
                <a:spcPts val="0"/>
              </a:spcBef>
              <a:spcAft>
                <a:spcPts val="0"/>
              </a:spcAft>
            </a:pPr>
            <a:endParaRPr sz="1200" dirty="0"/>
          </a:p>
          <a:p>
            <a:pPr lvl="0"/>
            <a:r>
              <a:rPr lang="en-GB" sz="3600" dirty="0"/>
              <a:t>			 </a:t>
            </a:r>
            <a:r>
              <a:rPr lang="en-GB" sz="4000" dirty="0"/>
              <a:t>🏥	     🏡</a:t>
            </a:r>
          </a:p>
          <a:p>
            <a:pPr lvl="0"/>
            <a:endParaRPr lang="en-GB" sz="3600" dirty="0"/>
          </a:p>
          <a:p>
            <a:r>
              <a:rPr lang="en-GB" sz="3600" dirty="0"/>
              <a:t>			       </a:t>
            </a:r>
            <a:r>
              <a:rPr lang="en-GB" sz="4000" dirty="0"/>
              <a:t>🚑</a:t>
            </a:r>
          </a:p>
          <a:p>
            <a:pPr lvl="0"/>
            <a:endParaRPr lang="en-GB" dirty="0"/>
          </a:p>
          <a:p>
            <a:pPr lvl="0"/>
            <a:endParaRPr lang="en-GB" dirty="0"/>
          </a:p>
          <a:p>
            <a:pPr lvl="0"/>
            <a:r>
              <a:rPr lang="en-GB" sz="1200" dirty="0"/>
              <a:t>=&gt; Die </a:t>
            </a:r>
            <a:r>
              <a:rPr lang="de-DE" sz="1200" dirty="0"/>
              <a:t>Verbesserung der Effizienz der Notfallreaktion und medizinische Versorgung. </a:t>
            </a:r>
            <a:endParaRPr lang="en-GB" sz="1200" dirty="0"/>
          </a:p>
        </p:txBody>
      </p:sp>
      <p:sp>
        <p:nvSpPr>
          <p:cNvPr id="8" name="Arrow: Right 7">
            <a:extLst>
              <a:ext uri="{FF2B5EF4-FFF2-40B4-BE49-F238E27FC236}">
                <a16:creationId xmlns:a16="http://schemas.microsoft.com/office/drawing/2014/main" id="{EF691AD3-A5B9-A0EB-839C-B01F63302934}"/>
              </a:ext>
            </a:extLst>
          </p:cNvPr>
          <p:cNvSpPr/>
          <p:nvPr/>
        </p:nvSpPr>
        <p:spPr>
          <a:xfrm rot="18179100">
            <a:off x="4414469" y="2600340"/>
            <a:ext cx="565527" cy="102951"/>
          </a:xfrm>
          <a:prstGeom prst="rightArrow">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solidFill>
                <a:srgbClr val="FF0000"/>
              </a:solidFill>
              <a:highlight>
                <a:srgbClr val="FF0000"/>
              </a:highlight>
            </a:endParaRPr>
          </a:p>
        </p:txBody>
      </p:sp>
      <p:sp>
        <p:nvSpPr>
          <p:cNvPr id="9" name="Arrow: Right 8">
            <a:extLst>
              <a:ext uri="{FF2B5EF4-FFF2-40B4-BE49-F238E27FC236}">
                <a16:creationId xmlns:a16="http://schemas.microsoft.com/office/drawing/2014/main" id="{2792FC20-6415-F2AB-0C6C-11F0B55193C7}"/>
              </a:ext>
            </a:extLst>
          </p:cNvPr>
          <p:cNvSpPr/>
          <p:nvPr/>
        </p:nvSpPr>
        <p:spPr>
          <a:xfrm rot="7320000">
            <a:off x="4543874" y="2685365"/>
            <a:ext cx="565527" cy="102951"/>
          </a:xfrm>
          <a:prstGeom prst="rightArrow">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solidFill>
                <a:srgbClr val="FF0000"/>
              </a:solidFill>
              <a:highlight>
                <a:srgbClr val="FF0000"/>
              </a:highlight>
            </a:endParaRPr>
          </a:p>
        </p:txBody>
      </p:sp>
      <p:sp>
        <p:nvSpPr>
          <p:cNvPr id="10" name="Arrow: Right 9">
            <a:extLst>
              <a:ext uri="{FF2B5EF4-FFF2-40B4-BE49-F238E27FC236}">
                <a16:creationId xmlns:a16="http://schemas.microsoft.com/office/drawing/2014/main" id="{5967F301-A060-1F8A-9551-65C4E935E4FA}"/>
              </a:ext>
            </a:extLst>
          </p:cNvPr>
          <p:cNvSpPr/>
          <p:nvPr/>
        </p:nvSpPr>
        <p:spPr>
          <a:xfrm rot="14160000">
            <a:off x="3435758" y="2670781"/>
            <a:ext cx="565527" cy="102951"/>
          </a:xfrm>
          <a:prstGeom prst="rightArrow">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solidFill>
                <a:srgbClr val="FF0000"/>
              </a:solidFill>
              <a:highlight>
                <a:srgbClr val="FF0000"/>
              </a:highlight>
            </a:endParaRPr>
          </a:p>
        </p:txBody>
      </p:sp>
      <p:sp>
        <p:nvSpPr>
          <p:cNvPr id="11" name="Arrow: Right 10">
            <a:extLst>
              <a:ext uri="{FF2B5EF4-FFF2-40B4-BE49-F238E27FC236}">
                <a16:creationId xmlns:a16="http://schemas.microsoft.com/office/drawing/2014/main" id="{0069FC6E-0C7B-E441-193C-F8DEBE16C666}"/>
              </a:ext>
            </a:extLst>
          </p:cNvPr>
          <p:cNvSpPr/>
          <p:nvPr/>
        </p:nvSpPr>
        <p:spPr>
          <a:xfrm rot="3308716">
            <a:off x="3586147" y="2596584"/>
            <a:ext cx="565527" cy="102951"/>
          </a:xfrm>
          <a:prstGeom prst="rightArrow">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solidFill>
                <a:srgbClr val="FF0000"/>
              </a:solidFill>
              <a:highlight>
                <a:srgbClr val="FF0000"/>
              </a:highlight>
            </a:endParaRPr>
          </a:p>
        </p:txBody>
      </p:sp>
      <p:sp>
        <p:nvSpPr>
          <p:cNvPr id="12" name="Arrow: Right 11">
            <a:extLst>
              <a:ext uri="{FF2B5EF4-FFF2-40B4-BE49-F238E27FC236}">
                <a16:creationId xmlns:a16="http://schemas.microsoft.com/office/drawing/2014/main" id="{811B6365-E785-CCB4-88D4-051B6A004FF1}"/>
              </a:ext>
            </a:extLst>
          </p:cNvPr>
          <p:cNvSpPr/>
          <p:nvPr/>
        </p:nvSpPr>
        <p:spPr>
          <a:xfrm rot="10800000">
            <a:off x="3934586" y="1912400"/>
            <a:ext cx="565527" cy="102951"/>
          </a:xfrm>
          <a:prstGeom prst="rightArrow">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solidFill>
                <a:srgbClr val="FF0000"/>
              </a:solidFill>
              <a:highlight>
                <a:srgbClr val="FF0000"/>
              </a:highlight>
            </a:endParaRPr>
          </a:p>
        </p:txBody>
      </p:sp>
      <p:sp>
        <p:nvSpPr>
          <p:cNvPr id="13" name="Arrow: Right 12">
            <a:extLst>
              <a:ext uri="{FF2B5EF4-FFF2-40B4-BE49-F238E27FC236}">
                <a16:creationId xmlns:a16="http://schemas.microsoft.com/office/drawing/2014/main" id="{C7314575-6B66-5EF9-2ED1-22CD05B99DAA}"/>
              </a:ext>
            </a:extLst>
          </p:cNvPr>
          <p:cNvSpPr/>
          <p:nvPr/>
        </p:nvSpPr>
        <p:spPr>
          <a:xfrm>
            <a:off x="3934586" y="2087387"/>
            <a:ext cx="565527" cy="102951"/>
          </a:xfrm>
          <a:prstGeom prst="rightArrow">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solidFill>
                <a:srgbClr val="FF0000"/>
              </a:solidFill>
              <a:highlight>
                <a:srgbClr val="FF0000"/>
              </a:highlight>
            </a:endParaRPr>
          </a:p>
        </p:txBody>
      </p:sp>
      <p:sp>
        <p:nvSpPr>
          <p:cNvPr id="3" name="Google Shape;832;p30">
            <a:extLst>
              <a:ext uri="{FF2B5EF4-FFF2-40B4-BE49-F238E27FC236}">
                <a16:creationId xmlns:a16="http://schemas.microsoft.com/office/drawing/2014/main" id="{A2A80878-73E1-3FD0-26F5-8D1EA7B97B54}"/>
              </a:ext>
            </a:extLst>
          </p:cNvPr>
          <p:cNvSpPr txBox="1"/>
          <p:nvPr/>
        </p:nvSpPr>
        <p:spPr>
          <a:xfrm>
            <a:off x="4099100" y="3417001"/>
            <a:ext cx="356400" cy="309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 sz="800" dirty="0"/>
              <a:t>[1]</a:t>
            </a:r>
            <a:endParaRPr sz="800" dirty="0"/>
          </a:p>
        </p:txBody>
      </p:sp>
    </p:spTree>
    <p:extLst>
      <p:ext uri="{BB962C8B-B14F-4D97-AF65-F5344CB8AC3E}">
        <p14:creationId xmlns:p14="http://schemas.microsoft.com/office/powerpoint/2010/main" val="24141240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19">
          <a:extLst>
            <a:ext uri="{FF2B5EF4-FFF2-40B4-BE49-F238E27FC236}">
              <a16:creationId xmlns:a16="http://schemas.microsoft.com/office/drawing/2014/main" id="{2B998373-7C32-B869-A592-129963A12373}"/>
            </a:ext>
          </a:extLst>
        </p:cNvPr>
        <p:cNvGrpSpPr/>
        <p:nvPr/>
      </p:nvGrpSpPr>
      <p:grpSpPr>
        <a:xfrm>
          <a:off x="0" y="0"/>
          <a:ext cx="0" cy="0"/>
          <a:chOff x="0" y="0"/>
          <a:chExt cx="0" cy="0"/>
        </a:xfrm>
      </p:grpSpPr>
      <p:sp>
        <p:nvSpPr>
          <p:cNvPr id="820" name="Google Shape;820;p30">
            <a:extLst>
              <a:ext uri="{FF2B5EF4-FFF2-40B4-BE49-F238E27FC236}">
                <a16:creationId xmlns:a16="http://schemas.microsoft.com/office/drawing/2014/main" id="{9139B418-EBA7-B733-C141-7769A68357A8}"/>
              </a:ext>
            </a:extLst>
          </p:cNvPr>
          <p:cNvSpPr txBox="1">
            <a:spLocks noGrp="1"/>
          </p:cNvSpPr>
          <p:nvPr>
            <p:ph type="title"/>
          </p:nvPr>
        </p:nvSpPr>
        <p:spPr>
          <a:xfrm>
            <a:off x="461938" y="114300"/>
            <a:ext cx="8520650" cy="329789"/>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None/>
            </a:pPr>
            <a:r>
              <a:rPr lang="en-GB" sz="1800" b="1" dirty="0">
                <a:solidFill>
                  <a:schemeClr val="dk1"/>
                </a:solidFill>
              </a:rPr>
              <a:t>Einschränkungen und zukünftige Verbesserungen</a:t>
            </a:r>
            <a:endParaRPr sz="1800" b="1" dirty="0">
              <a:solidFill>
                <a:schemeClr val="dk1"/>
              </a:solidFill>
            </a:endParaRPr>
          </a:p>
        </p:txBody>
      </p:sp>
      <p:sp>
        <p:nvSpPr>
          <p:cNvPr id="821" name="Google Shape;821;p30">
            <a:extLst>
              <a:ext uri="{FF2B5EF4-FFF2-40B4-BE49-F238E27FC236}">
                <a16:creationId xmlns:a16="http://schemas.microsoft.com/office/drawing/2014/main" id="{3BF3DE20-9B62-D62F-B28D-0DCD7D4F1B01}"/>
              </a:ext>
            </a:extLst>
          </p:cNvPr>
          <p:cNvSpPr txBox="1">
            <a:spLocks noGrp="1"/>
          </p:cNvSpPr>
          <p:nvPr>
            <p:ph type="dt" idx="10"/>
          </p:nvPr>
        </p:nvSpPr>
        <p:spPr>
          <a:xfrm>
            <a:off x="71400" y="4863249"/>
            <a:ext cx="19803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fr" sz="1100" dirty="0"/>
              <a:t>18.03.2025</a:t>
            </a:r>
          </a:p>
        </p:txBody>
      </p:sp>
      <p:sp>
        <p:nvSpPr>
          <p:cNvPr id="822" name="Google Shape;822;p30">
            <a:extLst>
              <a:ext uri="{FF2B5EF4-FFF2-40B4-BE49-F238E27FC236}">
                <a16:creationId xmlns:a16="http://schemas.microsoft.com/office/drawing/2014/main" id="{461A8544-F7B8-3CED-00D7-F081E16AA028}"/>
              </a:ext>
            </a:extLst>
          </p:cNvPr>
          <p:cNvSpPr txBox="1">
            <a:spLocks noGrp="1"/>
          </p:cNvSpPr>
          <p:nvPr>
            <p:ph type="ftr" idx="11"/>
          </p:nvPr>
        </p:nvSpPr>
        <p:spPr>
          <a:xfrm>
            <a:off x="1961652" y="4863249"/>
            <a:ext cx="4680624"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fr" sz="1100"/>
              <a:t>Omar Zitouni</a:t>
            </a:r>
            <a:endParaRPr sz="1100"/>
          </a:p>
        </p:txBody>
      </p:sp>
      <p:sp>
        <p:nvSpPr>
          <p:cNvPr id="823" name="Google Shape;823;p30">
            <a:extLst>
              <a:ext uri="{FF2B5EF4-FFF2-40B4-BE49-F238E27FC236}">
                <a16:creationId xmlns:a16="http://schemas.microsoft.com/office/drawing/2014/main" id="{B6A0473A-BDF7-CD3C-1241-5AD3993E0DC1}"/>
              </a:ext>
            </a:extLst>
          </p:cNvPr>
          <p:cNvSpPr txBox="1">
            <a:spLocks noGrp="1"/>
          </p:cNvSpPr>
          <p:nvPr>
            <p:ph type="sldNum" idx="12"/>
          </p:nvPr>
        </p:nvSpPr>
        <p:spPr>
          <a:xfrm>
            <a:off x="6642276" y="4863249"/>
            <a:ext cx="720096"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fr" sz="1100"/>
              <a:t>20</a:t>
            </a:fld>
            <a:endParaRPr sz="1100"/>
          </a:p>
        </p:txBody>
      </p:sp>
      <p:sp>
        <p:nvSpPr>
          <p:cNvPr id="826" name="Google Shape;826;p30">
            <a:extLst>
              <a:ext uri="{FF2B5EF4-FFF2-40B4-BE49-F238E27FC236}">
                <a16:creationId xmlns:a16="http://schemas.microsoft.com/office/drawing/2014/main" id="{343F3F68-FB0A-55FE-97B6-946140EC0048}"/>
              </a:ext>
            </a:extLst>
          </p:cNvPr>
          <p:cNvSpPr/>
          <p:nvPr/>
        </p:nvSpPr>
        <p:spPr>
          <a:xfrm>
            <a:off x="6499350" y="2086625"/>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7" name="Google Shape;827;p30">
            <a:extLst>
              <a:ext uri="{FF2B5EF4-FFF2-40B4-BE49-F238E27FC236}">
                <a16:creationId xmlns:a16="http://schemas.microsoft.com/office/drawing/2014/main" id="{B2C8DAAF-552F-CDB9-9DC0-F39816D1530B}"/>
              </a:ext>
            </a:extLst>
          </p:cNvPr>
          <p:cNvSpPr/>
          <p:nvPr/>
        </p:nvSpPr>
        <p:spPr>
          <a:xfrm>
            <a:off x="6472800" y="3839850"/>
            <a:ext cx="242100" cy="309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8" name="Google Shape;828;p30">
            <a:extLst>
              <a:ext uri="{FF2B5EF4-FFF2-40B4-BE49-F238E27FC236}">
                <a16:creationId xmlns:a16="http://schemas.microsoft.com/office/drawing/2014/main" id="{F7BA6D47-5FF8-2A4B-2656-B37E27E2F8A1}"/>
              </a:ext>
            </a:extLst>
          </p:cNvPr>
          <p:cNvSpPr/>
          <p:nvPr/>
        </p:nvSpPr>
        <p:spPr>
          <a:xfrm>
            <a:off x="6573600" y="1912200"/>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9" name="Google Shape;829;p30">
            <a:extLst>
              <a:ext uri="{FF2B5EF4-FFF2-40B4-BE49-F238E27FC236}">
                <a16:creationId xmlns:a16="http://schemas.microsoft.com/office/drawing/2014/main" id="{4029B8C6-CA13-DA64-B0E9-3B71ADA92590}"/>
              </a:ext>
            </a:extLst>
          </p:cNvPr>
          <p:cNvSpPr/>
          <p:nvPr/>
        </p:nvSpPr>
        <p:spPr>
          <a:xfrm>
            <a:off x="6573600" y="3615450"/>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0" name="Google Shape;830;p30">
            <a:extLst>
              <a:ext uri="{FF2B5EF4-FFF2-40B4-BE49-F238E27FC236}">
                <a16:creationId xmlns:a16="http://schemas.microsoft.com/office/drawing/2014/main" id="{835340EC-0F00-E790-8E8B-A7DB954D8F00}"/>
              </a:ext>
            </a:extLst>
          </p:cNvPr>
          <p:cNvSpPr/>
          <p:nvPr/>
        </p:nvSpPr>
        <p:spPr>
          <a:xfrm>
            <a:off x="3813250" y="4250625"/>
            <a:ext cx="663600" cy="194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1" name="Google Shape;831;p30">
            <a:extLst>
              <a:ext uri="{FF2B5EF4-FFF2-40B4-BE49-F238E27FC236}">
                <a16:creationId xmlns:a16="http://schemas.microsoft.com/office/drawing/2014/main" id="{E4899628-2A86-B4A3-2379-43D3197E9306}"/>
              </a:ext>
            </a:extLst>
          </p:cNvPr>
          <p:cNvSpPr txBox="1"/>
          <p:nvPr/>
        </p:nvSpPr>
        <p:spPr>
          <a:xfrm>
            <a:off x="4072750" y="4007075"/>
            <a:ext cx="144600" cy="1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a:p>
        </p:txBody>
      </p:sp>
      <p:sp>
        <p:nvSpPr>
          <p:cNvPr id="3" name="Google Shape;824;p30">
            <a:extLst>
              <a:ext uri="{FF2B5EF4-FFF2-40B4-BE49-F238E27FC236}">
                <a16:creationId xmlns:a16="http://schemas.microsoft.com/office/drawing/2014/main" id="{C48F2040-CFF1-21EF-8698-F9E6419A4E91}"/>
              </a:ext>
            </a:extLst>
          </p:cNvPr>
          <p:cNvSpPr txBox="1"/>
          <p:nvPr/>
        </p:nvSpPr>
        <p:spPr>
          <a:xfrm>
            <a:off x="130629" y="698475"/>
            <a:ext cx="8851959" cy="37292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de-DE" sz="1200" dirty="0"/>
              <a:t>Die Zuweisung der Krankenwagen durch den Responding System Manager basiert nur auf der Zuständigkeitszone.</a:t>
            </a:r>
          </a:p>
          <a:p>
            <a:pPr marL="171450" lvl="0" indent="-171450" algn="l" rtl="0">
              <a:spcBef>
                <a:spcPts val="0"/>
              </a:spcBef>
              <a:spcAft>
                <a:spcPts val="0"/>
              </a:spcAft>
              <a:buFont typeface="Arial" panose="020B0604020202020204" pitchFamily="34" charset="0"/>
              <a:buChar char="‒"/>
            </a:pPr>
            <a:endParaRPr lang="de-DE" sz="1200" dirty="0"/>
          </a:p>
          <a:p>
            <a:pPr marL="171450" lvl="0" indent="-171450" algn="l" rtl="0">
              <a:spcBef>
                <a:spcPts val="0"/>
              </a:spcBef>
              <a:spcAft>
                <a:spcPts val="0"/>
              </a:spcAft>
              <a:buFont typeface="Arial" panose="020B0604020202020204" pitchFamily="34" charset="0"/>
              <a:buChar char="‒"/>
            </a:pPr>
            <a:endParaRPr lang="de-DE" sz="1200" dirty="0"/>
          </a:p>
          <a:p>
            <a:pPr marL="171450" lvl="0" indent="-171450" algn="l" rtl="0">
              <a:spcBef>
                <a:spcPts val="0"/>
              </a:spcBef>
              <a:spcAft>
                <a:spcPts val="0"/>
              </a:spcAft>
              <a:buFont typeface="Arial" panose="020B0604020202020204" pitchFamily="34" charset="0"/>
              <a:buChar char="‒"/>
            </a:pPr>
            <a:endParaRPr lang="de-DE" sz="1200" dirty="0"/>
          </a:p>
          <a:p>
            <a:pPr marL="171450" lvl="0" indent="-171450" algn="l" rtl="0">
              <a:spcBef>
                <a:spcPts val="0"/>
              </a:spcBef>
              <a:spcAft>
                <a:spcPts val="0"/>
              </a:spcAft>
              <a:buFont typeface="Arial" panose="020B0604020202020204" pitchFamily="34" charset="0"/>
              <a:buChar char="‒"/>
            </a:pPr>
            <a:endParaRPr lang="de-DE" sz="1200" dirty="0"/>
          </a:p>
          <a:p>
            <a:pPr marL="171450" lvl="0" indent="-171450" algn="l" rtl="0">
              <a:spcBef>
                <a:spcPts val="0"/>
              </a:spcBef>
              <a:spcAft>
                <a:spcPts val="0"/>
              </a:spcAft>
              <a:buFont typeface="Arial" panose="020B0604020202020204" pitchFamily="34" charset="0"/>
              <a:buChar char="‒"/>
            </a:pPr>
            <a:endParaRPr lang="de-DE" sz="1200" dirty="0"/>
          </a:p>
          <a:p>
            <a:pPr marL="171450" lvl="0" indent="-171450" algn="l" rtl="0">
              <a:spcBef>
                <a:spcPts val="0"/>
              </a:spcBef>
              <a:spcAft>
                <a:spcPts val="0"/>
              </a:spcAft>
              <a:buFont typeface="Arial" panose="020B0604020202020204" pitchFamily="34" charset="0"/>
              <a:buChar char="‒"/>
            </a:pPr>
            <a:endParaRPr lang="de-DE" sz="1200" dirty="0"/>
          </a:p>
          <a:p>
            <a:pPr marL="171450" lvl="0" indent="-171450" algn="l" rtl="0">
              <a:spcBef>
                <a:spcPts val="0"/>
              </a:spcBef>
              <a:spcAft>
                <a:spcPts val="0"/>
              </a:spcAft>
              <a:buFont typeface="Arial" panose="020B0604020202020204" pitchFamily="34" charset="0"/>
              <a:buChar char="‒"/>
            </a:pPr>
            <a:endParaRPr lang="de-DE" sz="1200" dirty="0"/>
          </a:p>
          <a:p>
            <a:pPr marL="171450" lvl="0" indent="-171450" algn="l" rtl="0">
              <a:spcBef>
                <a:spcPts val="0"/>
              </a:spcBef>
              <a:spcAft>
                <a:spcPts val="0"/>
              </a:spcAft>
              <a:buFont typeface="Arial" panose="020B0604020202020204" pitchFamily="34" charset="0"/>
              <a:buChar char="‒"/>
            </a:pPr>
            <a:endParaRPr lang="de-DE" sz="1200" dirty="0"/>
          </a:p>
          <a:p>
            <a:pPr marL="171450" lvl="0" indent="-171450" algn="l" rtl="0">
              <a:spcBef>
                <a:spcPts val="0"/>
              </a:spcBef>
              <a:spcAft>
                <a:spcPts val="0"/>
              </a:spcAft>
              <a:buFont typeface="Arial" panose="020B0604020202020204" pitchFamily="34" charset="0"/>
              <a:buChar char="‒"/>
            </a:pPr>
            <a:endParaRPr lang="de-DE" sz="1200" dirty="0"/>
          </a:p>
          <a:p>
            <a:pPr lvl="0" algn="l" rtl="0">
              <a:spcBef>
                <a:spcPts val="0"/>
              </a:spcBef>
              <a:spcAft>
                <a:spcPts val="0"/>
              </a:spcAft>
            </a:pPr>
            <a:endParaRPr lang="de-DE" sz="1200" dirty="0"/>
          </a:p>
          <a:p>
            <a:pPr marL="171450" lvl="0" indent="-171450" algn="l" rtl="0">
              <a:spcBef>
                <a:spcPts val="0"/>
              </a:spcBef>
              <a:spcAft>
                <a:spcPts val="0"/>
              </a:spcAft>
              <a:buFont typeface="Arial" panose="020B0604020202020204" pitchFamily="34" charset="0"/>
              <a:buChar char="‒"/>
            </a:pPr>
            <a:endParaRPr lang="de-DE" sz="100" dirty="0"/>
          </a:p>
          <a:p>
            <a:pPr lvl="0" algn="l" rtl="0">
              <a:spcBef>
                <a:spcPts val="0"/>
              </a:spcBef>
              <a:spcAft>
                <a:spcPts val="0"/>
              </a:spcAft>
            </a:pPr>
            <a:r>
              <a:rPr lang="de-DE" sz="1200" dirty="0"/>
              <a:t>=&gt; Die Responding Systeme sollen kontinuierlich GPS-Positionen über die Rescuetrack-API abfragen, damit der Responding System Manager den nächstgelegenen Krankenwagen dem Unfallort zuweisen kann.</a:t>
            </a:r>
          </a:p>
          <a:p>
            <a:pPr lvl="0" algn="l" rtl="0">
              <a:spcBef>
                <a:spcPts val="0"/>
              </a:spcBef>
              <a:spcAft>
                <a:spcPts val="0"/>
              </a:spcAft>
            </a:pPr>
            <a:endParaRPr lang="de-DE" sz="1200" dirty="0"/>
          </a:p>
          <a:p>
            <a:pPr lvl="0" algn="l" rtl="0">
              <a:spcBef>
                <a:spcPts val="0"/>
              </a:spcBef>
              <a:spcAft>
                <a:spcPts val="0"/>
              </a:spcAft>
            </a:pPr>
            <a:endParaRPr lang="de-DE" sz="1200" dirty="0"/>
          </a:p>
          <a:p>
            <a:pPr lvl="0" algn="l" rtl="0">
              <a:spcBef>
                <a:spcPts val="0"/>
              </a:spcBef>
              <a:spcAft>
                <a:spcPts val="0"/>
              </a:spcAft>
            </a:pPr>
            <a:endParaRPr lang="de-DE" sz="1200" dirty="0"/>
          </a:p>
          <a:p>
            <a:pPr lvl="0" algn="l" rtl="0">
              <a:spcBef>
                <a:spcPts val="0"/>
              </a:spcBef>
              <a:spcAft>
                <a:spcPts val="0"/>
              </a:spcAft>
            </a:pPr>
            <a:endParaRPr lang="de-DE" sz="1200" dirty="0"/>
          </a:p>
          <a:p>
            <a:pPr marL="171450" lvl="0" indent="-171450" algn="l" rtl="0">
              <a:spcBef>
                <a:spcPts val="0"/>
              </a:spcBef>
              <a:spcAft>
                <a:spcPts val="0"/>
              </a:spcAft>
              <a:buFont typeface="Arial" panose="020B0604020202020204" pitchFamily="34" charset="0"/>
              <a:buChar char="‒"/>
            </a:pPr>
            <a:r>
              <a:rPr lang="de-DE" sz="1200" dirty="0"/>
              <a:t>Die Responding Systeme haben keinen Zugriff auf die Tracking-Seite.</a:t>
            </a:r>
          </a:p>
          <a:p>
            <a:pPr lvl="0" algn="l" rtl="0">
              <a:spcBef>
                <a:spcPts val="0"/>
              </a:spcBef>
              <a:spcAft>
                <a:spcPts val="0"/>
              </a:spcAft>
            </a:pPr>
            <a:r>
              <a:rPr lang="de-DE" sz="1200" dirty="0"/>
              <a:t>=&gt; Übertragung der im Curing System implementierten Tracking-Seite auf das Responding System.</a:t>
            </a:r>
          </a:p>
          <a:p>
            <a:pPr lvl="0" algn="l" rtl="0">
              <a:spcBef>
                <a:spcPts val="0"/>
              </a:spcBef>
              <a:spcAft>
                <a:spcPts val="0"/>
              </a:spcAft>
            </a:pPr>
            <a:endParaRPr lang="de-DE" sz="1200" dirty="0"/>
          </a:p>
        </p:txBody>
      </p:sp>
      <p:sp>
        <p:nvSpPr>
          <p:cNvPr id="6" name="Plus Sign 5">
            <a:extLst>
              <a:ext uri="{FF2B5EF4-FFF2-40B4-BE49-F238E27FC236}">
                <a16:creationId xmlns:a16="http://schemas.microsoft.com/office/drawing/2014/main" id="{07B8D674-2563-500F-667E-BF4056717377}"/>
              </a:ext>
            </a:extLst>
          </p:cNvPr>
          <p:cNvSpPr/>
          <p:nvPr/>
        </p:nvSpPr>
        <p:spPr>
          <a:xfrm>
            <a:off x="2185472" y="1910275"/>
            <a:ext cx="522514" cy="464717"/>
          </a:xfrm>
          <a:prstGeom prst="mathPlus">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DE"/>
          </a:p>
        </p:txBody>
      </p:sp>
      <p:sp>
        <p:nvSpPr>
          <p:cNvPr id="7" name="TextBox 6">
            <a:extLst>
              <a:ext uri="{FF2B5EF4-FFF2-40B4-BE49-F238E27FC236}">
                <a16:creationId xmlns:a16="http://schemas.microsoft.com/office/drawing/2014/main" id="{4095E531-283C-6C15-737F-D4F0A61AD25C}"/>
              </a:ext>
            </a:extLst>
          </p:cNvPr>
          <p:cNvSpPr txBox="1"/>
          <p:nvPr/>
        </p:nvSpPr>
        <p:spPr>
          <a:xfrm>
            <a:off x="3404001" y="1807200"/>
            <a:ext cx="748923" cy="584775"/>
          </a:xfrm>
          <a:prstGeom prst="rect">
            <a:avLst/>
          </a:prstGeom>
          <a:noFill/>
        </p:spPr>
        <p:txBody>
          <a:bodyPr wrap="none" rtlCol="0">
            <a:spAutoFit/>
          </a:bodyPr>
          <a:lstStyle/>
          <a:p>
            <a:r>
              <a:rPr lang="de-DE" sz="3200" dirty="0"/>
              <a:t>🚑</a:t>
            </a:r>
            <a:endParaRPr lang="en-DE" sz="3200" dirty="0"/>
          </a:p>
        </p:txBody>
      </p:sp>
      <p:sp>
        <p:nvSpPr>
          <p:cNvPr id="9" name="TextBox 8">
            <a:extLst>
              <a:ext uri="{FF2B5EF4-FFF2-40B4-BE49-F238E27FC236}">
                <a16:creationId xmlns:a16="http://schemas.microsoft.com/office/drawing/2014/main" id="{0C5903F6-4A14-26FD-F092-07D65B90449F}"/>
              </a:ext>
            </a:extLst>
          </p:cNvPr>
          <p:cNvSpPr txBox="1"/>
          <p:nvPr/>
        </p:nvSpPr>
        <p:spPr>
          <a:xfrm>
            <a:off x="4940962" y="1807800"/>
            <a:ext cx="748923" cy="584775"/>
          </a:xfrm>
          <a:prstGeom prst="rect">
            <a:avLst/>
          </a:prstGeom>
          <a:noFill/>
        </p:spPr>
        <p:txBody>
          <a:bodyPr wrap="none" rtlCol="0">
            <a:spAutoFit/>
          </a:bodyPr>
          <a:lstStyle/>
          <a:p>
            <a:r>
              <a:rPr lang="de-DE" sz="3200" dirty="0"/>
              <a:t>🚑</a:t>
            </a:r>
            <a:endParaRPr lang="en-DE" sz="3200" dirty="0"/>
          </a:p>
        </p:txBody>
      </p:sp>
      <p:sp>
        <p:nvSpPr>
          <p:cNvPr id="12" name="Rectangle: Rounded Corners 11">
            <a:extLst>
              <a:ext uri="{FF2B5EF4-FFF2-40B4-BE49-F238E27FC236}">
                <a16:creationId xmlns:a16="http://schemas.microsoft.com/office/drawing/2014/main" id="{47480E16-27D3-E1A8-4C88-45EA9EE47731}"/>
              </a:ext>
            </a:extLst>
          </p:cNvPr>
          <p:cNvSpPr/>
          <p:nvPr/>
        </p:nvSpPr>
        <p:spPr>
          <a:xfrm>
            <a:off x="3982064" y="1089590"/>
            <a:ext cx="1149088" cy="466060"/>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de-DE" sz="900" dirty="0"/>
              <a:t>Responding System Manager</a:t>
            </a:r>
            <a:endParaRPr lang="en-DE" sz="900" dirty="0"/>
          </a:p>
        </p:txBody>
      </p:sp>
      <p:cxnSp>
        <p:nvCxnSpPr>
          <p:cNvPr id="36" name="Connector: Elbow 35">
            <a:extLst>
              <a:ext uri="{FF2B5EF4-FFF2-40B4-BE49-F238E27FC236}">
                <a16:creationId xmlns:a16="http://schemas.microsoft.com/office/drawing/2014/main" id="{F759C830-27DA-E8BE-DA7E-D1DE498881F3}"/>
              </a:ext>
            </a:extLst>
          </p:cNvPr>
          <p:cNvCxnSpPr>
            <a:stCxn id="12" idx="2"/>
            <a:endCxn id="9" idx="0"/>
          </p:cNvCxnSpPr>
          <p:nvPr/>
        </p:nvCxnSpPr>
        <p:spPr>
          <a:xfrm rot="16200000" flipH="1">
            <a:off x="4809941" y="1302317"/>
            <a:ext cx="252150" cy="758816"/>
          </a:xfrm>
          <a:prstGeom prst="bentConnector3">
            <a:avLst/>
          </a:prstGeom>
          <a:ln w="15875">
            <a:tailEnd type="triangle"/>
          </a:ln>
        </p:spPr>
        <p:style>
          <a:lnRef idx="1">
            <a:schemeClr val="dk1"/>
          </a:lnRef>
          <a:fillRef idx="0">
            <a:schemeClr val="dk1"/>
          </a:fillRef>
          <a:effectRef idx="0">
            <a:schemeClr val="dk1"/>
          </a:effectRef>
          <a:fontRef idx="minor">
            <a:schemeClr val="tx1"/>
          </a:fontRef>
        </p:style>
      </p:cxnSp>
      <p:cxnSp>
        <p:nvCxnSpPr>
          <p:cNvPr id="38" name="Connector: Elbow 37">
            <a:extLst>
              <a:ext uri="{FF2B5EF4-FFF2-40B4-BE49-F238E27FC236}">
                <a16:creationId xmlns:a16="http://schemas.microsoft.com/office/drawing/2014/main" id="{83794D89-9791-7732-19FA-DCF571D21CE2}"/>
              </a:ext>
            </a:extLst>
          </p:cNvPr>
          <p:cNvCxnSpPr>
            <a:stCxn id="9" idx="2"/>
            <a:endCxn id="6" idx="1"/>
          </p:cNvCxnSpPr>
          <p:nvPr/>
        </p:nvCxnSpPr>
        <p:spPr>
          <a:xfrm rot="5400000" flipH="1">
            <a:off x="3841486" y="918638"/>
            <a:ext cx="79181" cy="2868695"/>
          </a:xfrm>
          <a:prstGeom prst="bentConnector3">
            <a:avLst>
              <a:gd name="adj1" fmla="val -288706"/>
            </a:avLst>
          </a:prstGeom>
          <a:ln w="15875">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11845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41"/>
          <p:cNvSpPr txBox="1">
            <a:spLocks noGrp="1"/>
          </p:cNvSpPr>
          <p:nvPr>
            <p:ph type="title"/>
          </p:nvPr>
        </p:nvSpPr>
        <p:spPr>
          <a:xfrm>
            <a:off x="461938" y="114300"/>
            <a:ext cx="8520600" cy="32970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None/>
            </a:pPr>
            <a:r>
              <a:rPr lang="fr" sz="1800" b="1">
                <a:solidFill>
                  <a:schemeClr val="dk1"/>
                </a:solidFill>
              </a:rPr>
              <a:t>Fragen ?</a:t>
            </a:r>
            <a:endParaRPr sz="1800" b="1">
              <a:solidFill>
                <a:schemeClr val="dk1"/>
              </a:solidFill>
            </a:endParaRPr>
          </a:p>
        </p:txBody>
      </p:sp>
      <p:sp>
        <p:nvSpPr>
          <p:cNvPr id="958" name="Google Shape;958;p41"/>
          <p:cNvSpPr txBox="1">
            <a:spLocks noGrp="1"/>
          </p:cNvSpPr>
          <p:nvPr>
            <p:ph type="dt" idx="10"/>
          </p:nvPr>
        </p:nvSpPr>
        <p:spPr>
          <a:xfrm>
            <a:off x="71400" y="4863249"/>
            <a:ext cx="1980300" cy="273900"/>
          </a:xfrm>
          <a:prstGeom prst="rect">
            <a:avLst/>
          </a:prstGeom>
          <a:noFill/>
          <a:ln>
            <a:noFill/>
          </a:ln>
        </p:spPr>
        <p:txBody>
          <a:bodyPr spcFirstLastPara="1" wrap="square" lIns="68575" tIns="34275" rIns="68575" bIns="34275" anchor="ctr" anchorCtr="0">
            <a:noAutofit/>
          </a:bodyPr>
          <a:lstStyle/>
          <a:p>
            <a:pPr>
              <a:buClr>
                <a:schemeClr val="dk1"/>
              </a:buClr>
            </a:pPr>
            <a:r>
              <a:rPr lang="fr" sz="1100" dirty="0"/>
              <a:t>18.03.2025</a:t>
            </a:r>
          </a:p>
        </p:txBody>
      </p:sp>
      <p:sp>
        <p:nvSpPr>
          <p:cNvPr id="959" name="Google Shape;959;p41"/>
          <p:cNvSpPr txBox="1">
            <a:spLocks noGrp="1"/>
          </p:cNvSpPr>
          <p:nvPr>
            <p:ph type="ftr" idx="11"/>
          </p:nvPr>
        </p:nvSpPr>
        <p:spPr>
          <a:xfrm>
            <a:off x="1961652" y="4863249"/>
            <a:ext cx="46806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fr" sz="1100"/>
              <a:t>Omar Zitouni</a:t>
            </a:r>
            <a:endParaRPr sz="1100"/>
          </a:p>
        </p:txBody>
      </p:sp>
      <p:sp>
        <p:nvSpPr>
          <p:cNvPr id="960" name="Google Shape;960;p41"/>
          <p:cNvSpPr txBox="1">
            <a:spLocks noGrp="1"/>
          </p:cNvSpPr>
          <p:nvPr>
            <p:ph type="sldNum" idx="12"/>
          </p:nvPr>
        </p:nvSpPr>
        <p:spPr>
          <a:xfrm>
            <a:off x="6642276" y="4863249"/>
            <a:ext cx="720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fr" sz="1100"/>
              <a:t>21</a:t>
            </a:fld>
            <a:endParaRPr sz="1100"/>
          </a:p>
        </p:txBody>
      </p:sp>
      <p:sp>
        <p:nvSpPr>
          <p:cNvPr id="961" name="Google Shape;961;p41"/>
          <p:cNvSpPr txBox="1"/>
          <p:nvPr/>
        </p:nvSpPr>
        <p:spPr>
          <a:xfrm>
            <a:off x="183625" y="768600"/>
            <a:ext cx="8619300" cy="369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800"/>
              <a:t>Vielen Dank für Ihre Zeit!</a:t>
            </a:r>
            <a:endParaRPr sz="28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42"/>
          <p:cNvSpPr txBox="1">
            <a:spLocks noGrp="1"/>
          </p:cNvSpPr>
          <p:nvPr>
            <p:ph type="title"/>
          </p:nvPr>
        </p:nvSpPr>
        <p:spPr>
          <a:xfrm>
            <a:off x="461938" y="114300"/>
            <a:ext cx="8520600" cy="32970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None/>
            </a:pPr>
            <a:r>
              <a:rPr lang="fr" sz="1800" b="1">
                <a:solidFill>
                  <a:schemeClr val="dk1"/>
                </a:solidFill>
              </a:rPr>
              <a:t>Referenzen</a:t>
            </a:r>
            <a:endParaRPr sz="1800" b="1">
              <a:solidFill>
                <a:schemeClr val="dk1"/>
              </a:solidFill>
            </a:endParaRPr>
          </a:p>
        </p:txBody>
      </p:sp>
      <p:sp>
        <p:nvSpPr>
          <p:cNvPr id="967" name="Google Shape;967;p42"/>
          <p:cNvSpPr txBox="1">
            <a:spLocks noGrp="1"/>
          </p:cNvSpPr>
          <p:nvPr>
            <p:ph type="dt" idx="10"/>
          </p:nvPr>
        </p:nvSpPr>
        <p:spPr>
          <a:xfrm>
            <a:off x="71400" y="4863249"/>
            <a:ext cx="19803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fr" sz="1100" dirty="0"/>
              <a:t>18.03.2025</a:t>
            </a:r>
          </a:p>
        </p:txBody>
      </p:sp>
      <p:sp>
        <p:nvSpPr>
          <p:cNvPr id="968" name="Google Shape;968;p42"/>
          <p:cNvSpPr txBox="1">
            <a:spLocks noGrp="1"/>
          </p:cNvSpPr>
          <p:nvPr>
            <p:ph type="ftr" idx="11"/>
          </p:nvPr>
        </p:nvSpPr>
        <p:spPr>
          <a:xfrm>
            <a:off x="1961652" y="4863249"/>
            <a:ext cx="46806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fr" sz="1100"/>
              <a:t>Omar Zitouni</a:t>
            </a:r>
            <a:endParaRPr sz="1100"/>
          </a:p>
        </p:txBody>
      </p:sp>
      <p:sp>
        <p:nvSpPr>
          <p:cNvPr id="969" name="Google Shape;969;p42"/>
          <p:cNvSpPr txBox="1">
            <a:spLocks noGrp="1"/>
          </p:cNvSpPr>
          <p:nvPr>
            <p:ph type="sldNum" idx="12"/>
          </p:nvPr>
        </p:nvSpPr>
        <p:spPr>
          <a:xfrm>
            <a:off x="6642276" y="4863249"/>
            <a:ext cx="7200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fr" sz="1100"/>
              <a:t>22</a:t>
            </a:fld>
            <a:endParaRPr sz="1100"/>
          </a:p>
        </p:txBody>
      </p:sp>
      <p:sp>
        <p:nvSpPr>
          <p:cNvPr id="2" name="Google Shape;824;p30">
            <a:extLst>
              <a:ext uri="{FF2B5EF4-FFF2-40B4-BE49-F238E27FC236}">
                <a16:creationId xmlns:a16="http://schemas.microsoft.com/office/drawing/2014/main" id="{D1494A38-30E3-DEFE-A9E5-8D7E93F9BFF0}"/>
              </a:ext>
            </a:extLst>
          </p:cNvPr>
          <p:cNvSpPr txBox="1"/>
          <p:nvPr/>
        </p:nvSpPr>
        <p:spPr>
          <a:xfrm>
            <a:off x="130629" y="698475"/>
            <a:ext cx="8851959" cy="372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0" i="0" u="none" strike="noStrike" dirty="0">
                <a:solidFill>
                  <a:srgbClr val="000000"/>
                </a:solidFill>
                <a:effectLst/>
                <a:latin typeface="Arial" panose="020B0604020202020204" pitchFamily="34" charset="0"/>
              </a:rPr>
              <a:t>[1] Barakat R, Deserno TM. Automatic alerting of accidents and emergencies: the international standard accident number and vital sign data embedded in future PACS. Proc. SPIE MI. 2020;11318.</a:t>
            </a:r>
          </a:p>
          <a:p>
            <a:pPr marL="0" lvl="0" indent="0" algn="l" rtl="0">
              <a:spcBef>
                <a:spcPts val="0"/>
              </a:spcBef>
              <a:spcAft>
                <a:spcPts val="0"/>
              </a:spcAft>
              <a:buNone/>
            </a:pPr>
            <a:endParaRPr lang="en-GB" sz="1200" b="0" i="0" u="none" strike="noStrike" dirty="0">
              <a:solidFill>
                <a:srgbClr val="000000"/>
              </a:solidFill>
              <a:effectLst/>
              <a:latin typeface="Arial" panose="020B0604020202020204" pitchFamily="34" charset="0"/>
            </a:endParaRPr>
          </a:p>
          <a:p>
            <a:pPr marL="0" lvl="0" indent="0" algn="l" rtl="0">
              <a:spcBef>
                <a:spcPts val="0"/>
              </a:spcBef>
              <a:spcAft>
                <a:spcPts val="0"/>
              </a:spcAft>
              <a:buNone/>
            </a:pPr>
            <a:r>
              <a:rPr lang="en-GB" sz="1200" b="0" i="0" u="none" strike="noStrike" dirty="0">
                <a:solidFill>
                  <a:srgbClr val="000000"/>
                </a:solidFill>
                <a:effectLst/>
                <a:latin typeface="Arial" panose="020B0604020202020204" pitchFamily="34" charset="0"/>
              </a:rPr>
              <a:t>[2] Haghi M, Barakat R, Spicher N, Heinrich C, Jageniak J, Söylev Öktem G, et al. Automatic information </a:t>
            </a:r>
            <a:r>
              <a:rPr lang="en-GB" sz="1200" dirty="0">
                <a:latin typeface="Arial" panose="020B0604020202020204" pitchFamily="34" charset="0"/>
              </a:rPr>
              <a:t>e</a:t>
            </a:r>
            <a:r>
              <a:rPr lang="en-GB" sz="1200" b="0" i="0" u="none" strike="noStrike" dirty="0">
                <a:solidFill>
                  <a:srgbClr val="000000"/>
                </a:solidFill>
                <a:effectLst/>
                <a:latin typeface="Arial" panose="020B0604020202020204" pitchFamily="34" charset="0"/>
              </a:rPr>
              <a:t>xchange in the early </a:t>
            </a:r>
            <a:r>
              <a:rPr lang="en-GB" sz="1200" dirty="0">
                <a:latin typeface="Arial" panose="020B0604020202020204" pitchFamily="34" charset="0"/>
              </a:rPr>
              <a:t>r</a:t>
            </a:r>
            <a:r>
              <a:rPr lang="en-GB" sz="1200" b="0" i="0" u="none" strike="noStrike" dirty="0">
                <a:solidFill>
                  <a:srgbClr val="000000"/>
                </a:solidFill>
                <a:effectLst/>
                <a:latin typeface="Arial" panose="020B0604020202020204" pitchFamily="34" charset="0"/>
              </a:rPr>
              <a:t>escue </a:t>
            </a:r>
            <a:r>
              <a:rPr lang="en-GB" sz="1200" dirty="0">
                <a:latin typeface="Arial" panose="020B0604020202020204" pitchFamily="34" charset="0"/>
              </a:rPr>
              <a:t>c</a:t>
            </a:r>
            <a:r>
              <a:rPr lang="en-GB" sz="1200" b="0" i="0" u="none" strike="noStrike" dirty="0">
                <a:solidFill>
                  <a:srgbClr val="000000"/>
                </a:solidFill>
                <a:effectLst/>
                <a:latin typeface="Arial" panose="020B0604020202020204" pitchFamily="34" charset="0"/>
              </a:rPr>
              <a:t>hain </a:t>
            </a:r>
            <a:r>
              <a:rPr lang="en-GB" sz="1200" dirty="0">
                <a:latin typeface="Arial" panose="020B0604020202020204" pitchFamily="34" charset="0"/>
              </a:rPr>
              <a:t>u</a:t>
            </a:r>
            <a:r>
              <a:rPr lang="en-GB" sz="1200" b="0" i="0" u="none" strike="noStrike" dirty="0">
                <a:solidFill>
                  <a:srgbClr val="000000"/>
                </a:solidFill>
                <a:effectLst/>
                <a:latin typeface="Arial" panose="020B0604020202020204" pitchFamily="34" charset="0"/>
              </a:rPr>
              <a:t>sing the International Standard Accident Number (ISAN). Healthcare. 2021;9(8):996.</a:t>
            </a:r>
            <a:endParaRPr sz="12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19">
          <a:extLst>
            <a:ext uri="{FF2B5EF4-FFF2-40B4-BE49-F238E27FC236}">
              <a16:creationId xmlns:a16="http://schemas.microsoft.com/office/drawing/2014/main" id="{6E9B0A88-CA59-588B-BBAD-F4FE9ECBFEE4}"/>
            </a:ext>
          </a:extLst>
        </p:cNvPr>
        <p:cNvGrpSpPr/>
        <p:nvPr/>
      </p:nvGrpSpPr>
      <p:grpSpPr>
        <a:xfrm>
          <a:off x="0" y="0"/>
          <a:ext cx="0" cy="0"/>
          <a:chOff x="0" y="0"/>
          <a:chExt cx="0" cy="0"/>
        </a:xfrm>
      </p:grpSpPr>
      <p:sp>
        <p:nvSpPr>
          <p:cNvPr id="820" name="Google Shape;820;p30">
            <a:extLst>
              <a:ext uri="{FF2B5EF4-FFF2-40B4-BE49-F238E27FC236}">
                <a16:creationId xmlns:a16="http://schemas.microsoft.com/office/drawing/2014/main" id="{3F3E7FA2-849D-D620-D607-4DDE8C51498C}"/>
              </a:ext>
            </a:extLst>
          </p:cNvPr>
          <p:cNvSpPr txBox="1">
            <a:spLocks noGrp="1"/>
          </p:cNvSpPr>
          <p:nvPr>
            <p:ph type="title"/>
          </p:nvPr>
        </p:nvSpPr>
        <p:spPr>
          <a:xfrm>
            <a:off x="461938" y="114300"/>
            <a:ext cx="8520650" cy="329789"/>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None/>
            </a:pPr>
            <a:r>
              <a:rPr lang="en-GB" sz="1800" b="1" dirty="0">
                <a:solidFill>
                  <a:schemeClr val="dk1"/>
                </a:solidFill>
              </a:rPr>
              <a:t>Fragen ? (Methodik und Materialien)</a:t>
            </a:r>
            <a:endParaRPr sz="1800" b="1" dirty="0">
              <a:solidFill>
                <a:schemeClr val="dk1"/>
              </a:solidFill>
            </a:endParaRPr>
          </a:p>
        </p:txBody>
      </p:sp>
      <p:sp>
        <p:nvSpPr>
          <p:cNvPr id="821" name="Google Shape;821;p30">
            <a:extLst>
              <a:ext uri="{FF2B5EF4-FFF2-40B4-BE49-F238E27FC236}">
                <a16:creationId xmlns:a16="http://schemas.microsoft.com/office/drawing/2014/main" id="{2B0BB8B5-86E5-5011-1561-4E55DE335991}"/>
              </a:ext>
            </a:extLst>
          </p:cNvPr>
          <p:cNvSpPr txBox="1">
            <a:spLocks noGrp="1"/>
          </p:cNvSpPr>
          <p:nvPr>
            <p:ph type="dt" idx="10"/>
          </p:nvPr>
        </p:nvSpPr>
        <p:spPr>
          <a:xfrm>
            <a:off x="71400" y="4863249"/>
            <a:ext cx="19803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fr" sz="1100" dirty="0"/>
              <a:t>18.03.2025</a:t>
            </a:r>
          </a:p>
        </p:txBody>
      </p:sp>
      <p:sp>
        <p:nvSpPr>
          <p:cNvPr id="822" name="Google Shape;822;p30">
            <a:extLst>
              <a:ext uri="{FF2B5EF4-FFF2-40B4-BE49-F238E27FC236}">
                <a16:creationId xmlns:a16="http://schemas.microsoft.com/office/drawing/2014/main" id="{47EB0009-6B63-6984-90F4-85484D2FDD03}"/>
              </a:ext>
            </a:extLst>
          </p:cNvPr>
          <p:cNvSpPr txBox="1">
            <a:spLocks noGrp="1"/>
          </p:cNvSpPr>
          <p:nvPr>
            <p:ph type="ftr" idx="11"/>
          </p:nvPr>
        </p:nvSpPr>
        <p:spPr>
          <a:xfrm>
            <a:off x="1961652" y="4863249"/>
            <a:ext cx="4680624"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fr" sz="1100"/>
              <a:t>Omar Zitouni</a:t>
            </a:r>
            <a:endParaRPr sz="1100"/>
          </a:p>
        </p:txBody>
      </p:sp>
      <p:sp>
        <p:nvSpPr>
          <p:cNvPr id="823" name="Google Shape;823;p30">
            <a:extLst>
              <a:ext uri="{FF2B5EF4-FFF2-40B4-BE49-F238E27FC236}">
                <a16:creationId xmlns:a16="http://schemas.microsoft.com/office/drawing/2014/main" id="{F3616E03-1BC6-2B8E-1D59-DF228BDE6CD4}"/>
              </a:ext>
            </a:extLst>
          </p:cNvPr>
          <p:cNvSpPr txBox="1">
            <a:spLocks noGrp="1"/>
          </p:cNvSpPr>
          <p:nvPr>
            <p:ph type="sldNum" idx="12"/>
          </p:nvPr>
        </p:nvSpPr>
        <p:spPr>
          <a:xfrm>
            <a:off x="6642276" y="4863249"/>
            <a:ext cx="720096"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fr" sz="1100"/>
              <a:t>23</a:t>
            </a:fld>
            <a:endParaRPr sz="1100"/>
          </a:p>
        </p:txBody>
      </p:sp>
      <p:sp>
        <p:nvSpPr>
          <p:cNvPr id="826" name="Google Shape;826;p30">
            <a:extLst>
              <a:ext uri="{FF2B5EF4-FFF2-40B4-BE49-F238E27FC236}">
                <a16:creationId xmlns:a16="http://schemas.microsoft.com/office/drawing/2014/main" id="{F935AE8D-51D5-7DCF-7147-9383F78AEEF8}"/>
              </a:ext>
            </a:extLst>
          </p:cNvPr>
          <p:cNvSpPr/>
          <p:nvPr/>
        </p:nvSpPr>
        <p:spPr>
          <a:xfrm>
            <a:off x="6499350" y="2086625"/>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7" name="Google Shape;827;p30">
            <a:extLst>
              <a:ext uri="{FF2B5EF4-FFF2-40B4-BE49-F238E27FC236}">
                <a16:creationId xmlns:a16="http://schemas.microsoft.com/office/drawing/2014/main" id="{BA9C9FF9-6432-1603-F7D9-72E95E0A5D45}"/>
              </a:ext>
            </a:extLst>
          </p:cNvPr>
          <p:cNvSpPr/>
          <p:nvPr/>
        </p:nvSpPr>
        <p:spPr>
          <a:xfrm>
            <a:off x="6472800" y="3839850"/>
            <a:ext cx="242100" cy="309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8" name="Google Shape;828;p30">
            <a:extLst>
              <a:ext uri="{FF2B5EF4-FFF2-40B4-BE49-F238E27FC236}">
                <a16:creationId xmlns:a16="http://schemas.microsoft.com/office/drawing/2014/main" id="{225047BD-6E69-3E88-1466-DCA214FED6B1}"/>
              </a:ext>
            </a:extLst>
          </p:cNvPr>
          <p:cNvSpPr/>
          <p:nvPr/>
        </p:nvSpPr>
        <p:spPr>
          <a:xfrm>
            <a:off x="6573600" y="1912200"/>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9" name="Google Shape;829;p30">
            <a:extLst>
              <a:ext uri="{FF2B5EF4-FFF2-40B4-BE49-F238E27FC236}">
                <a16:creationId xmlns:a16="http://schemas.microsoft.com/office/drawing/2014/main" id="{8EDAF173-5462-3CD5-711E-36F5FEA017F4}"/>
              </a:ext>
            </a:extLst>
          </p:cNvPr>
          <p:cNvSpPr/>
          <p:nvPr/>
        </p:nvSpPr>
        <p:spPr>
          <a:xfrm>
            <a:off x="6573600" y="3615450"/>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0" name="Google Shape;830;p30">
            <a:extLst>
              <a:ext uri="{FF2B5EF4-FFF2-40B4-BE49-F238E27FC236}">
                <a16:creationId xmlns:a16="http://schemas.microsoft.com/office/drawing/2014/main" id="{31EEC5A5-4546-6973-AC1C-0AAD04B5233E}"/>
              </a:ext>
            </a:extLst>
          </p:cNvPr>
          <p:cNvSpPr/>
          <p:nvPr/>
        </p:nvSpPr>
        <p:spPr>
          <a:xfrm>
            <a:off x="3813250" y="4250625"/>
            <a:ext cx="663600" cy="194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1" name="Google Shape;831;p30">
            <a:extLst>
              <a:ext uri="{FF2B5EF4-FFF2-40B4-BE49-F238E27FC236}">
                <a16:creationId xmlns:a16="http://schemas.microsoft.com/office/drawing/2014/main" id="{14368F7E-60ED-42E7-2088-CC8859E8B0E6}"/>
              </a:ext>
            </a:extLst>
          </p:cNvPr>
          <p:cNvSpPr txBox="1"/>
          <p:nvPr/>
        </p:nvSpPr>
        <p:spPr>
          <a:xfrm>
            <a:off x="4072750" y="4007075"/>
            <a:ext cx="144600" cy="1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a:p>
        </p:txBody>
      </p:sp>
      <p:sp>
        <p:nvSpPr>
          <p:cNvPr id="3" name="Google Shape;824;p30">
            <a:extLst>
              <a:ext uri="{FF2B5EF4-FFF2-40B4-BE49-F238E27FC236}">
                <a16:creationId xmlns:a16="http://schemas.microsoft.com/office/drawing/2014/main" id="{59C5DE84-9B58-D4CA-7556-413A9B80A68A}"/>
              </a:ext>
            </a:extLst>
          </p:cNvPr>
          <p:cNvSpPr txBox="1"/>
          <p:nvPr/>
        </p:nvSpPr>
        <p:spPr>
          <a:xfrm>
            <a:off x="130629" y="698475"/>
            <a:ext cx="8851959" cy="372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dirty="0"/>
              <a:t>Funktionsweise der Simulationen:</a:t>
            </a:r>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p:txBody>
      </p:sp>
      <p:sp>
        <p:nvSpPr>
          <p:cNvPr id="4" name="Rectangle: Rounded Corners 3">
            <a:extLst>
              <a:ext uri="{FF2B5EF4-FFF2-40B4-BE49-F238E27FC236}">
                <a16:creationId xmlns:a16="http://schemas.microsoft.com/office/drawing/2014/main" id="{B240C85E-D70B-A631-F2D7-51BF4EC7F864}"/>
              </a:ext>
            </a:extLst>
          </p:cNvPr>
          <p:cNvSpPr/>
          <p:nvPr/>
        </p:nvSpPr>
        <p:spPr>
          <a:xfrm>
            <a:off x="3856219" y="1552200"/>
            <a:ext cx="900000" cy="360000"/>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de-DE" sz="900" dirty="0"/>
              <a:t>Responding System</a:t>
            </a:r>
            <a:endParaRPr lang="en-DE" sz="900" dirty="0"/>
          </a:p>
        </p:txBody>
      </p:sp>
      <p:sp>
        <p:nvSpPr>
          <p:cNvPr id="5" name="Rectangle: Rounded Corners 4">
            <a:extLst>
              <a:ext uri="{FF2B5EF4-FFF2-40B4-BE49-F238E27FC236}">
                <a16:creationId xmlns:a16="http://schemas.microsoft.com/office/drawing/2014/main" id="{CB1DCF56-A1C3-C13F-3E62-05133615FD4C}"/>
              </a:ext>
            </a:extLst>
          </p:cNvPr>
          <p:cNvSpPr/>
          <p:nvPr/>
        </p:nvSpPr>
        <p:spPr>
          <a:xfrm>
            <a:off x="5628559" y="1581507"/>
            <a:ext cx="900000" cy="36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900" dirty="0"/>
              <a:t>MapQuest API</a:t>
            </a:r>
            <a:endParaRPr lang="en-DE" sz="900" dirty="0"/>
          </a:p>
        </p:txBody>
      </p:sp>
      <p:cxnSp>
        <p:nvCxnSpPr>
          <p:cNvPr id="7" name="Straight Arrow Connector 6">
            <a:extLst>
              <a:ext uri="{FF2B5EF4-FFF2-40B4-BE49-F238E27FC236}">
                <a16:creationId xmlns:a16="http://schemas.microsoft.com/office/drawing/2014/main" id="{C6997CD9-96CD-392E-FDDE-A5042B0C9A29}"/>
              </a:ext>
            </a:extLst>
          </p:cNvPr>
          <p:cNvCxnSpPr/>
          <p:nvPr/>
        </p:nvCxnSpPr>
        <p:spPr>
          <a:xfrm>
            <a:off x="4871525" y="1691000"/>
            <a:ext cx="6474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EFC67D70-6933-3DD3-DB79-675E239D3109}"/>
              </a:ext>
            </a:extLst>
          </p:cNvPr>
          <p:cNvCxnSpPr>
            <a:cxnSpLocks/>
          </p:cNvCxnSpPr>
          <p:nvPr/>
        </p:nvCxnSpPr>
        <p:spPr>
          <a:xfrm flipH="1">
            <a:off x="4871525" y="1787757"/>
            <a:ext cx="6474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EFE437E2-EA5B-E8CA-8BBB-32B792A14189}"/>
              </a:ext>
            </a:extLst>
          </p:cNvPr>
          <p:cNvSpPr>
            <a:spLocks noChangeAspect="1"/>
          </p:cNvSpPr>
          <p:nvPr/>
        </p:nvSpPr>
        <p:spPr>
          <a:xfrm>
            <a:off x="4014219" y="993007"/>
            <a:ext cx="584000" cy="288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de-DE" sz="900" dirty="0"/>
              <a:t>ISAN</a:t>
            </a:r>
            <a:endParaRPr lang="en-DE" sz="900" dirty="0"/>
          </a:p>
        </p:txBody>
      </p:sp>
      <p:cxnSp>
        <p:nvCxnSpPr>
          <p:cNvPr id="12" name="Straight Arrow Connector 11">
            <a:extLst>
              <a:ext uri="{FF2B5EF4-FFF2-40B4-BE49-F238E27FC236}">
                <a16:creationId xmlns:a16="http://schemas.microsoft.com/office/drawing/2014/main" id="{52E42567-B593-C02B-3850-39A0047CB93D}"/>
              </a:ext>
            </a:extLst>
          </p:cNvPr>
          <p:cNvCxnSpPr>
            <a:stCxn id="10" idx="2"/>
            <a:endCxn id="4" idx="0"/>
          </p:cNvCxnSpPr>
          <p:nvPr/>
        </p:nvCxnSpPr>
        <p:spPr>
          <a:xfrm>
            <a:off x="4306219" y="1281007"/>
            <a:ext cx="0" cy="2711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2FCB74F4-9E4E-820E-54DE-F1080A14A3EE}"/>
              </a:ext>
            </a:extLst>
          </p:cNvPr>
          <p:cNvSpPr/>
          <p:nvPr/>
        </p:nvSpPr>
        <p:spPr>
          <a:xfrm>
            <a:off x="3974419" y="2215851"/>
            <a:ext cx="663600" cy="463314"/>
          </a:xfrm>
          <a:prstGeom prst="rect">
            <a:avLst/>
          </a:prstGeom>
        </p:spPr>
        <p:style>
          <a:lnRef idx="1">
            <a:schemeClr val="accent3"/>
          </a:lnRef>
          <a:fillRef idx="2">
            <a:schemeClr val="accent3"/>
          </a:fillRef>
          <a:effectRef idx="1">
            <a:schemeClr val="accent3"/>
          </a:effectRef>
          <a:fontRef idx="minor">
            <a:schemeClr val="dk1"/>
          </a:fontRef>
        </p:style>
        <p:txBody>
          <a:bodyPr rtlCol="0" anchor="t"/>
          <a:lstStyle/>
          <a:p>
            <a:pPr algn="ctr"/>
            <a:r>
              <a:rPr lang="de-DE" sz="900" dirty="0"/>
              <a:t>CSV File</a:t>
            </a:r>
          </a:p>
          <a:p>
            <a:pPr algn="ctr"/>
            <a:endParaRPr lang="de-DE" sz="200" dirty="0"/>
          </a:p>
          <a:p>
            <a:pPr algn="ctr"/>
            <a:r>
              <a:rPr lang="de-DE" sz="700" dirty="0"/>
              <a:t>coordinates</a:t>
            </a:r>
          </a:p>
          <a:p>
            <a:pPr algn="ctr"/>
            <a:r>
              <a:rPr lang="de-DE" sz="700" dirty="0"/>
              <a:t>to incident</a:t>
            </a:r>
            <a:endParaRPr lang="en-DE" sz="700" dirty="0"/>
          </a:p>
        </p:txBody>
      </p:sp>
      <p:cxnSp>
        <p:nvCxnSpPr>
          <p:cNvPr id="15" name="Straight Arrow Connector 14">
            <a:extLst>
              <a:ext uri="{FF2B5EF4-FFF2-40B4-BE49-F238E27FC236}">
                <a16:creationId xmlns:a16="http://schemas.microsoft.com/office/drawing/2014/main" id="{CF7CCA51-0EDF-725A-3872-8D95905427F0}"/>
              </a:ext>
            </a:extLst>
          </p:cNvPr>
          <p:cNvCxnSpPr>
            <a:cxnSpLocks/>
            <a:stCxn id="4" idx="2"/>
            <a:endCxn id="13" idx="0"/>
          </p:cNvCxnSpPr>
          <p:nvPr/>
        </p:nvCxnSpPr>
        <p:spPr>
          <a:xfrm>
            <a:off x="4306219" y="1912200"/>
            <a:ext cx="0" cy="3036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65F87AD7-EDBF-A057-32FC-39B5CC7FDFA0}"/>
              </a:ext>
            </a:extLst>
          </p:cNvPr>
          <p:cNvSpPr>
            <a:spLocks noChangeAspect="1"/>
          </p:cNvSpPr>
          <p:nvPr/>
        </p:nvSpPr>
        <p:spPr>
          <a:xfrm>
            <a:off x="3974419" y="4299775"/>
            <a:ext cx="663600" cy="288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de-DE" sz="900" dirty="0"/>
              <a:t>Hospital</a:t>
            </a:r>
            <a:endParaRPr lang="en-DE" sz="900" dirty="0"/>
          </a:p>
        </p:txBody>
      </p:sp>
      <p:cxnSp>
        <p:nvCxnSpPr>
          <p:cNvPr id="25" name="Straight Arrow Connector 24">
            <a:extLst>
              <a:ext uri="{FF2B5EF4-FFF2-40B4-BE49-F238E27FC236}">
                <a16:creationId xmlns:a16="http://schemas.microsoft.com/office/drawing/2014/main" id="{3C137EE0-C80F-9994-D0D6-2F27128EC177}"/>
              </a:ext>
            </a:extLst>
          </p:cNvPr>
          <p:cNvCxnSpPr>
            <a:cxnSpLocks/>
            <a:stCxn id="23" idx="0"/>
          </p:cNvCxnSpPr>
          <p:nvPr/>
        </p:nvCxnSpPr>
        <p:spPr>
          <a:xfrm flipV="1">
            <a:off x="4306219" y="3990450"/>
            <a:ext cx="0" cy="3093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Rectangle: Rounded Corners 26">
            <a:extLst>
              <a:ext uri="{FF2B5EF4-FFF2-40B4-BE49-F238E27FC236}">
                <a16:creationId xmlns:a16="http://schemas.microsoft.com/office/drawing/2014/main" id="{0286E611-82CA-2498-A902-FC73E50A9D17}"/>
              </a:ext>
            </a:extLst>
          </p:cNvPr>
          <p:cNvSpPr/>
          <p:nvPr/>
        </p:nvSpPr>
        <p:spPr>
          <a:xfrm>
            <a:off x="5623174" y="3629832"/>
            <a:ext cx="900000" cy="36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900" dirty="0"/>
              <a:t>MapQuest API</a:t>
            </a:r>
            <a:endParaRPr lang="en-DE" sz="900" dirty="0"/>
          </a:p>
        </p:txBody>
      </p:sp>
      <p:cxnSp>
        <p:nvCxnSpPr>
          <p:cNvPr id="28" name="Straight Arrow Connector 27">
            <a:extLst>
              <a:ext uri="{FF2B5EF4-FFF2-40B4-BE49-F238E27FC236}">
                <a16:creationId xmlns:a16="http://schemas.microsoft.com/office/drawing/2014/main" id="{63F608C4-8029-FC37-373D-C570CEB100EA}"/>
              </a:ext>
            </a:extLst>
          </p:cNvPr>
          <p:cNvCxnSpPr/>
          <p:nvPr/>
        </p:nvCxnSpPr>
        <p:spPr>
          <a:xfrm>
            <a:off x="4871525" y="3744675"/>
            <a:ext cx="6474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1DDD8196-1EC7-1371-0F2E-EB4FACD469EA}"/>
              </a:ext>
            </a:extLst>
          </p:cNvPr>
          <p:cNvCxnSpPr>
            <a:cxnSpLocks/>
          </p:cNvCxnSpPr>
          <p:nvPr/>
        </p:nvCxnSpPr>
        <p:spPr>
          <a:xfrm flipH="1">
            <a:off x="4862000" y="3839850"/>
            <a:ext cx="64747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C4566902-CA84-B47D-8D00-E7AE02010AB4}"/>
              </a:ext>
            </a:extLst>
          </p:cNvPr>
          <p:cNvCxnSpPr>
            <a:cxnSpLocks/>
          </p:cNvCxnSpPr>
          <p:nvPr/>
        </p:nvCxnSpPr>
        <p:spPr>
          <a:xfrm>
            <a:off x="5481872" y="3630450"/>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670D9EC-C468-1AB6-9161-A26AD75F21CA}"/>
              </a:ext>
            </a:extLst>
          </p:cNvPr>
          <p:cNvSpPr/>
          <p:nvPr/>
        </p:nvSpPr>
        <p:spPr>
          <a:xfrm>
            <a:off x="3974419" y="2675621"/>
            <a:ext cx="663600" cy="30616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e-DE" sz="700" dirty="0"/>
              <a:t>coordinates</a:t>
            </a:r>
          </a:p>
          <a:p>
            <a:pPr algn="ctr"/>
            <a:r>
              <a:rPr lang="de-DE" sz="700" dirty="0"/>
              <a:t>to hospital</a:t>
            </a:r>
          </a:p>
        </p:txBody>
      </p:sp>
      <p:sp>
        <p:nvSpPr>
          <p:cNvPr id="36" name="Rectangle: Rounded Corners 35">
            <a:extLst>
              <a:ext uri="{FF2B5EF4-FFF2-40B4-BE49-F238E27FC236}">
                <a16:creationId xmlns:a16="http://schemas.microsoft.com/office/drawing/2014/main" id="{F4710325-2C5D-20FD-9A6C-37C29B2AB6E0}"/>
              </a:ext>
            </a:extLst>
          </p:cNvPr>
          <p:cNvSpPr/>
          <p:nvPr/>
        </p:nvSpPr>
        <p:spPr>
          <a:xfrm>
            <a:off x="3849387" y="3637151"/>
            <a:ext cx="900000" cy="360000"/>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de-DE" sz="900" dirty="0"/>
              <a:t>Responding System</a:t>
            </a:r>
            <a:endParaRPr lang="en-DE" sz="900" dirty="0"/>
          </a:p>
        </p:txBody>
      </p:sp>
      <p:cxnSp>
        <p:nvCxnSpPr>
          <p:cNvPr id="38" name="Straight Arrow Connector 37">
            <a:extLst>
              <a:ext uri="{FF2B5EF4-FFF2-40B4-BE49-F238E27FC236}">
                <a16:creationId xmlns:a16="http://schemas.microsoft.com/office/drawing/2014/main" id="{E1B5C8E9-7329-3682-0C5F-ED3105CC086A}"/>
              </a:ext>
            </a:extLst>
          </p:cNvPr>
          <p:cNvCxnSpPr>
            <a:cxnSpLocks/>
            <a:stCxn id="36" idx="0"/>
            <a:endCxn id="32" idx="2"/>
          </p:cNvCxnSpPr>
          <p:nvPr/>
        </p:nvCxnSpPr>
        <p:spPr>
          <a:xfrm flipV="1">
            <a:off x="4299387" y="2981789"/>
            <a:ext cx="6832" cy="6553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940572DB-2F20-CEEC-F9C0-BC43A080C3B0}"/>
              </a:ext>
            </a:extLst>
          </p:cNvPr>
          <p:cNvCxnSpPr>
            <a:cxnSpLocks/>
          </p:cNvCxnSpPr>
          <p:nvPr/>
        </p:nvCxnSpPr>
        <p:spPr>
          <a:xfrm>
            <a:off x="3974419" y="2396448"/>
            <a:ext cx="663600" cy="0"/>
          </a:xfrm>
          <a:prstGeom prst="line">
            <a:avLst/>
          </a:prstGeom>
        </p:spPr>
        <p:style>
          <a:lnRef idx="1">
            <a:schemeClr val="dk1"/>
          </a:lnRef>
          <a:fillRef idx="0">
            <a:schemeClr val="dk1"/>
          </a:fillRef>
          <a:effectRef idx="0">
            <a:schemeClr val="dk1"/>
          </a:effectRef>
          <a:fontRef idx="minor">
            <a:schemeClr val="tx1"/>
          </a:fontRef>
        </p:style>
      </p:cxnSp>
      <p:sp>
        <p:nvSpPr>
          <p:cNvPr id="52" name="Rectangle 51">
            <a:extLst>
              <a:ext uri="{FF2B5EF4-FFF2-40B4-BE49-F238E27FC236}">
                <a16:creationId xmlns:a16="http://schemas.microsoft.com/office/drawing/2014/main" id="{F7E6B6D1-4975-C66C-6C7B-A0A0DF8BB0F2}"/>
              </a:ext>
            </a:extLst>
          </p:cNvPr>
          <p:cNvSpPr/>
          <p:nvPr/>
        </p:nvSpPr>
        <p:spPr>
          <a:xfrm>
            <a:off x="5360822" y="3522113"/>
            <a:ext cx="148650" cy="12580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0311497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19">
          <a:extLst>
            <a:ext uri="{FF2B5EF4-FFF2-40B4-BE49-F238E27FC236}">
              <a16:creationId xmlns:a16="http://schemas.microsoft.com/office/drawing/2014/main" id="{F61915B7-0237-94B1-8D69-D360017597C0}"/>
            </a:ext>
          </a:extLst>
        </p:cNvPr>
        <p:cNvGrpSpPr/>
        <p:nvPr/>
      </p:nvGrpSpPr>
      <p:grpSpPr>
        <a:xfrm>
          <a:off x="0" y="0"/>
          <a:ext cx="0" cy="0"/>
          <a:chOff x="0" y="0"/>
          <a:chExt cx="0" cy="0"/>
        </a:xfrm>
      </p:grpSpPr>
      <p:sp>
        <p:nvSpPr>
          <p:cNvPr id="820" name="Google Shape;820;p30">
            <a:extLst>
              <a:ext uri="{FF2B5EF4-FFF2-40B4-BE49-F238E27FC236}">
                <a16:creationId xmlns:a16="http://schemas.microsoft.com/office/drawing/2014/main" id="{D0F4F5EA-ADB3-A11B-DF62-356C38FFD825}"/>
              </a:ext>
            </a:extLst>
          </p:cNvPr>
          <p:cNvSpPr txBox="1">
            <a:spLocks noGrp="1"/>
          </p:cNvSpPr>
          <p:nvPr>
            <p:ph type="title"/>
          </p:nvPr>
        </p:nvSpPr>
        <p:spPr>
          <a:xfrm>
            <a:off x="461938" y="114300"/>
            <a:ext cx="8520650" cy="329789"/>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None/>
            </a:pPr>
            <a:r>
              <a:rPr lang="en-GB" sz="1800" b="1" dirty="0">
                <a:solidFill>
                  <a:schemeClr val="dk1"/>
                </a:solidFill>
              </a:rPr>
              <a:t>Fragen ? (Ergebnis)</a:t>
            </a:r>
            <a:endParaRPr sz="1800" b="1" dirty="0">
              <a:solidFill>
                <a:schemeClr val="dk1"/>
              </a:solidFill>
            </a:endParaRPr>
          </a:p>
        </p:txBody>
      </p:sp>
      <p:sp>
        <p:nvSpPr>
          <p:cNvPr id="821" name="Google Shape;821;p30">
            <a:extLst>
              <a:ext uri="{FF2B5EF4-FFF2-40B4-BE49-F238E27FC236}">
                <a16:creationId xmlns:a16="http://schemas.microsoft.com/office/drawing/2014/main" id="{FCDCE722-630E-2C8B-B0D8-9A4265570853}"/>
              </a:ext>
            </a:extLst>
          </p:cNvPr>
          <p:cNvSpPr txBox="1">
            <a:spLocks noGrp="1"/>
          </p:cNvSpPr>
          <p:nvPr>
            <p:ph type="dt" idx="10"/>
          </p:nvPr>
        </p:nvSpPr>
        <p:spPr>
          <a:xfrm>
            <a:off x="71400" y="4863249"/>
            <a:ext cx="19803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fr" sz="1100" dirty="0"/>
              <a:t>18.03.2025</a:t>
            </a:r>
          </a:p>
        </p:txBody>
      </p:sp>
      <p:sp>
        <p:nvSpPr>
          <p:cNvPr id="822" name="Google Shape;822;p30">
            <a:extLst>
              <a:ext uri="{FF2B5EF4-FFF2-40B4-BE49-F238E27FC236}">
                <a16:creationId xmlns:a16="http://schemas.microsoft.com/office/drawing/2014/main" id="{A7850005-DA4B-1D75-1B4D-C011B322EF67}"/>
              </a:ext>
            </a:extLst>
          </p:cNvPr>
          <p:cNvSpPr txBox="1">
            <a:spLocks noGrp="1"/>
          </p:cNvSpPr>
          <p:nvPr>
            <p:ph type="ftr" idx="11"/>
          </p:nvPr>
        </p:nvSpPr>
        <p:spPr>
          <a:xfrm>
            <a:off x="1961652" y="4863249"/>
            <a:ext cx="4680624"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fr" sz="1100"/>
              <a:t>Omar Zitouni</a:t>
            </a:r>
            <a:endParaRPr sz="1100"/>
          </a:p>
        </p:txBody>
      </p:sp>
      <p:sp>
        <p:nvSpPr>
          <p:cNvPr id="823" name="Google Shape;823;p30">
            <a:extLst>
              <a:ext uri="{FF2B5EF4-FFF2-40B4-BE49-F238E27FC236}">
                <a16:creationId xmlns:a16="http://schemas.microsoft.com/office/drawing/2014/main" id="{8B7E39F9-F3B3-BEB9-D199-56C703574112}"/>
              </a:ext>
            </a:extLst>
          </p:cNvPr>
          <p:cNvSpPr txBox="1">
            <a:spLocks noGrp="1"/>
          </p:cNvSpPr>
          <p:nvPr>
            <p:ph type="sldNum" idx="12"/>
          </p:nvPr>
        </p:nvSpPr>
        <p:spPr>
          <a:xfrm>
            <a:off x="6642276" y="4863249"/>
            <a:ext cx="720096"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fr" sz="1100"/>
              <a:t>24</a:t>
            </a:fld>
            <a:endParaRPr sz="1100"/>
          </a:p>
        </p:txBody>
      </p:sp>
      <p:sp>
        <p:nvSpPr>
          <p:cNvPr id="826" name="Google Shape;826;p30">
            <a:extLst>
              <a:ext uri="{FF2B5EF4-FFF2-40B4-BE49-F238E27FC236}">
                <a16:creationId xmlns:a16="http://schemas.microsoft.com/office/drawing/2014/main" id="{05DA7E49-31A9-1984-CDCB-06671E47449A}"/>
              </a:ext>
            </a:extLst>
          </p:cNvPr>
          <p:cNvSpPr/>
          <p:nvPr/>
        </p:nvSpPr>
        <p:spPr>
          <a:xfrm>
            <a:off x="6499350" y="2086625"/>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7" name="Google Shape;827;p30">
            <a:extLst>
              <a:ext uri="{FF2B5EF4-FFF2-40B4-BE49-F238E27FC236}">
                <a16:creationId xmlns:a16="http://schemas.microsoft.com/office/drawing/2014/main" id="{44F48510-FC4F-AD4B-21E1-253A364D7D43}"/>
              </a:ext>
            </a:extLst>
          </p:cNvPr>
          <p:cNvSpPr/>
          <p:nvPr/>
        </p:nvSpPr>
        <p:spPr>
          <a:xfrm>
            <a:off x="6472800" y="3839850"/>
            <a:ext cx="242100" cy="309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8" name="Google Shape;828;p30">
            <a:extLst>
              <a:ext uri="{FF2B5EF4-FFF2-40B4-BE49-F238E27FC236}">
                <a16:creationId xmlns:a16="http://schemas.microsoft.com/office/drawing/2014/main" id="{20816E0B-34D8-1977-2199-EBA06B9F41A2}"/>
              </a:ext>
            </a:extLst>
          </p:cNvPr>
          <p:cNvSpPr/>
          <p:nvPr/>
        </p:nvSpPr>
        <p:spPr>
          <a:xfrm>
            <a:off x="6573600" y="1912200"/>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9" name="Google Shape;829;p30">
            <a:extLst>
              <a:ext uri="{FF2B5EF4-FFF2-40B4-BE49-F238E27FC236}">
                <a16:creationId xmlns:a16="http://schemas.microsoft.com/office/drawing/2014/main" id="{74F7909B-3BDB-D4D7-177B-0233E0471315}"/>
              </a:ext>
            </a:extLst>
          </p:cNvPr>
          <p:cNvSpPr/>
          <p:nvPr/>
        </p:nvSpPr>
        <p:spPr>
          <a:xfrm>
            <a:off x="6573600" y="3615450"/>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0" name="Google Shape;830;p30">
            <a:extLst>
              <a:ext uri="{FF2B5EF4-FFF2-40B4-BE49-F238E27FC236}">
                <a16:creationId xmlns:a16="http://schemas.microsoft.com/office/drawing/2014/main" id="{54C0FEFC-517D-675C-8414-07A59819FE1B}"/>
              </a:ext>
            </a:extLst>
          </p:cNvPr>
          <p:cNvSpPr/>
          <p:nvPr/>
        </p:nvSpPr>
        <p:spPr>
          <a:xfrm>
            <a:off x="3813250" y="4250625"/>
            <a:ext cx="663600" cy="194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1" name="Google Shape;831;p30">
            <a:extLst>
              <a:ext uri="{FF2B5EF4-FFF2-40B4-BE49-F238E27FC236}">
                <a16:creationId xmlns:a16="http://schemas.microsoft.com/office/drawing/2014/main" id="{D4AD6777-914D-29D5-6321-38F642FDE830}"/>
              </a:ext>
            </a:extLst>
          </p:cNvPr>
          <p:cNvSpPr txBox="1"/>
          <p:nvPr/>
        </p:nvSpPr>
        <p:spPr>
          <a:xfrm>
            <a:off x="4072750" y="4007075"/>
            <a:ext cx="144600" cy="1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a:p>
        </p:txBody>
      </p:sp>
      <p:cxnSp>
        <p:nvCxnSpPr>
          <p:cNvPr id="31" name="Straight Arrow Connector 30">
            <a:extLst>
              <a:ext uri="{FF2B5EF4-FFF2-40B4-BE49-F238E27FC236}">
                <a16:creationId xmlns:a16="http://schemas.microsoft.com/office/drawing/2014/main" id="{D7F5AF04-7B92-6B18-2D7C-343677D69E6B}"/>
              </a:ext>
            </a:extLst>
          </p:cNvPr>
          <p:cNvCxnSpPr>
            <a:cxnSpLocks/>
          </p:cNvCxnSpPr>
          <p:nvPr/>
        </p:nvCxnSpPr>
        <p:spPr>
          <a:xfrm>
            <a:off x="5481872" y="3630450"/>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78676B5B-4211-1FE9-08F8-039AE9500926}"/>
              </a:ext>
            </a:extLst>
          </p:cNvPr>
          <p:cNvSpPr/>
          <p:nvPr/>
        </p:nvSpPr>
        <p:spPr>
          <a:xfrm>
            <a:off x="5360822" y="3522113"/>
            <a:ext cx="148650" cy="12580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 name="Google Shape;824;p30">
            <a:extLst>
              <a:ext uri="{FF2B5EF4-FFF2-40B4-BE49-F238E27FC236}">
                <a16:creationId xmlns:a16="http://schemas.microsoft.com/office/drawing/2014/main" id="{C8821E48-8861-7F6C-4A23-AC763245EC32}"/>
              </a:ext>
            </a:extLst>
          </p:cNvPr>
          <p:cNvSpPr txBox="1"/>
          <p:nvPr/>
        </p:nvSpPr>
        <p:spPr>
          <a:xfrm>
            <a:off x="130629" y="698475"/>
            <a:ext cx="8851959" cy="372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dirty="0"/>
              <a:t>Die gesendete Anfragen an die Rescuetrack-API:</a:t>
            </a:r>
          </a:p>
          <a:p>
            <a:pPr marL="0" lvl="0" indent="0" algn="l" rtl="0">
              <a:spcBef>
                <a:spcPts val="0"/>
              </a:spcBef>
              <a:spcAft>
                <a:spcPts val="0"/>
              </a:spcAft>
              <a:buNone/>
            </a:pPr>
            <a:endParaRPr lang="en-GB" sz="1200" dirty="0"/>
          </a:p>
          <a:p>
            <a:pPr marL="0" lvl="0" indent="0" algn="l" rtl="0">
              <a:spcBef>
                <a:spcPts val="0"/>
              </a:spcBef>
              <a:spcAft>
                <a:spcPts val="0"/>
              </a:spcAft>
              <a:buNone/>
            </a:pPr>
            <a:r>
              <a:rPr lang="en-GB" sz="1200" dirty="0"/>
              <a:t>			</a:t>
            </a:r>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r>
              <a:rPr lang="en-GB" sz="1200" dirty="0"/>
              <a:t>PID = Position ID</a:t>
            </a:r>
          </a:p>
          <a:p>
            <a:pPr marL="0" lvl="0" indent="0" algn="l" rtl="0">
              <a:spcBef>
                <a:spcPts val="0"/>
              </a:spcBef>
              <a:spcAft>
                <a:spcPts val="0"/>
              </a:spcAft>
              <a:buNone/>
            </a:pPr>
            <a:r>
              <a:rPr lang="en-GB" sz="1200" dirty="0"/>
              <a:t>LPID = Last Position ID </a:t>
            </a:r>
          </a:p>
        </p:txBody>
      </p:sp>
      <p:cxnSp>
        <p:nvCxnSpPr>
          <p:cNvPr id="39" name="Straight Connector 38">
            <a:extLst>
              <a:ext uri="{FF2B5EF4-FFF2-40B4-BE49-F238E27FC236}">
                <a16:creationId xmlns:a16="http://schemas.microsoft.com/office/drawing/2014/main" id="{6C154C03-36C6-EC45-E0CA-C35C3A0969A5}"/>
              </a:ext>
            </a:extLst>
          </p:cNvPr>
          <p:cNvCxnSpPr/>
          <p:nvPr/>
        </p:nvCxnSpPr>
        <p:spPr>
          <a:xfrm>
            <a:off x="1730232" y="1652743"/>
            <a:ext cx="0" cy="1872000"/>
          </a:xfrm>
          <a:prstGeom prst="line">
            <a:avLst/>
          </a:prstGeom>
          <a:ln w="19050"/>
        </p:spPr>
        <p:style>
          <a:lnRef idx="1">
            <a:schemeClr val="accent4"/>
          </a:lnRef>
          <a:fillRef idx="0">
            <a:schemeClr val="accent4"/>
          </a:fillRef>
          <a:effectRef idx="0">
            <a:schemeClr val="accent4"/>
          </a:effectRef>
          <a:fontRef idx="minor">
            <a:schemeClr val="tx1"/>
          </a:fontRef>
        </p:style>
      </p:cxnSp>
      <p:cxnSp>
        <p:nvCxnSpPr>
          <p:cNvPr id="40" name="Straight Connector 39">
            <a:extLst>
              <a:ext uri="{FF2B5EF4-FFF2-40B4-BE49-F238E27FC236}">
                <a16:creationId xmlns:a16="http://schemas.microsoft.com/office/drawing/2014/main" id="{08833D9D-A67B-5C10-6C8E-53AB9A5DFFC5}"/>
              </a:ext>
            </a:extLst>
          </p:cNvPr>
          <p:cNvCxnSpPr/>
          <p:nvPr/>
        </p:nvCxnSpPr>
        <p:spPr>
          <a:xfrm>
            <a:off x="3321315" y="1652743"/>
            <a:ext cx="0" cy="1872000"/>
          </a:xfrm>
          <a:prstGeom prst="line">
            <a:avLst/>
          </a:prstGeom>
          <a:ln w="19050"/>
        </p:spPr>
        <p:style>
          <a:lnRef idx="1">
            <a:schemeClr val="accent4"/>
          </a:lnRef>
          <a:fillRef idx="0">
            <a:schemeClr val="accent4"/>
          </a:fillRef>
          <a:effectRef idx="0">
            <a:schemeClr val="accent4"/>
          </a:effectRef>
          <a:fontRef idx="minor">
            <a:schemeClr val="tx1"/>
          </a:fontRef>
        </p:style>
      </p:cxnSp>
      <p:sp>
        <p:nvSpPr>
          <p:cNvPr id="41" name="TextBox 40">
            <a:extLst>
              <a:ext uri="{FF2B5EF4-FFF2-40B4-BE49-F238E27FC236}">
                <a16:creationId xmlns:a16="http://schemas.microsoft.com/office/drawing/2014/main" id="{5FB92A4F-B134-858A-D8AE-387119DA3EB4}"/>
              </a:ext>
            </a:extLst>
          </p:cNvPr>
          <p:cNvSpPr txBox="1"/>
          <p:nvPr/>
        </p:nvSpPr>
        <p:spPr>
          <a:xfrm>
            <a:off x="1108139" y="1389896"/>
            <a:ext cx="1231485" cy="230832"/>
          </a:xfrm>
          <a:prstGeom prst="rect">
            <a:avLst/>
          </a:prstGeom>
          <a:noFill/>
        </p:spPr>
        <p:txBody>
          <a:bodyPr wrap="square" rtlCol="0">
            <a:spAutoFit/>
          </a:bodyPr>
          <a:lstStyle/>
          <a:p>
            <a:r>
              <a:rPr lang="de-DE" sz="900" dirty="0"/>
              <a:t>Responding System</a:t>
            </a:r>
            <a:endParaRPr lang="en-DE" sz="900" dirty="0"/>
          </a:p>
        </p:txBody>
      </p:sp>
      <p:sp>
        <p:nvSpPr>
          <p:cNvPr id="42" name="TextBox 41">
            <a:extLst>
              <a:ext uri="{FF2B5EF4-FFF2-40B4-BE49-F238E27FC236}">
                <a16:creationId xmlns:a16="http://schemas.microsoft.com/office/drawing/2014/main" id="{BB8FD1D7-C5F6-E8BD-7F9C-10CEBBAA7F00}"/>
              </a:ext>
            </a:extLst>
          </p:cNvPr>
          <p:cNvSpPr txBox="1"/>
          <p:nvPr/>
        </p:nvSpPr>
        <p:spPr>
          <a:xfrm>
            <a:off x="2804614" y="1391947"/>
            <a:ext cx="1231485" cy="230832"/>
          </a:xfrm>
          <a:prstGeom prst="rect">
            <a:avLst/>
          </a:prstGeom>
          <a:noFill/>
        </p:spPr>
        <p:txBody>
          <a:bodyPr wrap="square" rtlCol="0">
            <a:spAutoFit/>
          </a:bodyPr>
          <a:lstStyle/>
          <a:p>
            <a:r>
              <a:rPr lang="de-DE" sz="900" dirty="0"/>
              <a:t>Rescuetrack API</a:t>
            </a:r>
            <a:endParaRPr lang="en-DE" sz="900" dirty="0"/>
          </a:p>
        </p:txBody>
      </p:sp>
      <p:cxnSp>
        <p:nvCxnSpPr>
          <p:cNvPr id="44" name="Straight Arrow Connector 43">
            <a:extLst>
              <a:ext uri="{FF2B5EF4-FFF2-40B4-BE49-F238E27FC236}">
                <a16:creationId xmlns:a16="http://schemas.microsoft.com/office/drawing/2014/main" id="{8A62EB81-6C14-B694-6F4C-B2FAEF8AD47D}"/>
              </a:ext>
            </a:extLst>
          </p:cNvPr>
          <p:cNvCxnSpPr/>
          <p:nvPr/>
        </p:nvCxnSpPr>
        <p:spPr>
          <a:xfrm>
            <a:off x="1723881" y="1918552"/>
            <a:ext cx="1591084"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5" name="Straight Arrow Connector 44">
            <a:extLst>
              <a:ext uri="{FF2B5EF4-FFF2-40B4-BE49-F238E27FC236}">
                <a16:creationId xmlns:a16="http://schemas.microsoft.com/office/drawing/2014/main" id="{634E5734-E8AA-99F3-A8C9-5C8D884FD4A2}"/>
              </a:ext>
            </a:extLst>
          </p:cNvPr>
          <p:cNvCxnSpPr/>
          <p:nvPr/>
        </p:nvCxnSpPr>
        <p:spPr>
          <a:xfrm flipH="1">
            <a:off x="1723881" y="2242505"/>
            <a:ext cx="159108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6" name="Straight Arrow Connector 45">
            <a:extLst>
              <a:ext uri="{FF2B5EF4-FFF2-40B4-BE49-F238E27FC236}">
                <a16:creationId xmlns:a16="http://schemas.microsoft.com/office/drawing/2014/main" id="{93B976BC-A0ED-435D-8BF2-B9464F52D1E1}"/>
              </a:ext>
            </a:extLst>
          </p:cNvPr>
          <p:cNvCxnSpPr/>
          <p:nvPr/>
        </p:nvCxnSpPr>
        <p:spPr>
          <a:xfrm>
            <a:off x="1723881" y="2358033"/>
            <a:ext cx="1591084"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7" name="Straight Arrow Connector 46">
            <a:extLst>
              <a:ext uri="{FF2B5EF4-FFF2-40B4-BE49-F238E27FC236}">
                <a16:creationId xmlns:a16="http://schemas.microsoft.com/office/drawing/2014/main" id="{1909A235-3744-9299-C7EB-E1EA7F167035}"/>
              </a:ext>
            </a:extLst>
          </p:cNvPr>
          <p:cNvCxnSpPr/>
          <p:nvPr/>
        </p:nvCxnSpPr>
        <p:spPr>
          <a:xfrm flipH="1">
            <a:off x="1723881" y="2638505"/>
            <a:ext cx="159108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8" name="Straight Arrow Connector 47">
            <a:extLst>
              <a:ext uri="{FF2B5EF4-FFF2-40B4-BE49-F238E27FC236}">
                <a16:creationId xmlns:a16="http://schemas.microsoft.com/office/drawing/2014/main" id="{A2FA1212-9284-DF89-8FB9-CA8AE9527705}"/>
              </a:ext>
            </a:extLst>
          </p:cNvPr>
          <p:cNvCxnSpPr/>
          <p:nvPr/>
        </p:nvCxnSpPr>
        <p:spPr>
          <a:xfrm>
            <a:off x="1723881" y="2759751"/>
            <a:ext cx="1591084"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9" name="Straight Arrow Connector 48">
            <a:extLst>
              <a:ext uri="{FF2B5EF4-FFF2-40B4-BE49-F238E27FC236}">
                <a16:creationId xmlns:a16="http://schemas.microsoft.com/office/drawing/2014/main" id="{F342DDE8-3A80-251B-1821-5E63B90DA599}"/>
              </a:ext>
            </a:extLst>
          </p:cNvPr>
          <p:cNvCxnSpPr/>
          <p:nvPr/>
        </p:nvCxnSpPr>
        <p:spPr>
          <a:xfrm flipH="1">
            <a:off x="1732846" y="3040364"/>
            <a:ext cx="159108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0" name="Straight Arrow Connector 49">
            <a:extLst>
              <a:ext uri="{FF2B5EF4-FFF2-40B4-BE49-F238E27FC236}">
                <a16:creationId xmlns:a16="http://schemas.microsoft.com/office/drawing/2014/main" id="{1A8D57BC-F519-6BAE-7F19-F07AD61F6669}"/>
              </a:ext>
            </a:extLst>
          </p:cNvPr>
          <p:cNvCxnSpPr/>
          <p:nvPr/>
        </p:nvCxnSpPr>
        <p:spPr>
          <a:xfrm>
            <a:off x="1723881" y="3175116"/>
            <a:ext cx="1591084"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4" name="TextBox 53">
            <a:extLst>
              <a:ext uri="{FF2B5EF4-FFF2-40B4-BE49-F238E27FC236}">
                <a16:creationId xmlns:a16="http://schemas.microsoft.com/office/drawing/2014/main" id="{02FDEA19-1901-2578-AE19-0CEFEB1C8A51}"/>
              </a:ext>
            </a:extLst>
          </p:cNvPr>
          <p:cNvSpPr txBox="1"/>
          <p:nvPr/>
        </p:nvSpPr>
        <p:spPr>
          <a:xfrm>
            <a:off x="2044632" y="1760014"/>
            <a:ext cx="971031" cy="184666"/>
          </a:xfrm>
          <a:prstGeom prst="rect">
            <a:avLst/>
          </a:prstGeom>
          <a:noFill/>
        </p:spPr>
        <p:txBody>
          <a:bodyPr wrap="square" rtlCol="0">
            <a:spAutoFit/>
          </a:bodyPr>
          <a:lstStyle/>
          <a:p>
            <a:r>
              <a:rPr lang="de-DE" sz="600" dirty="0">
                <a:solidFill>
                  <a:schemeClr val="accent2"/>
                </a:solidFill>
              </a:rPr>
              <a:t>Get Positions, PID = 0</a:t>
            </a:r>
            <a:endParaRPr lang="en-DE" sz="600" dirty="0">
              <a:solidFill>
                <a:schemeClr val="accent2"/>
              </a:solidFill>
            </a:endParaRPr>
          </a:p>
        </p:txBody>
      </p:sp>
      <p:sp>
        <p:nvSpPr>
          <p:cNvPr id="55" name="TextBox 54">
            <a:extLst>
              <a:ext uri="{FF2B5EF4-FFF2-40B4-BE49-F238E27FC236}">
                <a16:creationId xmlns:a16="http://schemas.microsoft.com/office/drawing/2014/main" id="{8AF947B0-6A00-E8AF-EA25-764C0242EA23}"/>
              </a:ext>
            </a:extLst>
          </p:cNvPr>
          <p:cNvSpPr txBox="1"/>
          <p:nvPr/>
        </p:nvSpPr>
        <p:spPr>
          <a:xfrm>
            <a:off x="2149353" y="2090707"/>
            <a:ext cx="732154" cy="184666"/>
          </a:xfrm>
          <a:prstGeom prst="rect">
            <a:avLst/>
          </a:prstGeom>
          <a:noFill/>
        </p:spPr>
        <p:txBody>
          <a:bodyPr wrap="square" rtlCol="0">
            <a:spAutoFit/>
          </a:bodyPr>
          <a:lstStyle/>
          <a:p>
            <a:r>
              <a:rPr lang="de-DE" sz="600" dirty="0">
                <a:solidFill>
                  <a:schemeClr val="accent6"/>
                </a:solidFill>
              </a:rPr>
              <a:t>Positions, LPID </a:t>
            </a:r>
            <a:endParaRPr lang="en-DE" sz="600" dirty="0">
              <a:solidFill>
                <a:schemeClr val="accent6"/>
              </a:solidFill>
            </a:endParaRPr>
          </a:p>
        </p:txBody>
      </p:sp>
      <p:sp>
        <p:nvSpPr>
          <p:cNvPr id="785" name="TextBox 784">
            <a:extLst>
              <a:ext uri="{FF2B5EF4-FFF2-40B4-BE49-F238E27FC236}">
                <a16:creationId xmlns:a16="http://schemas.microsoft.com/office/drawing/2014/main" id="{9DED3FB7-D042-E5A5-9F71-B2082C9DA3D4}"/>
              </a:ext>
            </a:extLst>
          </p:cNvPr>
          <p:cNvSpPr txBox="1"/>
          <p:nvPr/>
        </p:nvSpPr>
        <p:spPr>
          <a:xfrm>
            <a:off x="2044800" y="2201630"/>
            <a:ext cx="957267" cy="184666"/>
          </a:xfrm>
          <a:prstGeom prst="rect">
            <a:avLst/>
          </a:prstGeom>
          <a:noFill/>
        </p:spPr>
        <p:txBody>
          <a:bodyPr wrap="square" rtlCol="0">
            <a:spAutoFit/>
          </a:bodyPr>
          <a:lstStyle/>
          <a:p>
            <a:r>
              <a:rPr lang="de-DE" sz="600" dirty="0">
                <a:solidFill>
                  <a:schemeClr val="accent2"/>
                </a:solidFill>
              </a:rPr>
              <a:t>Get Positions, PID = 0</a:t>
            </a:r>
            <a:endParaRPr lang="en-DE" sz="600" dirty="0">
              <a:solidFill>
                <a:schemeClr val="accent2"/>
              </a:solidFill>
            </a:endParaRPr>
          </a:p>
        </p:txBody>
      </p:sp>
      <p:sp>
        <p:nvSpPr>
          <p:cNvPr id="788" name="TextBox 787">
            <a:extLst>
              <a:ext uri="{FF2B5EF4-FFF2-40B4-BE49-F238E27FC236}">
                <a16:creationId xmlns:a16="http://schemas.microsoft.com/office/drawing/2014/main" id="{672E87C3-6807-A332-C3AE-7F6753255A04}"/>
              </a:ext>
            </a:extLst>
          </p:cNvPr>
          <p:cNvSpPr txBox="1"/>
          <p:nvPr/>
        </p:nvSpPr>
        <p:spPr>
          <a:xfrm>
            <a:off x="2044800" y="2608975"/>
            <a:ext cx="971031" cy="184666"/>
          </a:xfrm>
          <a:prstGeom prst="rect">
            <a:avLst/>
          </a:prstGeom>
          <a:noFill/>
        </p:spPr>
        <p:txBody>
          <a:bodyPr wrap="square" rtlCol="0">
            <a:spAutoFit/>
          </a:bodyPr>
          <a:lstStyle/>
          <a:p>
            <a:r>
              <a:rPr lang="de-DE" sz="600" dirty="0">
                <a:solidFill>
                  <a:schemeClr val="accent2"/>
                </a:solidFill>
              </a:rPr>
              <a:t>Get Positions, PID = 0</a:t>
            </a:r>
            <a:endParaRPr lang="en-DE" sz="600" dirty="0">
              <a:solidFill>
                <a:schemeClr val="accent2"/>
              </a:solidFill>
            </a:endParaRPr>
          </a:p>
        </p:txBody>
      </p:sp>
      <p:sp>
        <p:nvSpPr>
          <p:cNvPr id="789" name="TextBox 788">
            <a:extLst>
              <a:ext uri="{FF2B5EF4-FFF2-40B4-BE49-F238E27FC236}">
                <a16:creationId xmlns:a16="http://schemas.microsoft.com/office/drawing/2014/main" id="{EF5A1BE6-F942-665C-5836-EDCB9119DEB9}"/>
              </a:ext>
            </a:extLst>
          </p:cNvPr>
          <p:cNvSpPr txBox="1"/>
          <p:nvPr/>
        </p:nvSpPr>
        <p:spPr>
          <a:xfrm>
            <a:off x="2044800" y="3017043"/>
            <a:ext cx="971031" cy="184666"/>
          </a:xfrm>
          <a:prstGeom prst="rect">
            <a:avLst/>
          </a:prstGeom>
          <a:noFill/>
        </p:spPr>
        <p:txBody>
          <a:bodyPr wrap="square" rtlCol="0">
            <a:spAutoFit/>
          </a:bodyPr>
          <a:lstStyle/>
          <a:p>
            <a:r>
              <a:rPr lang="de-DE" sz="600" dirty="0">
                <a:solidFill>
                  <a:schemeClr val="accent2"/>
                </a:solidFill>
              </a:rPr>
              <a:t>Get Positions, PID = 0</a:t>
            </a:r>
            <a:endParaRPr lang="en-DE" sz="600" dirty="0">
              <a:solidFill>
                <a:schemeClr val="accent2"/>
              </a:solidFill>
            </a:endParaRPr>
          </a:p>
        </p:txBody>
      </p:sp>
      <p:sp>
        <p:nvSpPr>
          <p:cNvPr id="790" name="TextBox 789">
            <a:extLst>
              <a:ext uri="{FF2B5EF4-FFF2-40B4-BE49-F238E27FC236}">
                <a16:creationId xmlns:a16="http://schemas.microsoft.com/office/drawing/2014/main" id="{A269A8AD-9DB5-C75C-274E-31C4011156FF}"/>
              </a:ext>
            </a:extLst>
          </p:cNvPr>
          <p:cNvSpPr txBox="1"/>
          <p:nvPr/>
        </p:nvSpPr>
        <p:spPr>
          <a:xfrm>
            <a:off x="2149353" y="2493846"/>
            <a:ext cx="732154" cy="184666"/>
          </a:xfrm>
          <a:prstGeom prst="rect">
            <a:avLst/>
          </a:prstGeom>
          <a:noFill/>
        </p:spPr>
        <p:txBody>
          <a:bodyPr wrap="square" rtlCol="0">
            <a:spAutoFit/>
          </a:bodyPr>
          <a:lstStyle/>
          <a:p>
            <a:r>
              <a:rPr lang="de-DE" sz="600" dirty="0">
                <a:solidFill>
                  <a:schemeClr val="accent6"/>
                </a:solidFill>
              </a:rPr>
              <a:t>Positions, LPID </a:t>
            </a:r>
            <a:endParaRPr lang="en-DE" sz="600" dirty="0">
              <a:solidFill>
                <a:schemeClr val="accent6"/>
              </a:solidFill>
            </a:endParaRPr>
          </a:p>
        </p:txBody>
      </p:sp>
      <p:sp>
        <p:nvSpPr>
          <p:cNvPr id="791" name="TextBox 790">
            <a:extLst>
              <a:ext uri="{FF2B5EF4-FFF2-40B4-BE49-F238E27FC236}">
                <a16:creationId xmlns:a16="http://schemas.microsoft.com/office/drawing/2014/main" id="{EB2E37D7-8D5F-90D2-8E21-03F19581B1D0}"/>
              </a:ext>
            </a:extLst>
          </p:cNvPr>
          <p:cNvSpPr txBox="1"/>
          <p:nvPr/>
        </p:nvSpPr>
        <p:spPr>
          <a:xfrm>
            <a:off x="2149200" y="2890821"/>
            <a:ext cx="732154" cy="184666"/>
          </a:xfrm>
          <a:prstGeom prst="rect">
            <a:avLst/>
          </a:prstGeom>
          <a:noFill/>
        </p:spPr>
        <p:txBody>
          <a:bodyPr wrap="square" rtlCol="0">
            <a:spAutoFit/>
          </a:bodyPr>
          <a:lstStyle/>
          <a:p>
            <a:r>
              <a:rPr lang="de-DE" sz="600" dirty="0">
                <a:solidFill>
                  <a:schemeClr val="accent6"/>
                </a:solidFill>
              </a:rPr>
              <a:t>Positions, LPID </a:t>
            </a:r>
            <a:endParaRPr lang="en-DE" sz="600" dirty="0">
              <a:solidFill>
                <a:schemeClr val="accent6"/>
              </a:solidFill>
            </a:endParaRPr>
          </a:p>
        </p:txBody>
      </p:sp>
      <p:cxnSp>
        <p:nvCxnSpPr>
          <p:cNvPr id="792" name="Straight Connector 791">
            <a:extLst>
              <a:ext uri="{FF2B5EF4-FFF2-40B4-BE49-F238E27FC236}">
                <a16:creationId xmlns:a16="http://schemas.microsoft.com/office/drawing/2014/main" id="{AB69388B-9300-E26B-0903-E27E8CE3104C}"/>
              </a:ext>
            </a:extLst>
          </p:cNvPr>
          <p:cNvCxnSpPr/>
          <p:nvPr/>
        </p:nvCxnSpPr>
        <p:spPr>
          <a:xfrm>
            <a:off x="5499218" y="1654452"/>
            <a:ext cx="0" cy="1872000"/>
          </a:xfrm>
          <a:prstGeom prst="line">
            <a:avLst/>
          </a:prstGeom>
          <a:ln w="19050"/>
        </p:spPr>
        <p:style>
          <a:lnRef idx="1">
            <a:schemeClr val="accent4"/>
          </a:lnRef>
          <a:fillRef idx="0">
            <a:schemeClr val="accent4"/>
          </a:fillRef>
          <a:effectRef idx="0">
            <a:schemeClr val="accent4"/>
          </a:effectRef>
          <a:fontRef idx="minor">
            <a:schemeClr val="tx1"/>
          </a:fontRef>
        </p:style>
      </p:cxnSp>
      <p:cxnSp>
        <p:nvCxnSpPr>
          <p:cNvPr id="793" name="Straight Connector 792">
            <a:extLst>
              <a:ext uri="{FF2B5EF4-FFF2-40B4-BE49-F238E27FC236}">
                <a16:creationId xmlns:a16="http://schemas.microsoft.com/office/drawing/2014/main" id="{48847F4C-E450-2DE5-3E32-C6175BD8BBEA}"/>
              </a:ext>
            </a:extLst>
          </p:cNvPr>
          <p:cNvCxnSpPr/>
          <p:nvPr/>
        </p:nvCxnSpPr>
        <p:spPr>
          <a:xfrm>
            <a:off x="7090301" y="1654452"/>
            <a:ext cx="0" cy="1872000"/>
          </a:xfrm>
          <a:prstGeom prst="line">
            <a:avLst/>
          </a:prstGeom>
          <a:ln w="19050"/>
        </p:spPr>
        <p:style>
          <a:lnRef idx="1">
            <a:schemeClr val="accent4"/>
          </a:lnRef>
          <a:fillRef idx="0">
            <a:schemeClr val="accent4"/>
          </a:fillRef>
          <a:effectRef idx="0">
            <a:schemeClr val="accent4"/>
          </a:effectRef>
          <a:fontRef idx="minor">
            <a:schemeClr val="tx1"/>
          </a:fontRef>
        </p:style>
      </p:cxnSp>
      <p:sp>
        <p:nvSpPr>
          <p:cNvPr id="794" name="TextBox 793">
            <a:extLst>
              <a:ext uri="{FF2B5EF4-FFF2-40B4-BE49-F238E27FC236}">
                <a16:creationId xmlns:a16="http://schemas.microsoft.com/office/drawing/2014/main" id="{5D2C3F6B-04CD-A0E2-B817-5F249CEF5AD9}"/>
              </a:ext>
            </a:extLst>
          </p:cNvPr>
          <p:cNvSpPr txBox="1"/>
          <p:nvPr/>
        </p:nvSpPr>
        <p:spPr>
          <a:xfrm>
            <a:off x="4877125" y="1391605"/>
            <a:ext cx="1231485" cy="230832"/>
          </a:xfrm>
          <a:prstGeom prst="rect">
            <a:avLst/>
          </a:prstGeom>
          <a:noFill/>
        </p:spPr>
        <p:txBody>
          <a:bodyPr wrap="square" rtlCol="0">
            <a:spAutoFit/>
          </a:bodyPr>
          <a:lstStyle/>
          <a:p>
            <a:r>
              <a:rPr lang="de-DE" sz="900" dirty="0"/>
              <a:t>Responding System</a:t>
            </a:r>
            <a:endParaRPr lang="en-DE" sz="900" dirty="0"/>
          </a:p>
        </p:txBody>
      </p:sp>
      <p:sp>
        <p:nvSpPr>
          <p:cNvPr id="795" name="TextBox 794">
            <a:extLst>
              <a:ext uri="{FF2B5EF4-FFF2-40B4-BE49-F238E27FC236}">
                <a16:creationId xmlns:a16="http://schemas.microsoft.com/office/drawing/2014/main" id="{3F783E02-2B6E-EA42-54A0-265F212FDB52}"/>
              </a:ext>
            </a:extLst>
          </p:cNvPr>
          <p:cNvSpPr txBox="1"/>
          <p:nvPr/>
        </p:nvSpPr>
        <p:spPr>
          <a:xfrm>
            <a:off x="6573600" y="1393656"/>
            <a:ext cx="1231485" cy="230832"/>
          </a:xfrm>
          <a:prstGeom prst="rect">
            <a:avLst/>
          </a:prstGeom>
          <a:noFill/>
        </p:spPr>
        <p:txBody>
          <a:bodyPr wrap="square" rtlCol="0">
            <a:spAutoFit/>
          </a:bodyPr>
          <a:lstStyle/>
          <a:p>
            <a:r>
              <a:rPr lang="de-DE" sz="900" dirty="0"/>
              <a:t>Rescuetrack API</a:t>
            </a:r>
            <a:endParaRPr lang="en-DE" sz="900" dirty="0"/>
          </a:p>
        </p:txBody>
      </p:sp>
      <p:cxnSp>
        <p:nvCxnSpPr>
          <p:cNvPr id="796" name="Straight Arrow Connector 795">
            <a:extLst>
              <a:ext uri="{FF2B5EF4-FFF2-40B4-BE49-F238E27FC236}">
                <a16:creationId xmlns:a16="http://schemas.microsoft.com/office/drawing/2014/main" id="{CE3DA256-AB7D-60BF-6766-177B2C3EF281}"/>
              </a:ext>
            </a:extLst>
          </p:cNvPr>
          <p:cNvCxnSpPr/>
          <p:nvPr/>
        </p:nvCxnSpPr>
        <p:spPr>
          <a:xfrm>
            <a:off x="5492867" y="1920261"/>
            <a:ext cx="1591084"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97" name="Straight Arrow Connector 796">
            <a:extLst>
              <a:ext uri="{FF2B5EF4-FFF2-40B4-BE49-F238E27FC236}">
                <a16:creationId xmlns:a16="http://schemas.microsoft.com/office/drawing/2014/main" id="{20CFAB72-9AF7-D407-0C69-57C971BBA97E}"/>
              </a:ext>
            </a:extLst>
          </p:cNvPr>
          <p:cNvCxnSpPr/>
          <p:nvPr/>
        </p:nvCxnSpPr>
        <p:spPr>
          <a:xfrm flipH="1">
            <a:off x="5492867" y="2244214"/>
            <a:ext cx="159108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798" name="Straight Arrow Connector 797">
            <a:extLst>
              <a:ext uri="{FF2B5EF4-FFF2-40B4-BE49-F238E27FC236}">
                <a16:creationId xmlns:a16="http://schemas.microsoft.com/office/drawing/2014/main" id="{B7B5FD14-D2F1-018D-29B0-8193074843C3}"/>
              </a:ext>
            </a:extLst>
          </p:cNvPr>
          <p:cNvCxnSpPr/>
          <p:nvPr/>
        </p:nvCxnSpPr>
        <p:spPr>
          <a:xfrm>
            <a:off x="5492867" y="2359742"/>
            <a:ext cx="1591084"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799" name="Straight Arrow Connector 798">
            <a:extLst>
              <a:ext uri="{FF2B5EF4-FFF2-40B4-BE49-F238E27FC236}">
                <a16:creationId xmlns:a16="http://schemas.microsoft.com/office/drawing/2014/main" id="{3EAA9964-9AC3-4086-79B3-92610DEE25C9}"/>
              </a:ext>
            </a:extLst>
          </p:cNvPr>
          <p:cNvCxnSpPr/>
          <p:nvPr/>
        </p:nvCxnSpPr>
        <p:spPr>
          <a:xfrm flipH="1">
            <a:off x="5492867" y="2640214"/>
            <a:ext cx="159108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800" name="Straight Arrow Connector 799">
            <a:extLst>
              <a:ext uri="{FF2B5EF4-FFF2-40B4-BE49-F238E27FC236}">
                <a16:creationId xmlns:a16="http://schemas.microsoft.com/office/drawing/2014/main" id="{918E1B0C-1A12-9ADC-2304-35A2CC27301B}"/>
              </a:ext>
            </a:extLst>
          </p:cNvPr>
          <p:cNvCxnSpPr/>
          <p:nvPr/>
        </p:nvCxnSpPr>
        <p:spPr>
          <a:xfrm>
            <a:off x="5492867" y="2761460"/>
            <a:ext cx="1591084"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01" name="Straight Arrow Connector 800">
            <a:extLst>
              <a:ext uri="{FF2B5EF4-FFF2-40B4-BE49-F238E27FC236}">
                <a16:creationId xmlns:a16="http://schemas.microsoft.com/office/drawing/2014/main" id="{667C277E-CF16-CA95-1830-65DF3C687D3F}"/>
              </a:ext>
            </a:extLst>
          </p:cNvPr>
          <p:cNvCxnSpPr/>
          <p:nvPr/>
        </p:nvCxnSpPr>
        <p:spPr>
          <a:xfrm flipH="1">
            <a:off x="5501832" y="3042073"/>
            <a:ext cx="1591084"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802" name="Straight Arrow Connector 801">
            <a:extLst>
              <a:ext uri="{FF2B5EF4-FFF2-40B4-BE49-F238E27FC236}">
                <a16:creationId xmlns:a16="http://schemas.microsoft.com/office/drawing/2014/main" id="{86ECB7D2-CA30-9362-1B4D-4FF16D4491F6}"/>
              </a:ext>
            </a:extLst>
          </p:cNvPr>
          <p:cNvCxnSpPr/>
          <p:nvPr/>
        </p:nvCxnSpPr>
        <p:spPr>
          <a:xfrm>
            <a:off x="5492867" y="3176825"/>
            <a:ext cx="1591084"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03" name="TextBox 802">
            <a:extLst>
              <a:ext uri="{FF2B5EF4-FFF2-40B4-BE49-F238E27FC236}">
                <a16:creationId xmlns:a16="http://schemas.microsoft.com/office/drawing/2014/main" id="{C8036CCC-DAC1-E34F-813A-4A5AF7D57CC8}"/>
              </a:ext>
            </a:extLst>
          </p:cNvPr>
          <p:cNvSpPr txBox="1"/>
          <p:nvPr/>
        </p:nvSpPr>
        <p:spPr>
          <a:xfrm>
            <a:off x="5813618" y="1761723"/>
            <a:ext cx="971031" cy="184666"/>
          </a:xfrm>
          <a:prstGeom prst="rect">
            <a:avLst/>
          </a:prstGeom>
          <a:noFill/>
        </p:spPr>
        <p:txBody>
          <a:bodyPr wrap="square" rtlCol="0">
            <a:spAutoFit/>
          </a:bodyPr>
          <a:lstStyle/>
          <a:p>
            <a:r>
              <a:rPr lang="de-DE" sz="600" dirty="0">
                <a:solidFill>
                  <a:schemeClr val="accent2"/>
                </a:solidFill>
              </a:rPr>
              <a:t>Get Positions, PID = 0</a:t>
            </a:r>
            <a:endParaRPr lang="en-DE" sz="600" dirty="0">
              <a:solidFill>
                <a:schemeClr val="accent2"/>
              </a:solidFill>
            </a:endParaRPr>
          </a:p>
        </p:txBody>
      </p:sp>
      <p:sp>
        <p:nvSpPr>
          <p:cNvPr id="804" name="TextBox 803">
            <a:extLst>
              <a:ext uri="{FF2B5EF4-FFF2-40B4-BE49-F238E27FC236}">
                <a16:creationId xmlns:a16="http://schemas.microsoft.com/office/drawing/2014/main" id="{BBF6C667-7CF8-B6CF-0A4D-DFD2978BB1EF}"/>
              </a:ext>
            </a:extLst>
          </p:cNvPr>
          <p:cNvSpPr txBox="1"/>
          <p:nvPr/>
        </p:nvSpPr>
        <p:spPr>
          <a:xfrm>
            <a:off x="5791664" y="2203339"/>
            <a:ext cx="1073708" cy="184666"/>
          </a:xfrm>
          <a:prstGeom prst="rect">
            <a:avLst/>
          </a:prstGeom>
          <a:noFill/>
        </p:spPr>
        <p:txBody>
          <a:bodyPr wrap="square" rtlCol="0">
            <a:spAutoFit/>
          </a:bodyPr>
          <a:lstStyle/>
          <a:p>
            <a:r>
              <a:rPr lang="de-DE" sz="600" dirty="0">
                <a:solidFill>
                  <a:schemeClr val="accent2"/>
                </a:solidFill>
              </a:rPr>
              <a:t>Get Positions, PID = LPID</a:t>
            </a:r>
            <a:endParaRPr lang="en-DE" sz="600" dirty="0">
              <a:solidFill>
                <a:schemeClr val="accent2"/>
              </a:solidFill>
            </a:endParaRPr>
          </a:p>
        </p:txBody>
      </p:sp>
      <p:sp>
        <p:nvSpPr>
          <p:cNvPr id="805" name="TextBox 804">
            <a:extLst>
              <a:ext uri="{FF2B5EF4-FFF2-40B4-BE49-F238E27FC236}">
                <a16:creationId xmlns:a16="http://schemas.microsoft.com/office/drawing/2014/main" id="{B7331A0C-5C5E-2783-097B-85BB905CC230}"/>
              </a:ext>
            </a:extLst>
          </p:cNvPr>
          <p:cNvSpPr txBox="1"/>
          <p:nvPr/>
        </p:nvSpPr>
        <p:spPr>
          <a:xfrm>
            <a:off x="5918339" y="2495555"/>
            <a:ext cx="732154" cy="184666"/>
          </a:xfrm>
          <a:prstGeom prst="rect">
            <a:avLst/>
          </a:prstGeom>
          <a:noFill/>
        </p:spPr>
        <p:txBody>
          <a:bodyPr wrap="square" rtlCol="0">
            <a:spAutoFit/>
          </a:bodyPr>
          <a:lstStyle/>
          <a:p>
            <a:r>
              <a:rPr lang="de-DE" sz="600" dirty="0">
                <a:solidFill>
                  <a:schemeClr val="accent6"/>
                </a:solidFill>
              </a:rPr>
              <a:t>Positions, LPID </a:t>
            </a:r>
            <a:endParaRPr lang="en-DE" sz="600" dirty="0">
              <a:solidFill>
                <a:schemeClr val="accent6"/>
              </a:solidFill>
            </a:endParaRPr>
          </a:p>
        </p:txBody>
      </p:sp>
      <p:sp>
        <p:nvSpPr>
          <p:cNvPr id="806" name="TextBox 805">
            <a:extLst>
              <a:ext uri="{FF2B5EF4-FFF2-40B4-BE49-F238E27FC236}">
                <a16:creationId xmlns:a16="http://schemas.microsoft.com/office/drawing/2014/main" id="{D72DD1E7-5E80-D0B3-DFE9-0EB0E2138215}"/>
              </a:ext>
            </a:extLst>
          </p:cNvPr>
          <p:cNvSpPr txBox="1"/>
          <p:nvPr/>
        </p:nvSpPr>
        <p:spPr>
          <a:xfrm>
            <a:off x="5918186" y="2892530"/>
            <a:ext cx="732154" cy="184666"/>
          </a:xfrm>
          <a:prstGeom prst="rect">
            <a:avLst/>
          </a:prstGeom>
          <a:noFill/>
        </p:spPr>
        <p:txBody>
          <a:bodyPr wrap="square" rtlCol="0">
            <a:spAutoFit/>
          </a:bodyPr>
          <a:lstStyle/>
          <a:p>
            <a:r>
              <a:rPr lang="de-DE" sz="600" dirty="0">
                <a:solidFill>
                  <a:schemeClr val="accent6"/>
                </a:solidFill>
              </a:rPr>
              <a:t>Positions, LPID </a:t>
            </a:r>
            <a:endParaRPr lang="en-DE" sz="600" dirty="0">
              <a:solidFill>
                <a:schemeClr val="accent6"/>
              </a:solidFill>
            </a:endParaRPr>
          </a:p>
        </p:txBody>
      </p:sp>
      <p:sp>
        <p:nvSpPr>
          <p:cNvPr id="807" name="TextBox 806">
            <a:extLst>
              <a:ext uri="{FF2B5EF4-FFF2-40B4-BE49-F238E27FC236}">
                <a16:creationId xmlns:a16="http://schemas.microsoft.com/office/drawing/2014/main" id="{6DBDFF3B-2044-692D-E4A2-7AA079F8CC7E}"/>
              </a:ext>
            </a:extLst>
          </p:cNvPr>
          <p:cNvSpPr txBox="1"/>
          <p:nvPr/>
        </p:nvSpPr>
        <p:spPr>
          <a:xfrm>
            <a:off x="5918400" y="2080138"/>
            <a:ext cx="732154" cy="184666"/>
          </a:xfrm>
          <a:prstGeom prst="rect">
            <a:avLst/>
          </a:prstGeom>
          <a:noFill/>
        </p:spPr>
        <p:txBody>
          <a:bodyPr wrap="square" rtlCol="0">
            <a:spAutoFit/>
          </a:bodyPr>
          <a:lstStyle/>
          <a:p>
            <a:r>
              <a:rPr lang="de-DE" sz="600" dirty="0">
                <a:solidFill>
                  <a:schemeClr val="accent6"/>
                </a:solidFill>
              </a:rPr>
              <a:t>Positions, LPID </a:t>
            </a:r>
            <a:endParaRPr lang="en-DE" sz="600" dirty="0">
              <a:solidFill>
                <a:schemeClr val="accent6"/>
              </a:solidFill>
            </a:endParaRPr>
          </a:p>
        </p:txBody>
      </p:sp>
      <p:sp>
        <p:nvSpPr>
          <p:cNvPr id="809" name="TextBox 808">
            <a:extLst>
              <a:ext uri="{FF2B5EF4-FFF2-40B4-BE49-F238E27FC236}">
                <a16:creationId xmlns:a16="http://schemas.microsoft.com/office/drawing/2014/main" id="{C2A7B2CC-044E-B53C-DFAC-47032B2E6984}"/>
              </a:ext>
            </a:extLst>
          </p:cNvPr>
          <p:cNvSpPr txBox="1"/>
          <p:nvPr/>
        </p:nvSpPr>
        <p:spPr>
          <a:xfrm>
            <a:off x="5792400" y="2611095"/>
            <a:ext cx="1126164" cy="184666"/>
          </a:xfrm>
          <a:prstGeom prst="rect">
            <a:avLst/>
          </a:prstGeom>
          <a:noFill/>
        </p:spPr>
        <p:txBody>
          <a:bodyPr wrap="square" rtlCol="0">
            <a:spAutoFit/>
          </a:bodyPr>
          <a:lstStyle/>
          <a:p>
            <a:r>
              <a:rPr lang="de-DE" sz="600" dirty="0">
                <a:solidFill>
                  <a:schemeClr val="accent2"/>
                </a:solidFill>
              </a:rPr>
              <a:t>Get Positions, PID = LPID</a:t>
            </a:r>
            <a:endParaRPr lang="en-DE" sz="600" dirty="0">
              <a:solidFill>
                <a:schemeClr val="accent2"/>
              </a:solidFill>
            </a:endParaRPr>
          </a:p>
        </p:txBody>
      </p:sp>
      <p:sp>
        <p:nvSpPr>
          <p:cNvPr id="810" name="TextBox 809">
            <a:extLst>
              <a:ext uri="{FF2B5EF4-FFF2-40B4-BE49-F238E27FC236}">
                <a16:creationId xmlns:a16="http://schemas.microsoft.com/office/drawing/2014/main" id="{86F670DA-C5CB-CF1C-63EC-E1B613D3DAF8}"/>
              </a:ext>
            </a:extLst>
          </p:cNvPr>
          <p:cNvSpPr txBox="1"/>
          <p:nvPr/>
        </p:nvSpPr>
        <p:spPr>
          <a:xfrm>
            <a:off x="5792400" y="3029319"/>
            <a:ext cx="1082622" cy="184666"/>
          </a:xfrm>
          <a:prstGeom prst="rect">
            <a:avLst/>
          </a:prstGeom>
          <a:noFill/>
        </p:spPr>
        <p:txBody>
          <a:bodyPr wrap="square" rtlCol="0">
            <a:spAutoFit/>
          </a:bodyPr>
          <a:lstStyle/>
          <a:p>
            <a:r>
              <a:rPr lang="de-DE" sz="600" dirty="0">
                <a:solidFill>
                  <a:schemeClr val="accent2"/>
                </a:solidFill>
              </a:rPr>
              <a:t>Get Positions, PID = LPID</a:t>
            </a:r>
            <a:endParaRPr lang="en-DE" sz="600" dirty="0">
              <a:solidFill>
                <a:schemeClr val="accent2"/>
              </a:solidFill>
            </a:endParaRPr>
          </a:p>
        </p:txBody>
      </p:sp>
      <p:sp>
        <p:nvSpPr>
          <p:cNvPr id="811" name="TextBox 810">
            <a:extLst>
              <a:ext uri="{FF2B5EF4-FFF2-40B4-BE49-F238E27FC236}">
                <a16:creationId xmlns:a16="http://schemas.microsoft.com/office/drawing/2014/main" id="{5D5A69F1-2003-9C20-F1F3-4B9FBAAF8EBD}"/>
              </a:ext>
            </a:extLst>
          </p:cNvPr>
          <p:cNvSpPr txBox="1"/>
          <p:nvPr/>
        </p:nvSpPr>
        <p:spPr>
          <a:xfrm>
            <a:off x="2329168" y="1077339"/>
            <a:ext cx="372218" cy="276999"/>
          </a:xfrm>
          <a:prstGeom prst="rect">
            <a:avLst/>
          </a:prstGeom>
          <a:noFill/>
        </p:spPr>
        <p:txBody>
          <a:bodyPr wrap="none" rtlCol="0">
            <a:spAutoFit/>
          </a:bodyPr>
          <a:lstStyle/>
          <a:p>
            <a:r>
              <a:rPr lang="de-DE" sz="1200" dirty="0"/>
              <a:t>(1)</a:t>
            </a:r>
            <a:endParaRPr lang="en-DE" sz="1200" dirty="0"/>
          </a:p>
        </p:txBody>
      </p:sp>
      <p:sp>
        <p:nvSpPr>
          <p:cNvPr id="812" name="TextBox 811">
            <a:extLst>
              <a:ext uri="{FF2B5EF4-FFF2-40B4-BE49-F238E27FC236}">
                <a16:creationId xmlns:a16="http://schemas.microsoft.com/office/drawing/2014/main" id="{DD5ADF9B-C18B-DE0E-A6E1-1B67824494CA}"/>
              </a:ext>
            </a:extLst>
          </p:cNvPr>
          <p:cNvSpPr txBox="1"/>
          <p:nvPr/>
        </p:nvSpPr>
        <p:spPr>
          <a:xfrm>
            <a:off x="6100582" y="1082125"/>
            <a:ext cx="372218" cy="276999"/>
          </a:xfrm>
          <a:prstGeom prst="rect">
            <a:avLst/>
          </a:prstGeom>
          <a:noFill/>
        </p:spPr>
        <p:txBody>
          <a:bodyPr wrap="none" rtlCol="0">
            <a:spAutoFit/>
          </a:bodyPr>
          <a:lstStyle/>
          <a:p>
            <a:r>
              <a:rPr lang="de-DE" sz="1200" dirty="0"/>
              <a:t>(2)</a:t>
            </a:r>
            <a:endParaRPr lang="en-DE" sz="1200" dirty="0"/>
          </a:p>
        </p:txBody>
      </p:sp>
      <p:cxnSp>
        <p:nvCxnSpPr>
          <p:cNvPr id="817" name="Straight Arrow Connector 816">
            <a:extLst>
              <a:ext uri="{FF2B5EF4-FFF2-40B4-BE49-F238E27FC236}">
                <a16:creationId xmlns:a16="http://schemas.microsoft.com/office/drawing/2014/main" id="{55BEE208-6C66-7B57-5284-3295E15F2386}"/>
              </a:ext>
            </a:extLst>
          </p:cNvPr>
          <p:cNvCxnSpPr>
            <a:cxnSpLocks/>
          </p:cNvCxnSpPr>
          <p:nvPr/>
        </p:nvCxnSpPr>
        <p:spPr>
          <a:xfrm flipV="1">
            <a:off x="1580865" y="1652743"/>
            <a:ext cx="0" cy="1387621"/>
          </a:xfrm>
          <a:prstGeom prst="straightConnector1">
            <a:avLst/>
          </a:prstGeom>
          <a:ln>
            <a:solidFill>
              <a:schemeClr val="accent3"/>
            </a:solidFill>
            <a:headEnd type="triangle"/>
            <a:tailEnd type="triangle"/>
          </a:ln>
        </p:spPr>
        <p:style>
          <a:lnRef idx="1">
            <a:schemeClr val="accent3"/>
          </a:lnRef>
          <a:fillRef idx="0">
            <a:schemeClr val="accent3"/>
          </a:fillRef>
          <a:effectRef idx="0">
            <a:schemeClr val="accent3"/>
          </a:effectRef>
          <a:fontRef idx="minor">
            <a:schemeClr val="tx1"/>
          </a:fontRef>
        </p:style>
      </p:cxnSp>
      <p:cxnSp>
        <p:nvCxnSpPr>
          <p:cNvPr id="825" name="Straight Arrow Connector 824">
            <a:extLst>
              <a:ext uri="{FF2B5EF4-FFF2-40B4-BE49-F238E27FC236}">
                <a16:creationId xmlns:a16="http://schemas.microsoft.com/office/drawing/2014/main" id="{F225A981-7AFF-504C-9475-C01B02DD56B9}"/>
              </a:ext>
            </a:extLst>
          </p:cNvPr>
          <p:cNvCxnSpPr>
            <a:cxnSpLocks/>
          </p:cNvCxnSpPr>
          <p:nvPr/>
        </p:nvCxnSpPr>
        <p:spPr>
          <a:xfrm flipV="1">
            <a:off x="5360822" y="2611209"/>
            <a:ext cx="0" cy="468000"/>
          </a:xfrm>
          <a:prstGeom prst="straightConnector1">
            <a:avLst/>
          </a:prstGeom>
          <a:ln>
            <a:headEnd type="triangle"/>
            <a:tailEnd type="triangle"/>
          </a:ln>
        </p:spPr>
        <p:style>
          <a:lnRef idx="1">
            <a:schemeClr val="accent3"/>
          </a:lnRef>
          <a:fillRef idx="0">
            <a:schemeClr val="accent3"/>
          </a:fillRef>
          <a:effectRef idx="0">
            <a:schemeClr val="accent3"/>
          </a:effectRef>
          <a:fontRef idx="minor">
            <a:schemeClr val="tx1"/>
          </a:fontRef>
        </p:style>
      </p:cxnSp>
      <p:sp>
        <p:nvSpPr>
          <p:cNvPr id="835" name="TextBox 834">
            <a:extLst>
              <a:ext uri="{FF2B5EF4-FFF2-40B4-BE49-F238E27FC236}">
                <a16:creationId xmlns:a16="http://schemas.microsoft.com/office/drawing/2014/main" id="{9AA81F7F-3E05-A539-A2E6-4A2E1054CFD5}"/>
              </a:ext>
            </a:extLst>
          </p:cNvPr>
          <p:cNvSpPr txBox="1"/>
          <p:nvPr/>
        </p:nvSpPr>
        <p:spPr>
          <a:xfrm>
            <a:off x="200589" y="2219816"/>
            <a:ext cx="1553736" cy="184666"/>
          </a:xfrm>
          <a:prstGeom prst="rect">
            <a:avLst/>
          </a:prstGeom>
          <a:noFill/>
        </p:spPr>
        <p:txBody>
          <a:bodyPr wrap="square" rtlCol="0">
            <a:spAutoFit/>
          </a:bodyPr>
          <a:lstStyle/>
          <a:p>
            <a:r>
              <a:rPr lang="de-DE" sz="600" dirty="0">
                <a:solidFill>
                  <a:schemeClr val="accent3"/>
                </a:solidFill>
              </a:rPr>
              <a:t>Koordinaten der letzten 30 Minuten</a:t>
            </a:r>
            <a:endParaRPr lang="en-DE" sz="600" dirty="0">
              <a:solidFill>
                <a:schemeClr val="accent3"/>
              </a:solidFill>
            </a:endParaRPr>
          </a:p>
        </p:txBody>
      </p:sp>
      <p:sp>
        <p:nvSpPr>
          <p:cNvPr id="836" name="TextBox 835">
            <a:extLst>
              <a:ext uri="{FF2B5EF4-FFF2-40B4-BE49-F238E27FC236}">
                <a16:creationId xmlns:a16="http://schemas.microsoft.com/office/drawing/2014/main" id="{333487CF-DCC0-E1C0-A646-CE7AA0B457D0}"/>
              </a:ext>
            </a:extLst>
          </p:cNvPr>
          <p:cNvSpPr txBox="1"/>
          <p:nvPr/>
        </p:nvSpPr>
        <p:spPr>
          <a:xfrm>
            <a:off x="3876284" y="2752927"/>
            <a:ext cx="1553736" cy="184666"/>
          </a:xfrm>
          <a:prstGeom prst="rect">
            <a:avLst/>
          </a:prstGeom>
          <a:noFill/>
        </p:spPr>
        <p:txBody>
          <a:bodyPr wrap="square" rtlCol="0">
            <a:spAutoFit/>
          </a:bodyPr>
          <a:lstStyle/>
          <a:p>
            <a:r>
              <a:rPr lang="de-DE" sz="600" dirty="0">
                <a:solidFill>
                  <a:schemeClr val="accent3"/>
                </a:solidFill>
              </a:rPr>
              <a:t>Koordinaten seit der vorherigen Antwort</a:t>
            </a:r>
            <a:endParaRPr lang="en-DE" sz="600" dirty="0">
              <a:solidFill>
                <a:schemeClr val="accent3"/>
              </a:solidFill>
            </a:endParaRPr>
          </a:p>
        </p:txBody>
      </p:sp>
      <p:sp>
        <p:nvSpPr>
          <p:cNvPr id="838" name="TextBox 837">
            <a:extLst>
              <a:ext uri="{FF2B5EF4-FFF2-40B4-BE49-F238E27FC236}">
                <a16:creationId xmlns:a16="http://schemas.microsoft.com/office/drawing/2014/main" id="{3DD58F1C-F733-1249-5BEC-5C3F05310BBB}"/>
              </a:ext>
            </a:extLst>
          </p:cNvPr>
          <p:cNvSpPr txBox="1"/>
          <p:nvPr/>
        </p:nvSpPr>
        <p:spPr>
          <a:xfrm>
            <a:off x="1530191" y="2934252"/>
            <a:ext cx="305125" cy="215444"/>
          </a:xfrm>
          <a:prstGeom prst="rect">
            <a:avLst/>
          </a:prstGeom>
          <a:noFill/>
        </p:spPr>
        <p:txBody>
          <a:bodyPr wrap="square" rtlCol="0">
            <a:spAutoFit/>
          </a:bodyPr>
          <a:lstStyle/>
          <a:p>
            <a:r>
              <a:rPr lang="de-DE" sz="800" dirty="0">
                <a:solidFill>
                  <a:srgbClr val="FF0000"/>
                </a:solidFill>
              </a:rPr>
              <a:t>X</a:t>
            </a:r>
            <a:endParaRPr lang="en-DE" sz="800" dirty="0">
              <a:solidFill>
                <a:srgbClr val="FF0000"/>
              </a:solidFill>
            </a:endParaRPr>
          </a:p>
        </p:txBody>
      </p:sp>
      <p:sp>
        <p:nvSpPr>
          <p:cNvPr id="839" name="TextBox 838">
            <a:extLst>
              <a:ext uri="{FF2B5EF4-FFF2-40B4-BE49-F238E27FC236}">
                <a16:creationId xmlns:a16="http://schemas.microsoft.com/office/drawing/2014/main" id="{908605F0-8277-ED1F-9488-6B1FD19412E1}"/>
              </a:ext>
            </a:extLst>
          </p:cNvPr>
          <p:cNvSpPr txBox="1"/>
          <p:nvPr/>
        </p:nvSpPr>
        <p:spPr>
          <a:xfrm>
            <a:off x="5312849" y="2935897"/>
            <a:ext cx="305125" cy="215444"/>
          </a:xfrm>
          <a:prstGeom prst="rect">
            <a:avLst/>
          </a:prstGeom>
          <a:noFill/>
        </p:spPr>
        <p:txBody>
          <a:bodyPr wrap="square" rtlCol="0">
            <a:spAutoFit/>
          </a:bodyPr>
          <a:lstStyle/>
          <a:p>
            <a:r>
              <a:rPr lang="de-DE" sz="800" dirty="0">
                <a:solidFill>
                  <a:srgbClr val="FF0000"/>
                </a:solidFill>
              </a:rPr>
              <a:t>X</a:t>
            </a:r>
            <a:endParaRPr lang="en-DE" sz="800" dirty="0">
              <a:solidFill>
                <a:srgbClr val="FF0000"/>
              </a:solidFill>
            </a:endParaRPr>
          </a:p>
        </p:txBody>
      </p:sp>
    </p:spTree>
    <p:extLst>
      <p:ext uri="{BB962C8B-B14F-4D97-AF65-F5344CB8AC3E}">
        <p14:creationId xmlns:p14="http://schemas.microsoft.com/office/powerpoint/2010/main" val="20996160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19">
          <a:extLst>
            <a:ext uri="{FF2B5EF4-FFF2-40B4-BE49-F238E27FC236}">
              <a16:creationId xmlns:a16="http://schemas.microsoft.com/office/drawing/2014/main" id="{B0EA992D-F1B5-7583-6FC7-C155E3082CC4}"/>
            </a:ext>
          </a:extLst>
        </p:cNvPr>
        <p:cNvGrpSpPr/>
        <p:nvPr/>
      </p:nvGrpSpPr>
      <p:grpSpPr>
        <a:xfrm>
          <a:off x="0" y="0"/>
          <a:ext cx="0" cy="0"/>
          <a:chOff x="0" y="0"/>
          <a:chExt cx="0" cy="0"/>
        </a:xfrm>
      </p:grpSpPr>
      <p:sp>
        <p:nvSpPr>
          <p:cNvPr id="820" name="Google Shape;820;p30">
            <a:extLst>
              <a:ext uri="{FF2B5EF4-FFF2-40B4-BE49-F238E27FC236}">
                <a16:creationId xmlns:a16="http://schemas.microsoft.com/office/drawing/2014/main" id="{FF0F3702-56B7-8EA5-B0FE-54E55BE6FE2A}"/>
              </a:ext>
            </a:extLst>
          </p:cNvPr>
          <p:cNvSpPr txBox="1">
            <a:spLocks noGrp="1"/>
          </p:cNvSpPr>
          <p:nvPr>
            <p:ph type="title"/>
          </p:nvPr>
        </p:nvSpPr>
        <p:spPr>
          <a:xfrm>
            <a:off x="461938" y="114300"/>
            <a:ext cx="8520650" cy="329789"/>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None/>
            </a:pPr>
            <a:r>
              <a:rPr lang="en-GB" sz="1800" b="1" dirty="0">
                <a:solidFill>
                  <a:schemeClr val="dk1"/>
                </a:solidFill>
              </a:rPr>
              <a:t>Fragen ? (Ergebnis)</a:t>
            </a:r>
            <a:endParaRPr sz="1800" b="1" dirty="0">
              <a:solidFill>
                <a:schemeClr val="dk1"/>
              </a:solidFill>
            </a:endParaRPr>
          </a:p>
        </p:txBody>
      </p:sp>
      <p:sp>
        <p:nvSpPr>
          <p:cNvPr id="821" name="Google Shape;821;p30">
            <a:extLst>
              <a:ext uri="{FF2B5EF4-FFF2-40B4-BE49-F238E27FC236}">
                <a16:creationId xmlns:a16="http://schemas.microsoft.com/office/drawing/2014/main" id="{660C98EC-6A7A-E35F-CF56-68EF215E8434}"/>
              </a:ext>
            </a:extLst>
          </p:cNvPr>
          <p:cNvSpPr txBox="1">
            <a:spLocks noGrp="1"/>
          </p:cNvSpPr>
          <p:nvPr>
            <p:ph type="dt" idx="10"/>
          </p:nvPr>
        </p:nvSpPr>
        <p:spPr>
          <a:xfrm>
            <a:off x="71400" y="4863249"/>
            <a:ext cx="19803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fr" sz="1100" dirty="0"/>
              <a:t>18.03.2025</a:t>
            </a:r>
          </a:p>
        </p:txBody>
      </p:sp>
      <p:sp>
        <p:nvSpPr>
          <p:cNvPr id="822" name="Google Shape;822;p30">
            <a:extLst>
              <a:ext uri="{FF2B5EF4-FFF2-40B4-BE49-F238E27FC236}">
                <a16:creationId xmlns:a16="http://schemas.microsoft.com/office/drawing/2014/main" id="{8327724F-D6AB-5442-E616-99CB5599E107}"/>
              </a:ext>
            </a:extLst>
          </p:cNvPr>
          <p:cNvSpPr txBox="1">
            <a:spLocks noGrp="1"/>
          </p:cNvSpPr>
          <p:nvPr>
            <p:ph type="ftr" idx="11"/>
          </p:nvPr>
        </p:nvSpPr>
        <p:spPr>
          <a:xfrm>
            <a:off x="1961652" y="4863249"/>
            <a:ext cx="4680624"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fr" sz="1100"/>
              <a:t>Omar Zitouni</a:t>
            </a:r>
            <a:endParaRPr sz="1100"/>
          </a:p>
        </p:txBody>
      </p:sp>
      <p:sp>
        <p:nvSpPr>
          <p:cNvPr id="823" name="Google Shape;823;p30">
            <a:extLst>
              <a:ext uri="{FF2B5EF4-FFF2-40B4-BE49-F238E27FC236}">
                <a16:creationId xmlns:a16="http://schemas.microsoft.com/office/drawing/2014/main" id="{E1254F46-C7AD-AC87-F114-70B99A345EFE}"/>
              </a:ext>
            </a:extLst>
          </p:cNvPr>
          <p:cNvSpPr txBox="1">
            <a:spLocks noGrp="1"/>
          </p:cNvSpPr>
          <p:nvPr>
            <p:ph type="sldNum" idx="12"/>
          </p:nvPr>
        </p:nvSpPr>
        <p:spPr>
          <a:xfrm>
            <a:off x="6642276" y="4863249"/>
            <a:ext cx="720096"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fr" sz="1100"/>
              <a:t>25</a:t>
            </a:fld>
            <a:endParaRPr sz="1100"/>
          </a:p>
        </p:txBody>
      </p:sp>
      <p:sp>
        <p:nvSpPr>
          <p:cNvPr id="826" name="Google Shape;826;p30">
            <a:extLst>
              <a:ext uri="{FF2B5EF4-FFF2-40B4-BE49-F238E27FC236}">
                <a16:creationId xmlns:a16="http://schemas.microsoft.com/office/drawing/2014/main" id="{52E4C45C-8194-70C3-E153-DF7A763CBC2F}"/>
              </a:ext>
            </a:extLst>
          </p:cNvPr>
          <p:cNvSpPr/>
          <p:nvPr/>
        </p:nvSpPr>
        <p:spPr>
          <a:xfrm>
            <a:off x="6499350" y="2086625"/>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7" name="Google Shape;827;p30">
            <a:extLst>
              <a:ext uri="{FF2B5EF4-FFF2-40B4-BE49-F238E27FC236}">
                <a16:creationId xmlns:a16="http://schemas.microsoft.com/office/drawing/2014/main" id="{5A932B34-B1B3-9B62-E79A-BB49A4FB631E}"/>
              </a:ext>
            </a:extLst>
          </p:cNvPr>
          <p:cNvSpPr/>
          <p:nvPr/>
        </p:nvSpPr>
        <p:spPr>
          <a:xfrm>
            <a:off x="6472800" y="3839850"/>
            <a:ext cx="242100" cy="309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8" name="Google Shape;828;p30">
            <a:extLst>
              <a:ext uri="{FF2B5EF4-FFF2-40B4-BE49-F238E27FC236}">
                <a16:creationId xmlns:a16="http://schemas.microsoft.com/office/drawing/2014/main" id="{9E699742-45EC-92BC-9583-A371E71C3141}"/>
              </a:ext>
            </a:extLst>
          </p:cNvPr>
          <p:cNvSpPr/>
          <p:nvPr/>
        </p:nvSpPr>
        <p:spPr>
          <a:xfrm>
            <a:off x="6573600" y="1912200"/>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9" name="Google Shape;829;p30">
            <a:extLst>
              <a:ext uri="{FF2B5EF4-FFF2-40B4-BE49-F238E27FC236}">
                <a16:creationId xmlns:a16="http://schemas.microsoft.com/office/drawing/2014/main" id="{C7DB5465-DC1F-E53E-1EBF-4BA2609EB016}"/>
              </a:ext>
            </a:extLst>
          </p:cNvPr>
          <p:cNvSpPr/>
          <p:nvPr/>
        </p:nvSpPr>
        <p:spPr>
          <a:xfrm>
            <a:off x="6573600" y="3615450"/>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0" name="Google Shape;830;p30">
            <a:extLst>
              <a:ext uri="{FF2B5EF4-FFF2-40B4-BE49-F238E27FC236}">
                <a16:creationId xmlns:a16="http://schemas.microsoft.com/office/drawing/2014/main" id="{F52B2404-B6D4-2C17-3252-E5DBE058D8E6}"/>
              </a:ext>
            </a:extLst>
          </p:cNvPr>
          <p:cNvSpPr/>
          <p:nvPr/>
        </p:nvSpPr>
        <p:spPr>
          <a:xfrm>
            <a:off x="3813250" y="4250625"/>
            <a:ext cx="663600" cy="194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1" name="Google Shape;831;p30">
            <a:extLst>
              <a:ext uri="{FF2B5EF4-FFF2-40B4-BE49-F238E27FC236}">
                <a16:creationId xmlns:a16="http://schemas.microsoft.com/office/drawing/2014/main" id="{369C79CF-2775-02B1-3A9D-E45D532C5CFE}"/>
              </a:ext>
            </a:extLst>
          </p:cNvPr>
          <p:cNvSpPr txBox="1"/>
          <p:nvPr/>
        </p:nvSpPr>
        <p:spPr>
          <a:xfrm>
            <a:off x="4072750" y="4007075"/>
            <a:ext cx="144600" cy="1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a:p>
        </p:txBody>
      </p:sp>
      <p:sp>
        <p:nvSpPr>
          <p:cNvPr id="3" name="Google Shape;824;p30">
            <a:extLst>
              <a:ext uri="{FF2B5EF4-FFF2-40B4-BE49-F238E27FC236}">
                <a16:creationId xmlns:a16="http://schemas.microsoft.com/office/drawing/2014/main" id="{0D7AB050-F33B-12A3-EE4D-E0B23BD062FB}"/>
              </a:ext>
            </a:extLst>
          </p:cNvPr>
          <p:cNvSpPr txBox="1"/>
          <p:nvPr/>
        </p:nvSpPr>
        <p:spPr>
          <a:xfrm>
            <a:off x="130629" y="698475"/>
            <a:ext cx="8851959" cy="3729200"/>
          </a:xfrm>
          <a:prstGeom prst="rect">
            <a:avLst/>
          </a:prstGeom>
          <a:noFill/>
          <a:ln>
            <a:noFill/>
          </a:ln>
        </p:spPr>
        <p:txBody>
          <a:bodyPr spcFirstLastPara="1" wrap="square" lIns="91425" tIns="91425" rIns="91425" bIns="91425" anchor="t" anchorCtr="0">
            <a:noAutofit/>
          </a:bodyPr>
          <a:lstStyle/>
          <a:p>
            <a:pPr lvl="0" algn="l" rtl="0">
              <a:spcBef>
                <a:spcPts val="0"/>
              </a:spcBef>
              <a:spcAft>
                <a:spcPts val="0"/>
              </a:spcAft>
            </a:pPr>
            <a:r>
              <a:rPr lang="de-DE" sz="1200" b="1" dirty="0"/>
              <a:t>Falscher Startpunkt der Routen-Polylinie in einigen Fällen:</a:t>
            </a:r>
            <a:endParaRPr lang="en-GB" sz="1200" b="1"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p:txBody>
      </p:sp>
      <p:cxnSp>
        <p:nvCxnSpPr>
          <p:cNvPr id="31" name="Straight Arrow Connector 30">
            <a:extLst>
              <a:ext uri="{FF2B5EF4-FFF2-40B4-BE49-F238E27FC236}">
                <a16:creationId xmlns:a16="http://schemas.microsoft.com/office/drawing/2014/main" id="{C52104A3-9C80-2780-3CD1-E75A3F6F21AA}"/>
              </a:ext>
            </a:extLst>
          </p:cNvPr>
          <p:cNvCxnSpPr>
            <a:cxnSpLocks/>
          </p:cNvCxnSpPr>
          <p:nvPr/>
        </p:nvCxnSpPr>
        <p:spPr>
          <a:xfrm>
            <a:off x="5481872" y="3630450"/>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948C4C16-210D-E1C5-B90E-6A0C33696263}"/>
              </a:ext>
            </a:extLst>
          </p:cNvPr>
          <p:cNvSpPr/>
          <p:nvPr/>
        </p:nvSpPr>
        <p:spPr>
          <a:xfrm>
            <a:off x="5360822" y="3522113"/>
            <a:ext cx="148650" cy="12580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5" name="TextBox 34">
            <a:extLst>
              <a:ext uri="{FF2B5EF4-FFF2-40B4-BE49-F238E27FC236}">
                <a16:creationId xmlns:a16="http://schemas.microsoft.com/office/drawing/2014/main" id="{4C812424-F183-3CAC-40F0-79A633A7CACB}"/>
              </a:ext>
            </a:extLst>
          </p:cNvPr>
          <p:cNvSpPr txBox="1"/>
          <p:nvPr/>
        </p:nvSpPr>
        <p:spPr>
          <a:xfrm>
            <a:off x="1891239" y="1153218"/>
            <a:ext cx="320922" cy="338554"/>
          </a:xfrm>
          <a:prstGeom prst="rect">
            <a:avLst/>
          </a:prstGeom>
          <a:noFill/>
        </p:spPr>
        <p:txBody>
          <a:bodyPr wrap="none" rtlCol="0">
            <a:spAutoFit/>
          </a:bodyPr>
          <a:lstStyle/>
          <a:p>
            <a:r>
              <a:rPr lang="de-DE" sz="1600" dirty="0"/>
              <a:t>A</a:t>
            </a:r>
            <a:endParaRPr lang="en-DE" sz="1600" dirty="0"/>
          </a:p>
        </p:txBody>
      </p:sp>
      <p:cxnSp>
        <p:nvCxnSpPr>
          <p:cNvPr id="4" name="Straight Connector 3">
            <a:extLst>
              <a:ext uri="{FF2B5EF4-FFF2-40B4-BE49-F238E27FC236}">
                <a16:creationId xmlns:a16="http://schemas.microsoft.com/office/drawing/2014/main" id="{3B5F2BAF-0A7F-BBF8-9CA3-CB0602BF91CC}"/>
              </a:ext>
            </a:extLst>
          </p:cNvPr>
          <p:cNvCxnSpPr/>
          <p:nvPr/>
        </p:nvCxnSpPr>
        <p:spPr>
          <a:xfrm>
            <a:off x="2018841" y="1531607"/>
            <a:ext cx="432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839FDFD-DF0A-B73B-CDC1-0FC724D26BD7}"/>
              </a:ext>
            </a:extLst>
          </p:cNvPr>
          <p:cNvSpPr txBox="1"/>
          <p:nvPr/>
        </p:nvSpPr>
        <p:spPr>
          <a:xfrm>
            <a:off x="1872000" y="1358227"/>
            <a:ext cx="305125" cy="369332"/>
          </a:xfrm>
          <a:prstGeom prst="rect">
            <a:avLst/>
          </a:prstGeom>
          <a:noFill/>
        </p:spPr>
        <p:txBody>
          <a:bodyPr wrap="square" rtlCol="0">
            <a:spAutoFit/>
          </a:bodyPr>
          <a:lstStyle/>
          <a:p>
            <a:r>
              <a:rPr lang="de-DE" sz="1800" b="1" dirty="0">
                <a:solidFill>
                  <a:schemeClr val="tx2"/>
                </a:solidFill>
              </a:rPr>
              <a:t>X</a:t>
            </a:r>
            <a:endParaRPr lang="en-DE" sz="1800" b="1" dirty="0">
              <a:solidFill>
                <a:schemeClr val="tx2"/>
              </a:solidFill>
            </a:endParaRPr>
          </a:p>
        </p:txBody>
      </p:sp>
      <p:sp>
        <p:nvSpPr>
          <p:cNvPr id="14" name="TextBox 13">
            <a:extLst>
              <a:ext uri="{FF2B5EF4-FFF2-40B4-BE49-F238E27FC236}">
                <a16:creationId xmlns:a16="http://schemas.microsoft.com/office/drawing/2014/main" id="{74C69187-CFEA-D36A-D5D2-170A36D1BC65}"/>
              </a:ext>
            </a:extLst>
          </p:cNvPr>
          <p:cNvSpPr txBox="1"/>
          <p:nvPr/>
        </p:nvSpPr>
        <p:spPr>
          <a:xfrm>
            <a:off x="6192000" y="1358227"/>
            <a:ext cx="305125" cy="369332"/>
          </a:xfrm>
          <a:prstGeom prst="rect">
            <a:avLst/>
          </a:prstGeom>
          <a:noFill/>
        </p:spPr>
        <p:txBody>
          <a:bodyPr wrap="square" rtlCol="0">
            <a:spAutoFit/>
          </a:bodyPr>
          <a:lstStyle/>
          <a:p>
            <a:r>
              <a:rPr lang="de-DE" sz="1800" b="1" dirty="0">
                <a:solidFill>
                  <a:schemeClr val="tx2"/>
                </a:solidFill>
              </a:rPr>
              <a:t>X</a:t>
            </a:r>
            <a:endParaRPr lang="en-DE" sz="1800" b="1" dirty="0">
              <a:solidFill>
                <a:schemeClr val="tx2"/>
              </a:solidFill>
            </a:endParaRPr>
          </a:p>
        </p:txBody>
      </p:sp>
      <p:sp>
        <p:nvSpPr>
          <p:cNvPr id="18" name="TextBox 17">
            <a:extLst>
              <a:ext uri="{FF2B5EF4-FFF2-40B4-BE49-F238E27FC236}">
                <a16:creationId xmlns:a16="http://schemas.microsoft.com/office/drawing/2014/main" id="{9A269B47-84E8-7618-4FC5-6250C471988E}"/>
              </a:ext>
            </a:extLst>
          </p:cNvPr>
          <p:cNvSpPr txBox="1"/>
          <p:nvPr/>
        </p:nvSpPr>
        <p:spPr>
          <a:xfrm>
            <a:off x="5112000" y="1359897"/>
            <a:ext cx="305125" cy="369332"/>
          </a:xfrm>
          <a:prstGeom prst="rect">
            <a:avLst/>
          </a:prstGeom>
          <a:noFill/>
        </p:spPr>
        <p:txBody>
          <a:bodyPr wrap="square" rtlCol="0">
            <a:spAutoFit/>
          </a:bodyPr>
          <a:lstStyle/>
          <a:p>
            <a:r>
              <a:rPr lang="de-DE" sz="1800" b="1" dirty="0">
                <a:solidFill>
                  <a:schemeClr val="tx2"/>
                </a:solidFill>
              </a:rPr>
              <a:t>X</a:t>
            </a:r>
            <a:endParaRPr lang="en-DE" sz="1800" b="1" dirty="0">
              <a:solidFill>
                <a:schemeClr val="tx2"/>
              </a:solidFill>
            </a:endParaRPr>
          </a:p>
        </p:txBody>
      </p:sp>
      <p:sp>
        <p:nvSpPr>
          <p:cNvPr id="28" name="TextBox 27">
            <a:extLst>
              <a:ext uri="{FF2B5EF4-FFF2-40B4-BE49-F238E27FC236}">
                <a16:creationId xmlns:a16="http://schemas.microsoft.com/office/drawing/2014/main" id="{5DA5105A-C9E9-C781-97B2-DF2B5609619C}"/>
              </a:ext>
            </a:extLst>
          </p:cNvPr>
          <p:cNvSpPr txBox="1"/>
          <p:nvPr/>
        </p:nvSpPr>
        <p:spPr>
          <a:xfrm>
            <a:off x="2952000" y="1359897"/>
            <a:ext cx="305125" cy="369332"/>
          </a:xfrm>
          <a:prstGeom prst="rect">
            <a:avLst/>
          </a:prstGeom>
          <a:noFill/>
        </p:spPr>
        <p:txBody>
          <a:bodyPr wrap="square" rtlCol="0">
            <a:spAutoFit/>
          </a:bodyPr>
          <a:lstStyle/>
          <a:p>
            <a:r>
              <a:rPr lang="de-DE" sz="1800" b="1" dirty="0">
                <a:solidFill>
                  <a:schemeClr val="tx2"/>
                </a:solidFill>
              </a:rPr>
              <a:t>X</a:t>
            </a:r>
            <a:endParaRPr lang="en-DE" sz="1800" b="1" dirty="0">
              <a:solidFill>
                <a:schemeClr val="tx2"/>
              </a:solidFill>
            </a:endParaRPr>
          </a:p>
        </p:txBody>
      </p:sp>
      <p:sp>
        <p:nvSpPr>
          <p:cNvPr id="36" name="TextBox 35">
            <a:extLst>
              <a:ext uri="{FF2B5EF4-FFF2-40B4-BE49-F238E27FC236}">
                <a16:creationId xmlns:a16="http://schemas.microsoft.com/office/drawing/2014/main" id="{E8822C02-4448-04E1-4B57-10FD232653F2}"/>
              </a:ext>
            </a:extLst>
          </p:cNvPr>
          <p:cNvSpPr txBox="1"/>
          <p:nvPr/>
        </p:nvSpPr>
        <p:spPr>
          <a:xfrm>
            <a:off x="4032000" y="1361017"/>
            <a:ext cx="305125" cy="369332"/>
          </a:xfrm>
          <a:prstGeom prst="rect">
            <a:avLst/>
          </a:prstGeom>
          <a:noFill/>
        </p:spPr>
        <p:txBody>
          <a:bodyPr wrap="square" rtlCol="0">
            <a:spAutoFit/>
          </a:bodyPr>
          <a:lstStyle/>
          <a:p>
            <a:r>
              <a:rPr lang="de-DE" sz="1800" b="1" dirty="0">
                <a:solidFill>
                  <a:schemeClr val="tx2"/>
                </a:solidFill>
              </a:rPr>
              <a:t>X</a:t>
            </a:r>
            <a:endParaRPr lang="en-DE" sz="1800" b="1" dirty="0">
              <a:solidFill>
                <a:schemeClr val="tx2"/>
              </a:solidFill>
            </a:endParaRPr>
          </a:p>
        </p:txBody>
      </p:sp>
      <p:sp>
        <p:nvSpPr>
          <p:cNvPr id="22" name="TextBox 21">
            <a:extLst>
              <a:ext uri="{FF2B5EF4-FFF2-40B4-BE49-F238E27FC236}">
                <a16:creationId xmlns:a16="http://schemas.microsoft.com/office/drawing/2014/main" id="{8658CD3A-FD08-BC3F-BDEF-3733B6FD1D9D}"/>
              </a:ext>
            </a:extLst>
          </p:cNvPr>
          <p:cNvSpPr txBox="1"/>
          <p:nvPr/>
        </p:nvSpPr>
        <p:spPr>
          <a:xfrm>
            <a:off x="3786107" y="3065765"/>
            <a:ext cx="320922" cy="338554"/>
          </a:xfrm>
          <a:prstGeom prst="rect">
            <a:avLst/>
          </a:prstGeom>
          <a:noFill/>
        </p:spPr>
        <p:txBody>
          <a:bodyPr wrap="none" rtlCol="0">
            <a:spAutoFit/>
          </a:bodyPr>
          <a:lstStyle/>
          <a:p>
            <a:r>
              <a:rPr lang="de-DE" sz="1600" dirty="0"/>
              <a:t>A</a:t>
            </a:r>
            <a:endParaRPr lang="en-DE" sz="1600" dirty="0"/>
          </a:p>
        </p:txBody>
      </p:sp>
      <p:cxnSp>
        <p:nvCxnSpPr>
          <p:cNvPr id="23" name="Straight Connector 22">
            <a:extLst>
              <a:ext uri="{FF2B5EF4-FFF2-40B4-BE49-F238E27FC236}">
                <a16:creationId xmlns:a16="http://schemas.microsoft.com/office/drawing/2014/main" id="{9B999934-EB5A-C47B-3748-4BDB2FF9AEEB}"/>
              </a:ext>
            </a:extLst>
          </p:cNvPr>
          <p:cNvCxnSpPr>
            <a:cxnSpLocks/>
          </p:cNvCxnSpPr>
          <p:nvPr/>
        </p:nvCxnSpPr>
        <p:spPr>
          <a:xfrm>
            <a:off x="3115109" y="3407555"/>
            <a:ext cx="32219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1B9B199-3D4C-C606-23C9-3B6E0D1C18B3}"/>
              </a:ext>
            </a:extLst>
          </p:cNvPr>
          <p:cNvSpPr txBox="1"/>
          <p:nvPr/>
        </p:nvSpPr>
        <p:spPr>
          <a:xfrm>
            <a:off x="6190198" y="3234175"/>
            <a:ext cx="305125" cy="369332"/>
          </a:xfrm>
          <a:prstGeom prst="rect">
            <a:avLst/>
          </a:prstGeom>
          <a:noFill/>
        </p:spPr>
        <p:txBody>
          <a:bodyPr wrap="square" rtlCol="0">
            <a:spAutoFit/>
          </a:bodyPr>
          <a:lstStyle/>
          <a:p>
            <a:r>
              <a:rPr lang="de-DE" sz="1800" b="1" dirty="0">
                <a:solidFill>
                  <a:schemeClr val="tx2"/>
                </a:solidFill>
              </a:rPr>
              <a:t>X</a:t>
            </a:r>
            <a:endParaRPr lang="en-DE" sz="1800" b="1" dirty="0">
              <a:solidFill>
                <a:schemeClr val="tx2"/>
              </a:solidFill>
            </a:endParaRPr>
          </a:p>
        </p:txBody>
      </p:sp>
      <p:sp>
        <p:nvSpPr>
          <p:cNvPr id="29" name="TextBox 28">
            <a:extLst>
              <a:ext uri="{FF2B5EF4-FFF2-40B4-BE49-F238E27FC236}">
                <a16:creationId xmlns:a16="http://schemas.microsoft.com/office/drawing/2014/main" id="{248BC026-9CCB-1D61-3BD2-C8119B0ABF81}"/>
              </a:ext>
            </a:extLst>
          </p:cNvPr>
          <p:cNvSpPr txBox="1"/>
          <p:nvPr/>
        </p:nvSpPr>
        <p:spPr>
          <a:xfrm>
            <a:off x="5110198" y="3235845"/>
            <a:ext cx="305125" cy="369332"/>
          </a:xfrm>
          <a:prstGeom prst="rect">
            <a:avLst/>
          </a:prstGeom>
          <a:noFill/>
        </p:spPr>
        <p:txBody>
          <a:bodyPr wrap="square" rtlCol="0">
            <a:spAutoFit/>
          </a:bodyPr>
          <a:lstStyle/>
          <a:p>
            <a:r>
              <a:rPr lang="de-DE" sz="1800" b="1" dirty="0">
                <a:solidFill>
                  <a:schemeClr val="tx2"/>
                </a:solidFill>
              </a:rPr>
              <a:t>X</a:t>
            </a:r>
            <a:endParaRPr lang="en-DE" sz="1800" b="1" dirty="0">
              <a:solidFill>
                <a:schemeClr val="tx2"/>
              </a:solidFill>
            </a:endParaRPr>
          </a:p>
        </p:txBody>
      </p:sp>
      <p:sp>
        <p:nvSpPr>
          <p:cNvPr id="30" name="TextBox 29">
            <a:extLst>
              <a:ext uri="{FF2B5EF4-FFF2-40B4-BE49-F238E27FC236}">
                <a16:creationId xmlns:a16="http://schemas.microsoft.com/office/drawing/2014/main" id="{0BE1BD8C-63DC-585E-9439-D2FF1B6D1342}"/>
              </a:ext>
            </a:extLst>
          </p:cNvPr>
          <p:cNvSpPr txBox="1"/>
          <p:nvPr/>
        </p:nvSpPr>
        <p:spPr>
          <a:xfrm>
            <a:off x="2950198" y="3235845"/>
            <a:ext cx="305125" cy="369332"/>
          </a:xfrm>
          <a:prstGeom prst="rect">
            <a:avLst/>
          </a:prstGeom>
          <a:noFill/>
        </p:spPr>
        <p:txBody>
          <a:bodyPr wrap="square" rtlCol="0">
            <a:spAutoFit/>
          </a:bodyPr>
          <a:lstStyle/>
          <a:p>
            <a:r>
              <a:rPr lang="de-DE" sz="1800" b="1" dirty="0">
                <a:solidFill>
                  <a:schemeClr val="tx2"/>
                </a:solidFill>
              </a:rPr>
              <a:t>X</a:t>
            </a:r>
            <a:endParaRPr lang="en-DE" sz="1800" b="1" dirty="0">
              <a:solidFill>
                <a:schemeClr val="tx2"/>
              </a:solidFill>
            </a:endParaRPr>
          </a:p>
        </p:txBody>
      </p:sp>
      <p:sp>
        <p:nvSpPr>
          <p:cNvPr id="32" name="TextBox 31">
            <a:extLst>
              <a:ext uri="{FF2B5EF4-FFF2-40B4-BE49-F238E27FC236}">
                <a16:creationId xmlns:a16="http://schemas.microsoft.com/office/drawing/2014/main" id="{DBC1A9C7-209A-E2B2-8884-E6F72D595F0C}"/>
              </a:ext>
            </a:extLst>
          </p:cNvPr>
          <p:cNvSpPr txBox="1"/>
          <p:nvPr/>
        </p:nvSpPr>
        <p:spPr>
          <a:xfrm>
            <a:off x="4030198" y="3236965"/>
            <a:ext cx="305125" cy="369332"/>
          </a:xfrm>
          <a:prstGeom prst="rect">
            <a:avLst/>
          </a:prstGeom>
          <a:noFill/>
        </p:spPr>
        <p:txBody>
          <a:bodyPr wrap="square" rtlCol="0">
            <a:spAutoFit/>
          </a:bodyPr>
          <a:lstStyle/>
          <a:p>
            <a:r>
              <a:rPr lang="de-DE" sz="1800" b="1" dirty="0">
                <a:solidFill>
                  <a:schemeClr val="tx2"/>
                </a:solidFill>
              </a:rPr>
              <a:t>X</a:t>
            </a:r>
            <a:endParaRPr lang="en-DE" sz="1800" b="1" dirty="0">
              <a:solidFill>
                <a:schemeClr val="tx2"/>
              </a:solidFill>
            </a:endParaRPr>
          </a:p>
        </p:txBody>
      </p:sp>
      <p:sp>
        <p:nvSpPr>
          <p:cNvPr id="33" name="TextBox 32">
            <a:extLst>
              <a:ext uri="{FF2B5EF4-FFF2-40B4-BE49-F238E27FC236}">
                <a16:creationId xmlns:a16="http://schemas.microsoft.com/office/drawing/2014/main" id="{9352033F-D67F-C71D-21A3-A44869F52190}"/>
              </a:ext>
            </a:extLst>
          </p:cNvPr>
          <p:cNvSpPr txBox="1"/>
          <p:nvPr/>
        </p:nvSpPr>
        <p:spPr>
          <a:xfrm>
            <a:off x="3177050" y="1967612"/>
            <a:ext cx="320922" cy="338554"/>
          </a:xfrm>
          <a:prstGeom prst="rect">
            <a:avLst/>
          </a:prstGeom>
          <a:noFill/>
        </p:spPr>
        <p:txBody>
          <a:bodyPr wrap="none" rtlCol="0">
            <a:spAutoFit/>
          </a:bodyPr>
          <a:lstStyle/>
          <a:p>
            <a:r>
              <a:rPr lang="de-DE" sz="1600" dirty="0"/>
              <a:t>A</a:t>
            </a:r>
            <a:endParaRPr lang="en-DE" sz="1600" dirty="0"/>
          </a:p>
        </p:txBody>
      </p:sp>
      <p:cxnSp>
        <p:nvCxnSpPr>
          <p:cNvPr id="34" name="Straight Connector 33">
            <a:extLst>
              <a:ext uri="{FF2B5EF4-FFF2-40B4-BE49-F238E27FC236}">
                <a16:creationId xmlns:a16="http://schemas.microsoft.com/office/drawing/2014/main" id="{02FA8FB8-04C7-9BAB-8594-787237C07DBE}"/>
              </a:ext>
            </a:extLst>
          </p:cNvPr>
          <p:cNvCxnSpPr>
            <a:cxnSpLocks/>
          </p:cNvCxnSpPr>
          <p:nvPr/>
        </p:nvCxnSpPr>
        <p:spPr>
          <a:xfrm>
            <a:off x="3113667" y="2294737"/>
            <a:ext cx="32219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271DAE4-EBC3-BC62-335C-5CDAC9A46E89}"/>
              </a:ext>
            </a:extLst>
          </p:cNvPr>
          <p:cNvSpPr txBox="1"/>
          <p:nvPr/>
        </p:nvSpPr>
        <p:spPr>
          <a:xfrm>
            <a:off x="6188756" y="2121357"/>
            <a:ext cx="305125" cy="369332"/>
          </a:xfrm>
          <a:prstGeom prst="rect">
            <a:avLst/>
          </a:prstGeom>
          <a:noFill/>
        </p:spPr>
        <p:txBody>
          <a:bodyPr wrap="square" rtlCol="0">
            <a:spAutoFit/>
          </a:bodyPr>
          <a:lstStyle/>
          <a:p>
            <a:r>
              <a:rPr lang="de-DE" sz="1800" b="1" dirty="0">
                <a:solidFill>
                  <a:schemeClr val="tx2"/>
                </a:solidFill>
              </a:rPr>
              <a:t>X</a:t>
            </a:r>
            <a:endParaRPr lang="en-DE" sz="1800" b="1" dirty="0">
              <a:solidFill>
                <a:schemeClr val="tx2"/>
              </a:solidFill>
            </a:endParaRPr>
          </a:p>
        </p:txBody>
      </p:sp>
      <p:sp>
        <p:nvSpPr>
          <p:cNvPr id="39" name="TextBox 38">
            <a:extLst>
              <a:ext uri="{FF2B5EF4-FFF2-40B4-BE49-F238E27FC236}">
                <a16:creationId xmlns:a16="http://schemas.microsoft.com/office/drawing/2014/main" id="{EBB7A0FA-F9B9-DCFC-93B4-B00F11519420}"/>
              </a:ext>
            </a:extLst>
          </p:cNvPr>
          <p:cNvSpPr txBox="1"/>
          <p:nvPr/>
        </p:nvSpPr>
        <p:spPr>
          <a:xfrm>
            <a:off x="5108756" y="2123027"/>
            <a:ext cx="305125" cy="369332"/>
          </a:xfrm>
          <a:prstGeom prst="rect">
            <a:avLst/>
          </a:prstGeom>
          <a:noFill/>
        </p:spPr>
        <p:txBody>
          <a:bodyPr wrap="square" rtlCol="0">
            <a:spAutoFit/>
          </a:bodyPr>
          <a:lstStyle/>
          <a:p>
            <a:r>
              <a:rPr lang="de-DE" sz="1800" b="1" dirty="0">
                <a:solidFill>
                  <a:schemeClr val="tx2"/>
                </a:solidFill>
              </a:rPr>
              <a:t>X</a:t>
            </a:r>
            <a:endParaRPr lang="en-DE" sz="1800" b="1" dirty="0">
              <a:solidFill>
                <a:schemeClr val="tx2"/>
              </a:solidFill>
            </a:endParaRPr>
          </a:p>
        </p:txBody>
      </p:sp>
      <p:sp>
        <p:nvSpPr>
          <p:cNvPr id="40" name="TextBox 39">
            <a:extLst>
              <a:ext uri="{FF2B5EF4-FFF2-40B4-BE49-F238E27FC236}">
                <a16:creationId xmlns:a16="http://schemas.microsoft.com/office/drawing/2014/main" id="{7669AA68-B836-079E-F884-BC7A4B12275A}"/>
              </a:ext>
            </a:extLst>
          </p:cNvPr>
          <p:cNvSpPr txBox="1"/>
          <p:nvPr/>
        </p:nvSpPr>
        <p:spPr>
          <a:xfrm>
            <a:off x="2948756" y="2123027"/>
            <a:ext cx="305125" cy="369332"/>
          </a:xfrm>
          <a:prstGeom prst="rect">
            <a:avLst/>
          </a:prstGeom>
          <a:noFill/>
        </p:spPr>
        <p:txBody>
          <a:bodyPr wrap="square" rtlCol="0">
            <a:spAutoFit/>
          </a:bodyPr>
          <a:lstStyle/>
          <a:p>
            <a:r>
              <a:rPr lang="de-DE" sz="1800" b="1" dirty="0">
                <a:solidFill>
                  <a:schemeClr val="tx2"/>
                </a:solidFill>
              </a:rPr>
              <a:t>X</a:t>
            </a:r>
            <a:endParaRPr lang="en-DE" sz="1800" b="1" dirty="0">
              <a:solidFill>
                <a:schemeClr val="tx2"/>
              </a:solidFill>
            </a:endParaRPr>
          </a:p>
        </p:txBody>
      </p:sp>
      <p:sp>
        <p:nvSpPr>
          <p:cNvPr id="41" name="TextBox 40">
            <a:extLst>
              <a:ext uri="{FF2B5EF4-FFF2-40B4-BE49-F238E27FC236}">
                <a16:creationId xmlns:a16="http://schemas.microsoft.com/office/drawing/2014/main" id="{F05DA70E-C15D-D81A-28D9-DE97563BF956}"/>
              </a:ext>
            </a:extLst>
          </p:cNvPr>
          <p:cNvSpPr txBox="1"/>
          <p:nvPr/>
        </p:nvSpPr>
        <p:spPr>
          <a:xfrm>
            <a:off x="4028756" y="2124147"/>
            <a:ext cx="305125" cy="369332"/>
          </a:xfrm>
          <a:prstGeom prst="rect">
            <a:avLst/>
          </a:prstGeom>
          <a:noFill/>
        </p:spPr>
        <p:txBody>
          <a:bodyPr wrap="square" rtlCol="0">
            <a:spAutoFit/>
          </a:bodyPr>
          <a:lstStyle/>
          <a:p>
            <a:r>
              <a:rPr lang="de-DE" sz="1800" b="1" dirty="0">
                <a:solidFill>
                  <a:schemeClr val="tx2"/>
                </a:solidFill>
              </a:rPr>
              <a:t>X</a:t>
            </a:r>
            <a:endParaRPr lang="en-DE" sz="1800" b="1" dirty="0">
              <a:solidFill>
                <a:schemeClr val="tx2"/>
              </a:solidFill>
            </a:endParaRPr>
          </a:p>
        </p:txBody>
      </p:sp>
      <p:sp>
        <p:nvSpPr>
          <p:cNvPr id="42" name="TextBox 41">
            <a:extLst>
              <a:ext uri="{FF2B5EF4-FFF2-40B4-BE49-F238E27FC236}">
                <a16:creationId xmlns:a16="http://schemas.microsoft.com/office/drawing/2014/main" id="{3D8A7AFE-6104-522C-A826-DE8755C87261}"/>
              </a:ext>
            </a:extLst>
          </p:cNvPr>
          <p:cNvSpPr txBox="1"/>
          <p:nvPr/>
        </p:nvSpPr>
        <p:spPr>
          <a:xfrm>
            <a:off x="3177050" y="2121357"/>
            <a:ext cx="305125" cy="369332"/>
          </a:xfrm>
          <a:prstGeom prst="rect">
            <a:avLst/>
          </a:prstGeom>
          <a:noFill/>
        </p:spPr>
        <p:txBody>
          <a:bodyPr wrap="square" rtlCol="0">
            <a:spAutoFit/>
          </a:bodyPr>
          <a:lstStyle/>
          <a:p>
            <a:r>
              <a:rPr lang="de-DE" sz="1800" b="1" dirty="0">
                <a:solidFill>
                  <a:srgbClr val="FF0000"/>
                </a:solidFill>
              </a:rPr>
              <a:t>X</a:t>
            </a:r>
            <a:endParaRPr lang="en-DE" sz="1800" b="1" dirty="0">
              <a:solidFill>
                <a:srgbClr val="FF0000"/>
              </a:solidFill>
            </a:endParaRPr>
          </a:p>
        </p:txBody>
      </p:sp>
      <p:sp>
        <p:nvSpPr>
          <p:cNvPr id="44" name="TextBox 43">
            <a:extLst>
              <a:ext uri="{FF2B5EF4-FFF2-40B4-BE49-F238E27FC236}">
                <a16:creationId xmlns:a16="http://schemas.microsoft.com/office/drawing/2014/main" id="{00CDD257-C6AA-7E11-2EB6-C459657D1F44}"/>
              </a:ext>
            </a:extLst>
          </p:cNvPr>
          <p:cNvSpPr txBox="1"/>
          <p:nvPr/>
        </p:nvSpPr>
        <p:spPr>
          <a:xfrm>
            <a:off x="3786334" y="3235042"/>
            <a:ext cx="305125" cy="369332"/>
          </a:xfrm>
          <a:prstGeom prst="rect">
            <a:avLst/>
          </a:prstGeom>
          <a:noFill/>
        </p:spPr>
        <p:txBody>
          <a:bodyPr wrap="square" rtlCol="0">
            <a:spAutoFit/>
          </a:bodyPr>
          <a:lstStyle/>
          <a:p>
            <a:r>
              <a:rPr lang="de-DE" sz="1800" b="1" dirty="0">
                <a:solidFill>
                  <a:srgbClr val="FF0000"/>
                </a:solidFill>
              </a:rPr>
              <a:t>X</a:t>
            </a:r>
            <a:endParaRPr lang="en-DE" sz="1800" b="1" dirty="0">
              <a:solidFill>
                <a:srgbClr val="FF0000"/>
              </a:solidFill>
            </a:endParaRPr>
          </a:p>
        </p:txBody>
      </p:sp>
      <p:cxnSp>
        <p:nvCxnSpPr>
          <p:cNvPr id="61" name="Straight Arrow Connector 60">
            <a:extLst>
              <a:ext uri="{FF2B5EF4-FFF2-40B4-BE49-F238E27FC236}">
                <a16:creationId xmlns:a16="http://schemas.microsoft.com/office/drawing/2014/main" id="{DCA3053F-0C21-9B4B-E7C5-9DED1A53C9A2}"/>
              </a:ext>
            </a:extLst>
          </p:cNvPr>
          <p:cNvCxnSpPr>
            <a:cxnSpLocks/>
          </p:cNvCxnSpPr>
          <p:nvPr/>
        </p:nvCxnSpPr>
        <p:spPr>
          <a:xfrm flipV="1">
            <a:off x="4190712" y="3606297"/>
            <a:ext cx="0" cy="272204"/>
          </a:xfrm>
          <a:prstGeom prst="straightConnector1">
            <a:avLst/>
          </a:prstGeom>
          <a:ln w="31750">
            <a:tailEnd type="triangle"/>
          </a:ln>
        </p:spPr>
        <p:style>
          <a:lnRef idx="1">
            <a:schemeClr val="accent2"/>
          </a:lnRef>
          <a:fillRef idx="0">
            <a:schemeClr val="accent2"/>
          </a:fillRef>
          <a:effectRef idx="0">
            <a:schemeClr val="accent2"/>
          </a:effectRef>
          <a:fontRef idx="minor">
            <a:schemeClr val="tx1"/>
          </a:fontRef>
        </p:style>
      </p:cxnSp>
      <p:cxnSp>
        <p:nvCxnSpPr>
          <p:cNvPr id="768" name="Straight Arrow Connector 767">
            <a:extLst>
              <a:ext uri="{FF2B5EF4-FFF2-40B4-BE49-F238E27FC236}">
                <a16:creationId xmlns:a16="http://schemas.microsoft.com/office/drawing/2014/main" id="{C69E9868-9BCE-1E3B-F01C-D749D168108D}"/>
              </a:ext>
            </a:extLst>
          </p:cNvPr>
          <p:cNvCxnSpPr>
            <a:cxnSpLocks/>
          </p:cNvCxnSpPr>
          <p:nvPr/>
        </p:nvCxnSpPr>
        <p:spPr>
          <a:xfrm flipV="1">
            <a:off x="3113667" y="2435648"/>
            <a:ext cx="0" cy="272204"/>
          </a:xfrm>
          <a:prstGeom prst="straightConnector1">
            <a:avLst/>
          </a:prstGeom>
          <a:ln w="31750">
            <a:tailEnd type="triangle"/>
          </a:ln>
        </p:spPr>
        <p:style>
          <a:lnRef idx="1">
            <a:schemeClr val="accent2"/>
          </a:lnRef>
          <a:fillRef idx="0">
            <a:schemeClr val="accent2"/>
          </a:fillRef>
          <a:effectRef idx="0">
            <a:schemeClr val="accent2"/>
          </a:effectRef>
          <a:fontRef idx="minor">
            <a:schemeClr val="tx1"/>
          </a:fontRef>
        </p:style>
      </p:cxnSp>
      <p:sp>
        <p:nvSpPr>
          <p:cNvPr id="769" name="TextBox 768">
            <a:extLst>
              <a:ext uri="{FF2B5EF4-FFF2-40B4-BE49-F238E27FC236}">
                <a16:creationId xmlns:a16="http://schemas.microsoft.com/office/drawing/2014/main" id="{BBD1B4C0-86A0-A39E-5EB7-E2381AA4C798}"/>
              </a:ext>
            </a:extLst>
          </p:cNvPr>
          <p:cNvSpPr txBox="1"/>
          <p:nvPr/>
        </p:nvSpPr>
        <p:spPr>
          <a:xfrm>
            <a:off x="622800" y="2147368"/>
            <a:ext cx="671979" cy="307777"/>
          </a:xfrm>
          <a:prstGeom prst="rect">
            <a:avLst/>
          </a:prstGeom>
          <a:noFill/>
        </p:spPr>
        <p:txBody>
          <a:bodyPr wrap="none" rtlCol="0">
            <a:spAutoFit/>
          </a:bodyPr>
          <a:lstStyle/>
          <a:p>
            <a:r>
              <a:rPr lang="de-DE" dirty="0"/>
              <a:t>Fall 1:</a:t>
            </a:r>
            <a:endParaRPr lang="en-DE" dirty="0"/>
          </a:p>
        </p:txBody>
      </p:sp>
      <p:sp>
        <p:nvSpPr>
          <p:cNvPr id="770" name="TextBox 769">
            <a:extLst>
              <a:ext uri="{FF2B5EF4-FFF2-40B4-BE49-F238E27FC236}">
                <a16:creationId xmlns:a16="http://schemas.microsoft.com/office/drawing/2014/main" id="{87A922B3-EFD2-69B7-F94E-AEF1D8378EFB}"/>
              </a:ext>
            </a:extLst>
          </p:cNvPr>
          <p:cNvSpPr txBox="1"/>
          <p:nvPr/>
        </p:nvSpPr>
        <p:spPr>
          <a:xfrm>
            <a:off x="624318" y="3250430"/>
            <a:ext cx="671979" cy="307777"/>
          </a:xfrm>
          <a:prstGeom prst="rect">
            <a:avLst/>
          </a:prstGeom>
          <a:noFill/>
        </p:spPr>
        <p:txBody>
          <a:bodyPr wrap="none" rtlCol="0">
            <a:spAutoFit/>
          </a:bodyPr>
          <a:lstStyle/>
          <a:p>
            <a:r>
              <a:rPr lang="de-DE" dirty="0"/>
              <a:t>Fall 2:</a:t>
            </a:r>
            <a:endParaRPr lang="en-DE" dirty="0"/>
          </a:p>
        </p:txBody>
      </p:sp>
      <p:sp>
        <p:nvSpPr>
          <p:cNvPr id="771" name="TextBox 770">
            <a:extLst>
              <a:ext uri="{FF2B5EF4-FFF2-40B4-BE49-F238E27FC236}">
                <a16:creationId xmlns:a16="http://schemas.microsoft.com/office/drawing/2014/main" id="{17491750-7FE6-C448-09C2-B087956E5075}"/>
              </a:ext>
            </a:extLst>
          </p:cNvPr>
          <p:cNvSpPr txBox="1"/>
          <p:nvPr/>
        </p:nvSpPr>
        <p:spPr>
          <a:xfrm>
            <a:off x="2235435" y="2708973"/>
            <a:ext cx="1941557" cy="230832"/>
          </a:xfrm>
          <a:prstGeom prst="rect">
            <a:avLst/>
          </a:prstGeom>
          <a:noFill/>
        </p:spPr>
        <p:txBody>
          <a:bodyPr wrap="none" rtlCol="0">
            <a:spAutoFit/>
          </a:bodyPr>
          <a:lstStyle/>
          <a:p>
            <a:r>
              <a:rPr lang="de-DE" sz="900" dirty="0"/>
              <a:t>Route startet an dieser Koordinate</a:t>
            </a:r>
            <a:endParaRPr lang="en-DE" sz="900" dirty="0"/>
          </a:p>
        </p:txBody>
      </p:sp>
      <p:sp>
        <p:nvSpPr>
          <p:cNvPr id="772" name="TextBox 771">
            <a:extLst>
              <a:ext uri="{FF2B5EF4-FFF2-40B4-BE49-F238E27FC236}">
                <a16:creationId xmlns:a16="http://schemas.microsoft.com/office/drawing/2014/main" id="{39EAD733-9A0C-B165-A118-18E5B1A20188}"/>
              </a:ext>
            </a:extLst>
          </p:cNvPr>
          <p:cNvSpPr txBox="1"/>
          <p:nvPr/>
        </p:nvSpPr>
        <p:spPr>
          <a:xfrm>
            <a:off x="3218434" y="3883601"/>
            <a:ext cx="1941557" cy="230832"/>
          </a:xfrm>
          <a:prstGeom prst="rect">
            <a:avLst/>
          </a:prstGeom>
          <a:noFill/>
        </p:spPr>
        <p:txBody>
          <a:bodyPr wrap="none" rtlCol="0">
            <a:spAutoFit/>
          </a:bodyPr>
          <a:lstStyle/>
          <a:p>
            <a:r>
              <a:rPr lang="de-DE" sz="900" dirty="0"/>
              <a:t>Route startet an dieser Koordinate</a:t>
            </a:r>
            <a:endParaRPr lang="en-DE" sz="900" dirty="0"/>
          </a:p>
        </p:txBody>
      </p:sp>
      <p:pic>
        <p:nvPicPr>
          <p:cNvPr id="773" name="Picture 772" descr="A map with a location marker&#10;&#10;AI-generated content may be incorrect.">
            <a:extLst>
              <a:ext uri="{FF2B5EF4-FFF2-40B4-BE49-F238E27FC236}">
                <a16:creationId xmlns:a16="http://schemas.microsoft.com/office/drawing/2014/main" id="{7EC03502-76C1-BFB2-4CF7-62453CBD1372}"/>
              </a:ext>
            </a:extLst>
          </p:cNvPr>
          <p:cNvPicPr>
            <a:picLocks noChangeAspect="1"/>
          </p:cNvPicPr>
          <p:nvPr/>
        </p:nvPicPr>
        <p:blipFill>
          <a:blip r:embed="rId3"/>
          <a:stretch>
            <a:fillRect/>
          </a:stretch>
        </p:blipFill>
        <p:spPr>
          <a:xfrm>
            <a:off x="6866381" y="1531607"/>
            <a:ext cx="1933845" cy="1409897"/>
          </a:xfrm>
          <a:prstGeom prst="rect">
            <a:avLst/>
          </a:prstGeom>
        </p:spPr>
      </p:pic>
      <p:pic>
        <p:nvPicPr>
          <p:cNvPr id="774" name="Picture 773" descr="A map of a city&#10;&#10;AI-generated content may be incorrect.">
            <a:extLst>
              <a:ext uri="{FF2B5EF4-FFF2-40B4-BE49-F238E27FC236}">
                <a16:creationId xmlns:a16="http://schemas.microsoft.com/office/drawing/2014/main" id="{6A4763C9-B037-6F87-8653-79F1C47F6C42}"/>
              </a:ext>
            </a:extLst>
          </p:cNvPr>
          <p:cNvPicPr>
            <a:picLocks noChangeAspect="1"/>
          </p:cNvPicPr>
          <p:nvPr/>
        </p:nvPicPr>
        <p:blipFill>
          <a:blip r:embed="rId4"/>
          <a:srcRect r="5618" b="29187"/>
          <a:stretch/>
        </p:blipFill>
        <p:spPr>
          <a:xfrm>
            <a:off x="6893653" y="3008093"/>
            <a:ext cx="1924109" cy="1409897"/>
          </a:xfrm>
          <a:prstGeom prst="rect">
            <a:avLst/>
          </a:prstGeom>
        </p:spPr>
      </p:pic>
    </p:spTree>
    <p:extLst>
      <p:ext uri="{BB962C8B-B14F-4D97-AF65-F5344CB8AC3E}">
        <p14:creationId xmlns:p14="http://schemas.microsoft.com/office/powerpoint/2010/main" val="1123312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19">
          <a:extLst>
            <a:ext uri="{FF2B5EF4-FFF2-40B4-BE49-F238E27FC236}">
              <a16:creationId xmlns:a16="http://schemas.microsoft.com/office/drawing/2014/main" id="{519D4378-C1D7-5AF1-D3D2-718C7F566A39}"/>
            </a:ext>
          </a:extLst>
        </p:cNvPr>
        <p:cNvGrpSpPr/>
        <p:nvPr/>
      </p:nvGrpSpPr>
      <p:grpSpPr>
        <a:xfrm>
          <a:off x="0" y="0"/>
          <a:ext cx="0" cy="0"/>
          <a:chOff x="0" y="0"/>
          <a:chExt cx="0" cy="0"/>
        </a:xfrm>
      </p:grpSpPr>
      <p:sp>
        <p:nvSpPr>
          <p:cNvPr id="820" name="Google Shape;820;p30">
            <a:extLst>
              <a:ext uri="{FF2B5EF4-FFF2-40B4-BE49-F238E27FC236}">
                <a16:creationId xmlns:a16="http://schemas.microsoft.com/office/drawing/2014/main" id="{AB14A711-F356-F277-949D-DFB6D6B5E73B}"/>
              </a:ext>
            </a:extLst>
          </p:cNvPr>
          <p:cNvSpPr txBox="1">
            <a:spLocks noGrp="1"/>
          </p:cNvSpPr>
          <p:nvPr>
            <p:ph type="title"/>
          </p:nvPr>
        </p:nvSpPr>
        <p:spPr>
          <a:xfrm>
            <a:off x="461938" y="114300"/>
            <a:ext cx="8520650" cy="329789"/>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None/>
            </a:pPr>
            <a:r>
              <a:rPr lang="en-GB" sz="1800" b="1" dirty="0">
                <a:solidFill>
                  <a:schemeClr val="dk1"/>
                </a:solidFill>
              </a:rPr>
              <a:t>Fragen ? (Ergebnis)</a:t>
            </a:r>
            <a:endParaRPr sz="1800" b="1" dirty="0">
              <a:solidFill>
                <a:schemeClr val="dk1"/>
              </a:solidFill>
            </a:endParaRPr>
          </a:p>
        </p:txBody>
      </p:sp>
      <p:sp>
        <p:nvSpPr>
          <p:cNvPr id="821" name="Google Shape;821;p30">
            <a:extLst>
              <a:ext uri="{FF2B5EF4-FFF2-40B4-BE49-F238E27FC236}">
                <a16:creationId xmlns:a16="http://schemas.microsoft.com/office/drawing/2014/main" id="{D5AEC15C-2747-CF99-64C3-644344AB33CB}"/>
              </a:ext>
            </a:extLst>
          </p:cNvPr>
          <p:cNvSpPr txBox="1">
            <a:spLocks noGrp="1"/>
          </p:cNvSpPr>
          <p:nvPr>
            <p:ph type="dt" idx="10"/>
          </p:nvPr>
        </p:nvSpPr>
        <p:spPr>
          <a:xfrm>
            <a:off x="71400" y="4863249"/>
            <a:ext cx="19803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fr" sz="1100" dirty="0"/>
              <a:t>18.03.2025</a:t>
            </a:r>
          </a:p>
        </p:txBody>
      </p:sp>
      <p:sp>
        <p:nvSpPr>
          <p:cNvPr id="822" name="Google Shape;822;p30">
            <a:extLst>
              <a:ext uri="{FF2B5EF4-FFF2-40B4-BE49-F238E27FC236}">
                <a16:creationId xmlns:a16="http://schemas.microsoft.com/office/drawing/2014/main" id="{0EAE0720-252D-858A-1D09-1EA0A91DFC7B}"/>
              </a:ext>
            </a:extLst>
          </p:cNvPr>
          <p:cNvSpPr txBox="1">
            <a:spLocks noGrp="1"/>
          </p:cNvSpPr>
          <p:nvPr>
            <p:ph type="ftr" idx="11"/>
          </p:nvPr>
        </p:nvSpPr>
        <p:spPr>
          <a:xfrm>
            <a:off x="1961652" y="4863249"/>
            <a:ext cx="4680624"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fr" sz="1100"/>
              <a:t>Omar Zitouni</a:t>
            </a:r>
            <a:endParaRPr sz="1100"/>
          </a:p>
        </p:txBody>
      </p:sp>
      <p:sp>
        <p:nvSpPr>
          <p:cNvPr id="823" name="Google Shape;823;p30">
            <a:extLst>
              <a:ext uri="{FF2B5EF4-FFF2-40B4-BE49-F238E27FC236}">
                <a16:creationId xmlns:a16="http://schemas.microsoft.com/office/drawing/2014/main" id="{6980B2FA-7921-1F91-88E4-ACF0A81F8565}"/>
              </a:ext>
            </a:extLst>
          </p:cNvPr>
          <p:cNvSpPr txBox="1">
            <a:spLocks noGrp="1"/>
          </p:cNvSpPr>
          <p:nvPr>
            <p:ph type="sldNum" idx="12"/>
          </p:nvPr>
        </p:nvSpPr>
        <p:spPr>
          <a:xfrm>
            <a:off x="6642276" y="4863249"/>
            <a:ext cx="720096"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fr" sz="1100"/>
              <a:t>26</a:t>
            </a:fld>
            <a:endParaRPr sz="1100"/>
          </a:p>
        </p:txBody>
      </p:sp>
      <p:sp>
        <p:nvSpPr>
          <p:cNvPr id="826" name="Google Shape;826;p30">
            <a:extLst>
              <a:ext uri="{FF2B5EF4-FFF2-40B4-BE49-F238E27FC236}">
                <a16:creationId xmlns:a16="http://schemas.microsoft.com/office/drawing/2014/main" id="{BE1EE301-3191-C228-AAD5-87D05C29F235}"/>
              </a:ext>
            </a:extLst>
          </p:cNvPr>
          <p:cNvSpPr/>
          <p:nvPr/>
        </p:nvSpPr>
        <p:spPr>
          <a:xfrm>
            <a:off x="6499350" y="2086625"/>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7" name="Google Shape;827;p30">
            <a:extLst>
              <a:ext uri="{FF2B5EF4-FFF2-40B4-BE49-F238E27FC236}">
                <a16:creationId xmlns:a16="http://schemas.microsoft.com/office/drawing/2014/main" id="{5FA0A418-17A8-9B83-68D9-28E8DD898B2F}"/>
              </a:ext>
            </a:extLst>
          </p:cNvPr>
          <p:cNvSpPr/>
          <p:nvPr/>
        </p:nvSpPr>
        <p:spPr>
          <a:xfrm>
            <a:off x="6472800" y="3839850"/>
            <a:ext cx="242100" cy="309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8" name="Google Shape;828;p30">
            <a:extLst>
              <a:ext uri="{FF2B5EF4-FFF2-40B4-BE49-F238E27FC236}">
                <a16:creationId xmlns:a16="http://schemas.microsoft.com/office/drawing/2014/main" id="{5E028483-3E6A-4ED8-1D22-349DC00B9E30}"/>
              </a:ext>
            </a:extLst>
          </p:cNvPr>
          <p:cNvSpPr/>
          <p:nvPr/>
        </p:nvSpPr>
        <p:spPr>
          <a:xfrm>
            <a:off x="6573600" y="1912200"/>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9" name="Google Shape;829;p30">
            <a:extLst>
              <a:ext uri="{FF2B5EF4-FFF2-40B4-BE49-F238E27FC236}">
                <a16:creationId xmlns:a16="http://schemas.microsoft.com/office/drawing/2014/main" id="{0B53F280-B89F-981B-E915-AF48D0CA56CB}"/>
              </a:ext>
            </a:extLst>
          </p:cNvPr>
          <p:cNvSpPr/>
          <p:nvPr/>
        </p:nvSpPr>
        <p:spPr>
          <a:xfrm>
            <a:off x="6573600" y="3615450"/>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0" name="Google Shape;830;p30">
            <a:extLst>
              <a:ext uri="{FF2B5EF4-FFF2-40B4-BE49-F238E27FC236}">
                <a16:creationId xmlns:a16="http://schemas.microsoft.com/office/drawing/2014/main" id="{11D9D1F7-709A-12DE-2D9F-09998EBEECB0}"/>
              </a:ext>
            </a:extLst>
          </p:cNvPr>
          <p:cNvSpPr/>
          <p:nvPr/>
        </p:nvSpPr>
        <p:spPr>
          <a:xfrm>
            <a:off x="3813250" y="4250625"/>
            <a:ext cx="663600" cy="194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1" name="Google Shape;831;p30">
            <a:extLst>
              <a:ext uri="{FF2B5EF4-FFF2-40B4-BE49-F238E27FC236}">
                <a16:creationId xmlns:a16="http://schemas.microsoft.com/office/drawing/2014/main" id="{AFD452CC-6654-7CD6-FE1B-A9908CEACCC5}"/>
              </a:ext>
            </a:extLst>
          </p:cNvPr>
          <p:cNvSpPr txBox="1"/>
          <p:nvPr/>
        </p:nvSpPr>
        <p:spPr>
          <a:xfrm>
            <a:off x="4072750" y="4007075"/>
            <a:ext cx="144600" cy="1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a:p>
        </p:txBody>
      </p:sp>
      <p:sp>
        <p:nvSpPr>
          <p:cNvPr id="3" name="Google Shape;824;p30">
            <a:extLst>
              <a:ext uri="{FF2B5EF4-FFF2-40B4-BE49-F238E27FC236}">
                <a16:creationId xmlns:a16="http://schemas.microsoft.com/office/drawing/2014/main" id="{21CD6DC3-5454-EE54-11F1-A6DA9A3A7E59}"/>
              </a:ext>
            </a:extLst>
          </p:cNvPr>
          <p:cNvSpPr txBox="1"/>
          <p:nvPr/>
        </p:nvSpPr>
        <p:spPr>
          <a:xfrm>
            <a:off x="130629" y="698475"/>
            <a:ext cx="8851959" cy="3729200"/>
          </a:xfrm>
          <a:prstGeom prst="rect">
            <a:avLst/>
          </a:prstGeom>
          <a:noFill/>
          <a:ln>
            <a:noFill/>
          </a:ln>
        </p:spPr>
        <p:txBody>
          <a:bodyPr spcFirstLastPara="1" wrap="square" lIns="91425" tIns="91425" rIns="91425" bIns="91425" anchor="t" anchorCtr="0">
            <a:noAutofit/>
          </a:bodyPr>
          <a:lstStyle/>
          <a:p>
            <a:pPr lvl="0" algn="l" rtl="0">
              <a:spcBef>
                <a:spcPts val="0"/>
              </a:spcBef>
              <a:spcAft>
                <a:spcPts val="0"/>
              </a:spcAft>
            </a:pPr>
            <a:r>
              <a:rPr lang="de-DE" sz="1200" b="1" dirty="0"/>
              <a:t>Falscher Startpunkt der Routen-Polylinie in einigen Fällen: Lösung</a:t>
            </a:r>
            <a:endParaRPr lang="en-GB" sz="1200" b="1"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r>
              <a:rPr lang="en-GB" sz="1200" dirty="0"/>
              <a:t>Strecke “i -&gt; i+1” löschen			          Strecke “i -&gt; i+1” löschen</a:t>
            </a:r>
          </a:p>
          <a:p>
            <a:pPr marL="0" lvl="0" indent="0" algn="l" rtl="0">
              <a:spcBef>
                <a:spcPts val="0"/>
              </a:spcBef>
              <a:spcAft>
                <a:spcPts val="0"/>
              </a:spcAft>
              <a:buNone/>
            </a:pPr>
            <a:r>
              <a:rPr lang="en-GB" sz="1200" dirty="0"/>
              <a:t>Strecke “Krankenwagen-Standort (A) -&gt; i+1” voranfügen       Strecke “Krankenwagen-Standort (A) -&gt; i+1” voranfügen</a:t>
            </a:r>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p:txBody>
      </p:sp>
      <p:cxnSp>
        <p:nvCxnSpPr>
          <p:cNvPr id="31" name="Straight Arrow Connector 30">
            <a:extLst>
              <a:ext uri="{FF2B5EF4-FFF2-40B4-BE49-F238E27FC236}">
                <a16:creationId xmlns:a16="http://schemas.microsoft.com/office/drawing/2014/main" id="{33198D26-F8AB-2A4F-C2CB-A7DC488D3192}"/>
              </a:ext>
            </a:extLst>
          </p:cNvPr>
          <p:cNvCxnSpPr>
            <a:cxnSpLocks/>
          </p:cNvCxnSpPr>
          <p:nvPr/>
        </p:nvCxnSpPr>
        <p:spPr>
          <a:xfrm>
            <a:off x="5481872" y="3630450"/>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D78A89BF-FB8F-549F-5D8C-C23889E336D9}"/>
              </a:ext>
            </a:extLst>
          </p:cNvPr>
          <p:cNvSpPr/>
          <p:nvPr/>
        </p:nvSpPr>
        <p:spPr>
          <a:xfrm>
            <a:off x="5360822" y="3522113"/>
            <a:ext cx="148650" cy="12580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 name="TextBox 21">
            <a:extLst>
              <a:ext uri="{FF2B5EF4-FFF2-40B4-BE49-F238E27FC236}">
                <a16:creationId xmlns:a16="http://schemas.microsoft.com/office/drawing/2014/main" id="{38120435-4F9B-8180-33AB-F02228BEB9FB}"/>
              </a:ext>
            </a:extLst>
          </p:cNvPr>
          <p:cNvSpPr txBox="1"/>
          <p:nvPr/>
        </p:nvSpPr>
        <p:spPr>
          <a:xfrm>
            <a:off x="5273003" y="1451651"/>
            <a:ext cx="320922" cy="338554"/>
          </a:xfrm>
          <a:prstGeom prst="rect">
            <a:avLst/>
          </a:prstGeom>
          <a:noFill/>
        </p:spPr>
        <p:txBody>
          <a:bodyPr wrap="none" rtlCol="0">
            <a:spAutoFit/>
          </a:bodyPr>
          <a:lstStyle/>
          <a:p>
            <a:r>
              <a:rPr lang="de-DE" sz="1600" dirty="0"/>
              <a:t>A</a:t>
            </a:r>
            <a:endParaRPr lang="en-DE" sz="1600" dirty="0"/>
          </a:p>
        </p:txBody>
      </p:sp>
      <p:cxnSp>
        <p:nvCxnSpPr>
          <p:cNvPr id="23" name="Straight Connector 22">
            <a:extLst>
              <a:ext uri="{FF2B5EF4-FFF2-40B4-BE49-F238E27FC236}">
                <a16:creationId xmlns:a16="http://schemas.microsoft.com/office/drawing/2014/main" id="{5F48272B-5113-27AA-7A9F-CB717BE6C5CC}"/>
              </a:ext>
            </a:extLst>
          </p:cNvPr>
          <p:cNvCxnSpPr>
            <a:cxnSpLocks/>
          </p:cNvCxnSpPr>
          <p:nvPr/>
        </p:nvCxnSpPr>
        <p:spPr>
          <a:xfrm>
            <a:off x="4602005" y="1793441"/>
            <a:ext cx="32219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8DA16D4-DE70-07A8-79E3-6423CB6DFF70}"/>
              </a:ext>
            </a:extLst>
          </p:cNvPr>
          <p:cNvSpPr txBox="1"/>
          <p:nvPr/>
        </p:nvSpPr>
        <p:spPr>
          <a:xfrm>
            <a:off x="7677094" y="1620061"/>
            <a:ext cx="305125" cy="369332"/>
          </a:xfrm>
          <a:prstGeom prst="rect">
            <a:avLst/>
          </a:prstGeom>
          <a:noFill/>
        </p:spPr>
        <p:txBody>
          <a:bodyPr wrap="square" rtlCol="0">
            <a:spAutoFit/>
          </a:bodyPr>
          <a:lstStyle/>
          <a:p>
            <a:r>
              <a:rPr lang="de-DE" sz="1800" b="1" dirty="0">
                <a:solidFill>
                  <a:schemeClr val="tx2"/>
                </a:solidFill>
              </a:rPr>
              <a:t>X</a:t>
            </a:r>
            <a:endParaRPr lang="en-DE" sz="1800" b="1" dirty="0">
              <a:solidFill>
                <a:schemeClr val="tx2"/>
              </a:solidFill>
            </a:endParaRPr>
          </a:p>
        </p:txBody>
      </p:sp>
      <p:sp>
        <p:nvSpPr>
          <p:cNvPr id="29" name="TextBox 28">
            <a:extLst>
              <a:ext uri="{FF2B5EF4-FFF2-40B4-BE49-F238E27FC236}">
                <a16:creationId xmlns:a16="http://schemas.microsoft.com/office/drawing/2014/main" id="{9BBACC5B-530A-4A31-E22E-E4F196494E8C}"/>
              </a:ext>
            </a:extLst>
          </p:cNvPr>
          <p:cNvSpPr txBox="1"/>
          <p:nvPr/>
        </p:nvSpPr>
        <p:spPr>
          <a:xfrm>
            <a:off x="6597094" y="1621731"/>
            <a:ext cx="305125" cy="369332"/>
          </a:xfrm>
          <a:prstGeom prst="rect">
            <a:avLst/>
          </a:prstGeom>
          <a:noFill/>
        </p:spPr>
        <p:txBody>
          <a:bodyPr wrap="square" rtlCol="0">
            <a:spAutoFit/>
          </a:bodyPr>
          <a:lstStyle/>
          <a:p>
            <a:r>
              <a:rPr lang="de-DE" sz="1800" b="1" dirty="0">
                <a:solidFill>
                  <a:schemeClr val="tx2"/>
                </a:solidFill>
              </a:rPr>
              <a:t>X</a:t>
            </a:r>
            <a:endParaRPr lang="en-DE" sz="1800" b="1" dirty="0">
              <a:solidFill>
                <a:schemeClr val="tx2"/>
              </a:solidFill>
            </a:endParaRPr>
          </a:p>
        </p:txBody>
      </p:sp>
      <p:sp>
        <p:nvSpPr>
          <p:cNvPr id="30" name="TextBox 29">
            <a:extLst>
              <a:ext uri="{FF2B5EF4-FFF2-40B4-BE49-F238E27FC236}">
                <a16:creationId xmlns:a16="http://schemas.microsoft.com/office/drawing/2014/main" id="{FFFE2C94-3B75-EC08-B8A3-08FAC839328D}"/>
              </a:ext>
            </a:extLst>
          </p:cNvPr>
          <p:cNvSpPr txBox="1"/>
          <p:nvPr/>
        </p:nvSpPr>
        <p:spPr>
          <a:xfrm>
            <a:off x="4437094" y="1621731"/>
            <a:ext cx="305125" cy="369332"/>
          </a:xfrm>
          <a:prstGeom prst="rect">
            <a:avLst/>
          </a:prstGeom>
          <a:noFill/>
        </p:spPr>
        <p:txBody>
          <a:bodyPr wrap="square" rtlCol="0">
            <a:spAutoFit/>
          </a:bodyPr>
          <a:lstStyle/>
          <a:p>
            <a:r>
              <a:rPr lang="de-DE" sz="1800" b="1" dirty="0">
                <a:solidFill>
                  <a:schemeClr val="tx2"/>
                </a:solidFill>
              </a:rPr>
              <a:t>X</a:t>
            </a:r>
            <a:endParaRPr lang="en-DE" sz="1800" b="1" dirty="0">
              <a:solidFill>
                <a:schemeClr val="tx2"/>
              </a:solidFill>
            </a:endParaRPr>
          </a:p>
        </p:txBody>
      </p:sp>
      <p:sp>
        <p:nvSpPr>
          <p:cNvPr id="32" name="TextBox 31">
            <a:extLst>
              <a:ext uri="{FF2B5EF4-FFF2-40B4-BE49-F238E27FC236}">
                <a16:creationId xmlns:a16="http://schemas.microsoft.com/office/drawing/2014/main" id="{8C79EF39-BBD1-F41A-D0B6-A6E620F112FD}"/>
              </a:ext>
            </a:extLst>
          </p:cNvPr>
          <p:cNvSpPr txBox="1"/>
          <p:nvPr/>
        </p:nvSpPr>
        <p:spPr>
          <a:xfrm>
            <a:off x="5517094" y="1622851"/>
            <a:ext cx="305125" cy="369332"/>
          </a:xfrm>
          <a:prstGeom prst="rect">
            <a:avLst/>
          </a:prstGeom>
          <a:noFill/>
        </p:spPr>
        <p:txBody>
          <a:bodyPr wrap="square" rtlCol="0">
            <a:spAutoFit/>
          </a:bodyPr>
          <a:lstStyle/>
          <a:p>
            <a:r>
              <a:rPr lang="de-DE" sz="1800" b="1" dirty="0">
                <a:solidFill>
                  <a:schemeClr val="tx2"/>
                </a:solidFill>
              </a:rPr>
              <a:t>X</a:t>
            </a:r>
            <a:endParaRPr lang="en-DE" sz="1800" b="1" dirty="0">
              <a:solidFill>
                <a:schemeClr val="tx2"/>
              </a:solidFill>
            </a:endParaRPr>
          </a:p>
        </p:txBody>
      </p:sp>
      <p:sp>
        <p:nvSpPr>
          <p:cNvPr id="33" name="TextBox 32">
            <a:extLst>
              <a:ext uri="{FF2B5EF4-FFF2-40B4-BE49-F238E27FC236}">
                <a16:creationId xmlns:a16="http://schemas.microsoft.com/office/drawing/2014/main" id="{7F5D5F98-6491-5B12-5665-877820AB459D}"/>
              </a:ext>
            </a:extLst>
          </p:cNvPr>
          <p:cNvSpPr txBox="1"/>
          <p:nvPr/>
        </p:nvSpPr>
        <p:spPr>
          <a:xfrm>
            <a:off x="449753" y="1466679"/>
            <a:ext cx="320922" cy="338554"/>
          </a:xfrm>
          <a:prstGeom prst="rect">
            <a:avLst/>
          </a:prstGeom>
          <a:noFill/>
        </p:spPr>
        <p:txBody>
          <a:bodyPr wrap="none" rtlCol="0">
            <a:spAutoFit/>
          </a:bodyPr>
          <a:lstStyle/>
          <a:p>
            <a:r>
              <a:rPr lang="de-DE" sz="1600" dirty="0"/>
              <a:t>A</a:t>
            </a:r>
            <a:endParaRPr lang="en-DE" sz="1600" dirty="0"/>
          </a:p>
        </p:txBody>
      </p:sp>
      <p:cxnSp>
        <p:nvCxnSpPr>
          <p:cNvPr id="34" name="Straight Connector 33">
            <a:extLst>
              <a:ext uri="{FF2B5EF4-FFF2-40B4-BE49-F238E27FC236}">
                <a16:creationId xmlns:a16="http://schemas.microsoft.com/office/drawing/2014/main" id="{841020DB-4176-FE59-E4C6-2CE8884B50B5}"/>
              </a:ext>
            </a:extLst>
          </p:cNvPr>
          <p:cNvCxnSpPr>
            <a:cxnSpLocks/>
          </p:cNvCxnSpPr>
          <p:nvPr/>
        </p:nvCxnSpPr>
        <p:spPr>
          <a:xfrm>
            <a:off x="386370" y="1793804"/>
            <a:ext cx="32219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852B591-6167-AD5F-1950-9DDC3E595CBD}"/>
              </a:ext>
            </a:extLst>
          </p:cNvPr>
          <p:cNvSpPr txBox="1"/>
          <p:nvPr/>
        </p:nvSpPr>
        <p:spPr>
          <a:xfrm>
            <a:off x="3461459" y="1620424"/>
            <a:ext cx="305125" cy="369332"/>
          </a:xfrm>
          <a:prstGeom prst="rect">
            <a:avLst/>
          </a:prstGeom>
          <a:noFill/>
        </p:spPr>
        <p:txBody>
          <a:bodyPr wrap="square" rtlCol="0">
            <a:spAutoFit/>
          </a:bodyPr>
          <a:lstStyle/>
          <a:p>
            <a:r>
              <a:rPr lang="de-DE" sz="1800" b="1" dirty="0">
                <a:solidFill>
                  <a:schemeClr val="tx2"/>
                </a:solidFill>
              </a:rPr>
              <a:t>X</a:t>
            </a:r>
            <a:endParaRPr lang="en-DE" sz="1800" b="1" dirty="0">
              <a:solidFill>
                <a:schemeClr val="tx2"/>
              </a:solidFill>
            </a:endParaRPr>
          </a:p>
        </p:txBody>
      </p:sp>
      <p:sp>
        <p:nvSpPr>
          <p:cNvPr id="39" name="TextBox 38">
            <a:extLst>
              <a:ext uri="{FF2B5EF4-FFF2-40B4-BE49-F238E27FC236}">
                <a16:creationId xmlns:a16="http://schemas.microsoft.com/office/drawing/2014/main" id="{8BDECE3B-A002-1BCA-0163-41D93630C869}"/>
              </a:ext>
            </a:extLst>
          </p:cNvPr>
          <p:cNvSpPr txBox="1"/>
          <p:nvPr/>
        </p:nvSpPr>
        <p:spPr>
          <a:xfrm>
            <a:off x="2381459" y="1622094"/>
            <a:ext cx="305125" cy="369332"/>
          </a:xfrm>
          <a:prstGeom prst="rect">
            <a:avLst/>
          </a:prstGeom>
          <a:noFill/>
        </p:spPr>
        <p:txBody>
          <a:bodyPr wrap="square" rtlCol="0">
            <a:spAutoFit/>
          </a:bodyPr>
          <a:lstStyle/>
          <a:p>
            <a:r>
              <a:rPr lang="de-DE" sz="1800" b="1" dirty="0">
                <a:solidFill>
                  <a:schemeClr val="tx2"/>
                </a:solidFill>
              </a:rPr>
              <a:t>X</a:t>
            </a:r>
            <a:endParaRPr lang="en-DE" sz="1800" b="1" dirty="0">
              <a:solidFill>
                <a:schemeClr val="tx2"/>
              </a:solidFill>
            </a:endParaRPr>
          </a:p>
        </p:txBody>
      </p:sp>
      <p:sp>
        <p:nvSpPr>
          <p:cNvPr id="40" name="TextBox 39">
            <a:extLst>
              <a:ext uri="{FF2B5EF4-FFF2-40B4-BE49-F238E27FC236}">
                <a16:creationId xmlns:a16="http://schemas.microsoft.com/office/drawing/2014/main" id="{7C1780FF-090B-6C41-EAF0-B33822FEE4B5}"/>
              </a:ext>
            </a:extLst>
          </p:cNvPr>
          <p:cNvSpPr txBox="1"/>
          <p:nvPr/>
        </p:nvSpPr>
        <p:spPr>
          <a:xfrm>
            <a:off x="221459" y="1622094"/>
            <a:ext cx="305125" cy="369332"/>
          </a:xfrm>
          <a:prstGeom prst="rect">
            <a:avLst/>
          </a:prstGeom>
          <a:noFill/>
        </p:spPr>
        <p:txBody>
          <a:bodyPr wrap="square" rtlCol="0">
            <a:spAutoFit/>
          </a:bodyPr>
          <a:lstStyle/>
          <a:p>
            <a:r>
              <a:rPr lang="de-DE" sz="1800" b="1" dirty="0">
                <a:solidFill>
                  <a:schemeClr val="tx2"/>
                </a:solidFill>
              </a:rPr>
              <a:t>X</a:t>
            </a:r>
            <a:endParaRPr lang="en-DE" sz="1800" b="1" dirty="0">
              <a:solidFill>
                <a:schemeClr val="tx2"/>
              </a:solidFill>
            </a:endParaRPr>
          </a:p>
        </p:txBody>
      </p:sp>
      <p:sp>
        <p:nvSpPr>
          <p:cNvPr id="41" name="TextBox 40">
            <a:extLst>
              <a:ext uri="{FF2B5EF4-FFF2-40B4-BE49-F238E27FC236}">
                <a16:creationId xmlns:a16="http://schemas.microsoft.com/office/drawing/2014/main" id="{BE2E3AB4-4483-6B19-7633-0D2A00E7B774}"/>
              </a:ext>
            </a:extLst>
          </p:cNvPr>
          <p:cNvSpPr txBox="1"/>
          <p:nvPr/>
        </p:nvSpPr>
        <p:spPr>
          <a:xfrm>
            <a:off x="1301459" y="1623214"/>
            <a:ext cx="305125" cy="369332"/>
          </a:xfrm>
          <a:prstGeom prst="rect">
            <a:avLst/>
          </a:prstGeom>
          <a:noFill/>
        </p:spPr>
        <p:txBody>
          <a:bodyPr wrap="square" rtlCol="0">
            <a:spAutoFit/>
          </a:bodyPr>
          <a:lstStyle/>
          <a:p>
            <a:r>
              <a:rPr lang="de-DE" sz="1800" b="1" dirty="0">
                <a:solidFill>
                  <a:schemeClr val="tx2"/>
                </a:solidFill>
              </a:rPr>
              <a:t>X</a:t>
            </a:r>
            <a:endParaRPr lang="en-DE" sz="1800" b="1" dirty="0">
              <a:solidFill>
                <a:schemeClr val="tx2"/>
              </a:solidFill>
            </a:endParaRPr>
          </a:p>
        </p:txBody>
      </p:sp>
      <p:sp>
        <p:nvSpPr>
          <p:cNvPr id="42" name="TextBox 41">
            <a:extLst>
              <a:ext uri="{FF2B5EF4-FFF2-40B4-BE49-F238E27FC236}">
                <a16:creationId xmlns:a16="http://schemas.microsoft.com/office/drawing/2014/main" id="{E158BECB-92BB-4FC7-6F92-D090CCFB9243}"/>
              </a:ext>
            </a:extLst>
          </p:cNvPr>
          <p:cNvSpPr txBox="1"/>
          <p:nvPr/>
        </p:nvSpPr>
        <p:spPr>
          <a:xfrm>
            <a:off x="449753" y="1620424"/>
            <a:ext cx="305125" cy="369332"/>
          </a:xfrm>
          <a:prstGeom prst="rect">
            <a:avLst/>
          </a:prstGeom>
          <a:noFill/>
        </p:spPr>
        <p:txBody>
          <a:bodyPr wrap="square" rtlCol="0">
            <a:spAutoFit/>
          </a:bodyPr>
          <a:lstStyle/>
          <a:p>
            <a:r>
              <a:rPr lang="de-DE" sz="1800" b="1" dirty="0">
                <a:solidFill>
                  <a:srgbClr val="FF0000"/>
                </a:solidFill>
              </a:rPr>
              <a:t>X</a:t>
            </a:r>
            <a:endParaRPr lang="en-DE" sz="1800" b="1" dirty="0">
              <a:solidFill>
                <a:srgbClr val="FF0000"/>
              </a:solidFill>
            </a:endParaRPr>
          </a:p>
        </p:txBody>
      </p:sp>
      <p:sp>
        <p:nvSpPr>
          <p:cNvPr id="44" name="TextBox 43">
            <a:extLst>
              <a:ext uri="{FF2B5EF4-FFF2-40B4-BE49-F238E27FC236}">
                <a16:creationId xmlns:a16="http://schemas.microsoft.com/office/drawing/2014/main" id="{0E3DB99F-1CDE-34AE-9163-F011768807FC}"/>
              </a:ext>
            </a:extLst>
          </p:cNvPr>
          <p:cNvSpPr txBox="1"/>
          <p:nvPr/>
        </p:nvSpPr>
        <p:spPr>
          <a:xfrm>
            <a:off x="5273230" y="1620928"/>
            <a:ext cx="305125" cy="369332"/>
          </a:xfrm>
          <a:prstGeom prst="rect">
            <a:avLst/>
          </a:prstGeom>
          <a:noFill/>
        </p:spPr>
        <p:txBody>
          <a:bodyPr wrap="square" rtlCol="0">
            <a:spAutoFit/>
          </a:bodyPr>
          <a:lstStyle/>
          <a:p>
            <a:r>
              <a:rPr lang="de-DE" sz="1800" b="1" dirty="0">
                <a:solidFill>
                  <a:srgbClr val="FF0000"/>
                </a:solidFill>
              </a:rPr>
              <a:t>X</a:t>
            </a:r>
            <a:endParaRPr lang="en-DE" sz="1800" b="1" dirty="0">
              <a:solidFill>
                <a:srgbClr val="FF0000"/>
              </a:solidFill>
            </a:endParaRPr>
          </a:p>
        </p:txBody>
      </p:sp>
      <p:sp>
        <p:nvSpPr>
          <p:cNvPr id="769" name="TextBox 768">
            <a:extLst>
              <a:ext uri="{FF2B5EF4-FFF2-40B4-BE49-F238E27FC236}">
                <a16:creationId xmlns:a16="http://schemas.microsoft.com/office/drawing/2014/main" id="{09B335A7-1094-8395-CBE6-D45B412B3B66}"/>
              </a:ext>
            </a:extLst>
          </p:cNvPr>
          <p:cNvSpPr txBox="1"/>
          <p:nvPr/>
        </p:nvSpPr>
        <p:spPr>
          <a:xfrm>
            <a:off x="1715710" y="1179705"/>
            <a:ext cx="671979" cy="307777"/>
          </a:xfrm>
          <a:prstGeom prst="rect">
            <a:avLst/>
          </a:prstGeom>
          <a:noFill/>
        </p:spPr>
        <p:txBody>
          <a:bodyPr wrap="none" rtlCol="0">
            <a:spAutoFit/>
          </a:bodyPr>
          <a:lstStyle/>
          <a:p>
            <a:r>
              <a:rPr lang="de-DE" dirty="0"/>
              <a:t>Fall 1:</a:t>
            </a:r>
            <a:endParaRPr lang="en-DE" dirty="0"/>
          </a:p>
        </p:txBody>
      </p:sp>
      <p:sp>
        <p:nvSpPr>
          <p:cNvPr id="770" name="TextBox 769">
            <a:extLst>
              <a:ext uri="{FF2B5EF4-FFF2-40B4-BE49-F238E27FC236}">
                <a16:creationId xmlns:a16="http://schemas.microsoft.com/office/drawing/2014/main" id="{86D86BFC-D67E-63FC-E8B4-9CFF81EEF383}"/>
              </a:ext>
            </a:extLst>
          </p:cNvPr>
          <p:cNvSpPr txBox="1"/>
          <p:nvPr/>
        </p:nvSpPr>
        <p:spPr>
          <a:xfrm>
            <a:off x="5922591" y="1180800"/>
            <a:ext cx="671979" cy="307777"/>
          </a:xfrm>
          <a:prstGeom prst="rect">
            <a:avLst/>
          </a:prstGeom>
          <a:noFill/>
        </p:spPr>
        <p:txBody>
          <a:bodyPr wrap="none" rtlCol="0">
            <a:spAutoFit/>
          </a:bodyPr>
          <a:lstStyle/>
          <a:p>
            <a:r>
              <a:rPr lang="de-DE" dirty="0"/>
              <a:t>Fall 2:</a:t>
            </a:r>
            <a:endParaRPr lang="en-DE" dirty="0"/>
          </a:p>
        </p:txBody>
      </p:sp>
      <p:sp>
        <p:nvSpPr>
          <p:cNvPr id="2" name="TextBox 1">
            <a:extLst>
              <a:ext uri="{FF2B5EF4-FFF2-40B4-BE49-F238E27FC236}">
                <a16:creationId xmlns:a16="http://schemas.microsoft.com/office/drawing/2014/main" id="{0064E5B0-5F2F-C198-1B25-02920DFDEF26}"/>
              </a:ext>
            </a:extLst>
          </p:cNvPr>
          <p:cNvSpPr txBox="1"/>
          <p:nvPr/>
        </p:nvSpPr>
        <p:spPr>
          <a:xfrm>
            <a:off x="270994" y="1897003"/>
            <a:ext cx="218330" cy="276999"/>
          </a:xfrm>
          <a:prstGeom prst="rect">
            <a:avLst/>
          </a:prstGeom>
          <a:noFill/>
        </p:spPr>
        <p:txBody>
          <a:bodyPr wrap="none" rtlCol="0">
            <a:spAutoFit/>
          </a:bodyPr>
          <a:lstStyle/>
          <a:p>
            <a:r>
              <a:rPr lang="de-DE" sz="1200" dirty="0"/>
              <a:t>i</a:t>
            </a:r>
            <a:endParaRPr lang="en-DE" sz="1200" dirty="0"/>
          </a:p>
        </p:txBody>
      </p:sp>
      <p:sp>
        <p:nvSpPr>
          <p:cNvPr id="5" name="TextBox 4">
            <a:extLst>
              <a:ext uri="{FF2B5EF4-FFF2-40B4-BE49-F238E27FC236}">
                <a16:creationId xmlns:a16="http://schemas.microsoft.com/office/drawing/2014/main" id="{BCDF5938-5707-85D3-D2F7-701547F91C45}"/>
              </a:ext>
            </a:extLst>
          </p:cNvPr>
          <p:cNvSpPr txBox="1"/>
          <p:nvPr/>
        </p:nvSpPr>
        <p:spPr>
          <a:xfrm>
            <a:off x="5573978" y="1897200"/>
            <a:ext cx="218330" cy="276999"/>
          </a:xfrm>
          <a:prstGeom prst="rect">
            <a:avLst/>
          </a:prstGeom>
          <a:noFill/>
        </p:spPr>
        <p:txBody>
          <a:bodyPr wrap="none" rtlCol="0">
            <a:spAutoFit/>
          </a:bodyPr>
          <a:lstStyle/>
          <a:p>
            <a:r>
              <a:rPr lang="de-DE" sz="1200" dirty="0"/>
              <a:t>i</a:t>
            </a:r>
            <a:endParaRPr lang="en-DE" sz="1200" dirty="0"/>
          </a:p>
        </p:txBody>
      </p:sp>
      <p:sp>
        <p:nvSpPr>
          <p:cNvPr id="6" name="TextBox 5">
            <a:extLst>
              <a:ext uri="{FF2B5EF4-FFF2-40B4-BE49-F238E27FC236}">
                <a16:creationId xmlns:a16="http://schemas.microsoft.com/office/drawing/2014/main" id="{C61A0AD9-A491-1E29-0DC7-109773A1B947}"/>
              </a:ext>
            </a:extLst>
          </p:cNvPr>
          <p:cNvSpPr txBox="1"/>
          <p:nvPr/>
        </p:nvSpPr>
        <p:spPr>
          <a:xfrm>
            <a:off x="1290917" y="1897200"/>
            <a:ext cx="483801" cy="276999"/>
          </a:xfrm>
          <a:prstGeom prst="rect">
            <a:avLst/>
          </a:prstGeom>
          <a:noFill/>
        </p:spPr>
        <p:txBody>
          <a:bodyPr wrap="square" rtlCol="0">
            <a:spAutoFit/>
          </a:bodyPr>
          <a:lstStyle/>
          <a:p>
            <a:r>
              <a:rPr lang="de-DE" sz="1200" dirty="0"/>
              <a:t>i+1</a:t>
            </a:r>
            <a:endParaRPr lang="en-DE" sz="1200" dirty="0"/>
          </a:p>
        </p:txBody>
      </p:sp>
      <p:sp>
        <p:nvSpPr>
          <p:cNvPr id="7" name="TextBox 6">
            <a:extLst>
              <a:ext uri="{FF2B5EF4-FFF2-40B4-BE49-F238E27FC236}">
                <a16:creationId xmlns:a16="http://schemas.microsoft.com/office/drawing/2014/main" id="{6C2ABFDF-74D6-6E1D-86B2-EACD13DC88EB}"/>
              </a:ext>
            </a:extLst>
          </p:cNvPr>
          <p:cNvSpPr txBox="1"/>
          <p:nvPr/>
        </p:nvSpPr>
        <p:spPr>
          <a:xfrm>
            <a:off x="6594760" y="1897200"/>
            <a:ext cx="483801" cy="276999"/>
          </a:xfrm>
          <a:prstGeom prst="rect">
            <a:avLst/>
          </a:prstGeom>
          <a:noFill/>
        </p:spPr>
        <p:txBody>
          <a:bodyPr wrap="square" rtlCol="0">
            <a:spAutoFit/>
          </a:bodyPr>
          <a:lstStyle/>
          <a:p>
            <a:r>
              <a:rPr lang="de-DE" sz="1200" dirty="0"/>
              <a:t>i+1</a:t>
            </a:r>
            <a:endParaRPr lang="en-DE" sz="1200" dirty="0"/>
          </a:p>
        </p:txBody>
      </p:sp>
      <p:cxnSp>
        <p:nvCxnSpPr>
          <p:cNvPr id="9" name="Straight Connector 8">
            <a:extLst>
              <a:ext uri="{FF2B5EF4-FFF2-40B4-BE49-F238E27FC236}">
                <a16:creationId xmlns:a16="http://schemas.microsoft.com/office/drawing/2014/main" id="{0759D0E3-D956-1C6F-C924-79DF2803ECAF}"/>
              </a:ext>
            </a:extLst>
          </p:cNvPr>
          <p:cNvCxnSpPr/>
          <p:nvPr/>
        </p:nvCxnSpPr>
        <p:spPr>
          <a:xfrm>
            <a:off x="4145050" y="1333593"/>
            <a:ext cx="0" cy="2917032"/>
          </a:xfrm>
          <a:prstGeom prst="line">
            <a:avLst/>
          </a:prstGeom>
          <a:ln w="25400"/>
        </p:spPr>
        <p:style>
          <a:lnRef idx="1">
            <a:schemeClr val="accent5"/>
          </a:lnRef>
          <a:fillRef idx="0">
            <a:schemeClr val="accent5"/>
          </a:fillRef>
          <a:effectRef idx="0">
            <a:schemeClr val="accent5"/>
          </a:effectRef>
          <a:fontRef idx="minor">
            <a:schemeClr val="tx1"/>
          </a:fontRef>
        </p:style>
      </p:cxnSp>
      <p:pic>
        <p:nvPicPr>
          <p:cNvPr id="10" name="Picture 9" descr="A map of a city&#10;&#10;AI-generated content may be incorrect.">
            <a:extLst>
              <a:ext uri="{FF2B5EF4-FFF2-40B4-BE49-F238E27FC236}">
                <a16:creationId xmlns:a16="http://schemas.microsoft.com/office/drawing/2014/main" id="{74A0C9D7-94BD-A7AE-97CC-959B9DECD65D}"/>
              </a:ext>
            </a:extLst>
          </p:cNvPr>
          <p:cNvPicPr>
            <a:picLocks noChangeAspect="1"/>
          </p:cNvPicPr>
          <p:nvPr/>
        </p:nvPicPr>
        <p:blipFill>
          <a:blip r:embed="rId3"/>
          <a:srcRect r="5618" b="29187"/>
          <a:stretch/>
        </p:blipFill>
        <p:spPr>
          <a:xfrm>
            <a:off x="5296525" y="2817164"/>
            <a:ext cx="1924109" cy="1409897"/>
          </a:xfrm>
          <a:prstGeom prst="rect">
            <a:avLst/>
          </a:prstGeom>
        </p:spPr>
      </p:pic>
      <p:pic>
        <p:nvPicPr>
          <p:cNvPr id="12" name="Picture 11" descr="A map with a location marker&#10;&#10;AI-generated content may be incorrect.">
            <a:extLst>
              <a:ext uri="{FF2B5EF4-FFF2-40B4-BE49-F238E27FC236}">
                <a16:creationId xmlns:a16="http://schemas.microsoft.com/office/drawing/2014/main" id="{8222867C-77A7-C0B6-1A29-56811DF35E7A}"/>
              </a:ext>
            </a:extLst>
          </p:cNvPr>
          <p:cNvPicPr>
            <a:picLocks noChangeAspect="1"/>
          </p:cNvPicPr>
          <p:nvPr/>
        </p:nvPicPr>
        <p:blipFill>
          <a:blip r:embed="rId4"/>
          <a:stretch>
            <a:fillRect/>
          </a:stretch>
        </p:blipFill>
        <p:spPr>
          <a:xfrm>
            <a:off x="1084373" y="2840728"/>
            <a:ext cx="1933845" cy="1409897"/>
          </a:xfrm>
          <a:prstGeom prst="rect">
            <a:avLst/>
          </a:prstGeom>
        </p:spPr>
      </p:pic>
    </p:spTree>
    <p:extLst>
      <p:ext uri="{BB962C8B-B14F-4D97-AF65-F5344CB8AC3E}">
        <p14:creationId xmlns:p14="http://schemas.microsoft.com/office/powerpoint/2010/main" val="39866912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19">
          <a:extLst>
            <a:ext uri="{FF2B5EF4-FFF2-40B4-BE49-F238E27FC236}">
              <a16:creationId xmlns:a16="http://schemas.microsoft.com/office/drawing/2014/main" id="{D283348F-2F7B-E38C-0DEF-D1CC22905998}"/>
            </a:ext>
          </a:extLst>
        </p:cNvPr>
        <p:cNvGrpSpPr/>
        <p:nvPr/>
      </p:nvGrpSpPr>
      <p:grpSpPr>
        <a:xfrm>
          <a:off x="0" y="0"/>
          <a:ext cx="0" cy="0"/>
          <a:chOff x="0" y="0"/>
          <a:chExt cx="0" cy="0"/>
        </a:xfrm>
      </p:grpSpPr>
      <p:sp>
        <p:nvSpPr>
          <p:cNvPr id="820" name="Google Shape;820;p30">
            <a:extLst>
              <a:ext uri="{FF2B5EF4-FFF2-40B4-BE49-F238E27FC236}">
                <a16:creationId xmlns:a16="http://schemas.microsoft.com/office/drawing/2014/main" id="{B1B037DC-71B0-E0E6-0E08-26101AAC922F}"/>
              </a:ext>
            </a:extLst>
          </p:cNvPr>
          <p:cNvSpPr txBox="1">
            <a:spLocks noGrp="1"/>
          </p:cNvSpPr>
          <p:nvPr>
            <p:ph type="title"/>
          </p:nvPr>
        </p:nvSpPr>
        <p:spPr>
          <a:xfrm>
            <a:off x="461938" y="114300"/>
            <a:ext cx="8520650" cy="329789"/>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None/>
            </a:pPr>
            <a:r>
              <a:rPr lang="en-GB" sz="1800" b="1" dirty="0">
                <a:solidFill>
                  <a:schemeClr val="dk1"/>
                </a:solidFill>
              </a:rPr>
              <a:t>Fragen ? (Ergebnis)</a:t>
            </a:r>
            <a:endParaRPr sz="1800" b="1" dirty="0">
              <a:solidFill>
                <a:schemeClr val="dk1"/>
              </a:solidFill>
            </a:endParaRPr>
          </a:p>
        </p:txBody>
      </p:sp>
      <p:sp>
        <p:nvSpPr>
          <p:cNvPr id="821" name="Google Shape;821;p30">
            <a:extLst>
              <a:ext uri="{FF2B5EF4-FFF2-40B4-BE49-F238E27FC236}">
                <a16:creationId xmlns:a16="http://schemas.microsoft.com/office/drawing/2014/main" id="{992A8BB1-9967-E410-18BF-048823D169B0}"/>
              </a:ext>
            </a:extLst>
          </p:cNvPr>
          <p:cNvSpPr txBox="1">
            <a:spLocks noGrp="1"/>
          </p:cNvSpPr>
          <p:nvPr>
            <p:ph type="dt" idx="10"/>
          </p:nvPr>
        </p:nvSpPr>
        <p:spPr>
          <a:xfrm>
            <a:off x="71400" y="4863249"/>
            <a:ext cx="19803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fr" sz="1100" dirty="0"/>
              <a:t>18.03.2025</a:t>
            </a:r>
          </a:p>
        </p:txBody>
      </p:sp>
      <p:sp>
        <p:nvSpPr>
          <p:cNvPr id="822" name="Google Shape;822;p30">
            <a:extLst>
              <a:ext uri="{FF2B5EF4-FFF2-40B4-BE49-F238E27FC236}">
                <a16:creationId xmlns:a16="http://schemas.microsoft.com/office/drawing/2014/main" id="{8D84C982-9078-FE2C-218F-01CE41B26172}"/>
              </a:ext>
            </a:extLst>
          </p:cNvPr>
          <p:cNvSpPr txBox="1">
            <a:spLocks noGrp="1"/>
          </p:cNvSpPr>
          <p:nvPr>
            <p:ph type="ftr" idx="11"/>
          </p:nvPr>
        </p:nvSpPr>
        <p:spPr>
          <a:xfrm>
            <a:off x="1961652" y="4863249"/>
            <a:ext cx="4680624"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fr" sz="1100"/>
              <a:t>Omar Zitouni</a:t>
            </a:r>
            <a:endParaRPr sz="1100"/>
          </a:p>
        </p:txBody>
      </p:sp>
      <p:sp>
        <p:nvSpPr>
          <p:cNvPr id="823" name="Google Shape;823;p30">
            <a:extLst>
              <a:ext uri="{FF2B5EF4-FFF2-40B4-BE49-F238E27FC236}">
                <a16:creationId xmlns:a16="http://schemas.microsoft.com/office/drawing/2014/main" id="{50FBB1F8-432C-F506-24C4-D67BC22B4FA5}"/>
              </a:ext>
            </a:extLst>
          </p:cNvPr>
          <p:cNvSpPr txBox="1">
            <a:spLocks noGrp="1"/>
          </p:cNvSpPr>
          <p:nvPr>
            <p:ph type="sldNum" idx="12"/>
          </p:nvPr>
        </p:nvSpPr>
        <p:spPr>
          <a:xfrm>
            <a:off x="6642276" y="4863249"/>
            <a:ext cx="720096"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fr" sz="1100"/>
              <a:t>27</a:t>
            </a:fld>
            <a:endParaRPr sz="1100"/>
          </a:p>
        </p:txBody>
      </p:sp>
      <p:sp>
        <p:nvSpPr>
          <p:cNvPr id="826" name="Google Shape;826;p30">
            <a:extLst>
              <a:ext uri="{FF2B5EF4-FFF2-40B4-BE49-F238E27FC236}">
                <a16:creationId xmlns:a16="http://schemas.microsoft.com/office/drawing/2014/main" id="{FF9C7AA9-B59F-5C32-57B2-42A361B4DCDD}"/>
              </a:ext>
            </a:extLst>
          </p:cNvPr>
          <p:cNvSpPr/>
          <p:nvPr/>
        </p:nvSpPr>
        <p:spPr>
          <a:xfrm>
            <a:off x="6499350" y="2086625"/>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7" name="Google Shape;827;p30">
            <a:extLst>
              <a:ext uri="{FF2B5EF4-FFF2-40B4-BE49-F238E27FC236}">
                <a16:creationId xmlns:a16="http://schemas.microsoft.com/office/drawing/2014/main" id="{6934EE4B-2C6D-643F-2C44-E6CF24A0492C}"/>
              </a:ext>
            </a:extLst>
          </p:cNvPr>
          <p:cNvSpPr/>
          <p:nvPr/>
        </p:nvSpPr>
        <p:spPr>
          <a:xfrm>
            <a:off x="6472800" y="3839850"/>
            <a:ext cx="242100" cy="309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8" name="Google Shape;828;p30">
            <a:extLst>
              <a:ext uri="{FF2B5EF4-FFF2-40B4-BE49-F238E27FC236}">
                <a16:creationId xmlns:a16="http://schemas.microsoft.com/office/drawing/2014/main" id="{8E3C8567-E66A-D7F1-E704-A181B27094B4}"/>
              </a:ext>
            </a:extLst>
          </p:cNvPr>
          <p:cNvSpPr/>
          <p:nvPr/>
        </p:nvSpPr>
        <p:spPr>
          <a:xfrm>
            <a:off x="6573600" y="1912200"/>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9" name="Google Shape;829;p30">
            <a:extLst>
              <a:ext uri="{FF2B5EF4-FFF2-40B4-BE49-F238E27FC236}">
                <a16:creationId xmlns:a16="http://schemas.microsoft.com/office/drawing/2014/main" id="{C33976E9-6D4A-B072-9438-6C54BEC00013}"/>
              </a:ext>
            </a:extLst>
          </p:cNvPr>
          <p:cNvSpPr/>
          <p:nvPr/>
        </p:nvSpPr>
        <p:spPr>
          <a:xfrm>
            <a:off x="6573600" y="3615450"/>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0" name="Google Shape;830;p30">
            <a:extLst>
              <a:ext uri="{FF2B5EF4-FFF2-40B4-BE49-F238E27FC236}">
                <a16:creationId xmlns:a16="http://schemas.microsoft.com/office/drawing/2014/main" id="{24969C6D-464A-0F69-3195-5B1C6AC082E3}"/>
              </a:ext>
            </a:extLst>
          </p:cNvPr>
          <p:cNvSpPr/>
          <p:nvPr/>
        </p:nvSpPr>
        <p:spPr>
          <a:xfrm>
            <a:off x="3813250" y="4250625"/>
            <a:ext cx="663600" cy="194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1" name="Google Shape;831;p30">
            <a:extLst>
              <a:ext uri="{FF2B5EF4-FFF2-40B4-BE49-F238E27FC236}">
                <a16:creationId xmlns:a16="http://schemas.microsoft.com/office/drawing/2014/main" id="{6E17305B-76F3-BF3C-5FEA-FB033301760A}"/>
              </a:ext>
            </a:extLst>
          </p:cNvPr>
          <p:cNvSpPr txBox="1"/>
          <p:nvPr/>
        </p:nvSpPr>
        <p:spPr>
          <a:xfrm>
            <a:off x="4072750" y="4007075"/>
            <a:ext cx="144600" cy="1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a:p>
        </p:txBody>
      </p:sp>
      <p:sp>
        <p:nvSpPr>
          <p:cNvPr id="3" name="Google Shape;824;p30">
            <a:extLst>
              <a:ext uri="{FF2B5EF4-FFF2-40B4-BE49-F238E27FC236}">
                <a16:creationId xmlns:a16="http://schemas.microsoft.com/office/drawing/2014/main" id="{DD187DA4-6E70-B163-2A3A-E4FF8DBDFC40}"/>
              </a:ext>
            </a:extLst>
          </p:cNvPr>
          <p:cNvSpPr txBox="1"/>
          <p:nvPr/>
        </p:nvSpPr>
        <p:spPr>
          <a:xfrm>
            <a:off x="130629" y="698475"/>
            <a:ext cx="8851959" cy="372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dirty="0"/>
              <a:t>Manöver:</a:t>
            </a:r>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r>
              <a:rPr lang="en-GB" sz="1200" dirty="0"/>
              <a:t>A -&gt; D: 5 mins</a:t>
            </a:r>
          </a:p>
          <a:p>
            <a:pPr marL="0" lvl="0" indent="0" algn="l" rtl="0">
              <a:spcBef>
                <a:spcPts val="0"/>
              </a:spcBef>
              <a:spcAft>
                <a:spcPts val="0"/>
              </a:spcAft>
              <a:buNone/>
            </a:pPr>
            <a:r>
              <a:rPr lang="en-GB" sz="1200" dirty="0"/>
              <a:t>A -&gt; B: 2 mins</a:t>
            </a:r>
          </a:p>
          <a:p>
            <a:pPr marL="0" lvl="0" indent="0" algn="l" rtl="0">
              <a:spcBef>
                <a:spcPts val="0"/>
              </a:spcBef>
              <a:spcAft>
                <a:spcPts val="0"/>
              </a:spcAft>
              <a:buNone/>
            </a:pPr>
            <a:r>
              <a:rPr lang="en-GB" sz="1200" dirty="0"/>
              <a:t>B -&gt; C: 1 min</a:t>
            </a:r>
          </a:p>
          <a:p>
            <a:pPr marL="0" lvl="0" indent="0" algn="l" rtl="0">
              <a:spcBef>
                <a:spcPts val="0"/>
              </a:spcBef>
              <a:spcAft>
                <a:spcPts val="0"/>
              </a:spcAft>
              <a:buNone/>
            </a:pPr>
            <a:r>
              <a:rPr lang="en-GB" sz="1200" dirty="0"/>
              <a:t>C -&gt; D: 2 mins</a:t>
            </a:r>
          </a:p>
        </p:txBody>
      </p:sp>
      <p:cxnSp>
        <p:nvCxnSpPr>
          <p:cNvPr id="31" name="Straight Arrow Connector 30">
            <a:extLst>
              <a:ext uri="{FF2B5EF4-FFF2-40B4-BE49-F238E27FC236}">
                <a16:creationId xmlns:a16="http://schemas.microsoft.com/office/drawing/2014/main" id="{66DF9639-07E3-24FE-4013-CBFBF701F1C0}"/>
              </a:ext>
            </a:extLst>
          </p:cNvPr>
          <p:cNvCxnSpPr>
            <a:cxnSpLocks/>
          </p:cNvCxnSpPr>
          <p:nvPr/>
        </p:nvCxnSpPr>
        <p:spPr>
          <a:xfrm>
            <a:off x="5481872" y="3630450"/>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A41F3ABB-268A-FD28-8FBB-3079555C4717}"/>
              </a:ext>
            </a:extLst>
          </p:cNvPr>
          <p:cNvSpPr/>
          <p:nvPr/>
        </p:nvSpPr>
        <p:spPr>
          <a:xfrm>
            <a:off x="5360822" y="3522113"/>
            <a:ext cx="148650" cy="12580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1" name="Connector: Elbow 20">
            <a:extLst>
              <a:ext uri="{FF2B5EF4-FFF2-40B4-BE49-F238E27FC236}">
                <a16:creationId xmlns:a16="http://schemas.microsoft.com/office/drawing/2014/main" id="{60EE632F-4887-F2E6-2DDA-332ADB054A51}"/>
              </a:ext>
            </a:extLst>
          </p:cNvPr>
          <p:cNvCxnSpPr/>
          <p:nvPr/>
        </p:nvCxnSpPr>
        <p:spPr>
          <a:xfrm>
            <a:off x="1961652" y="1814330"/>
            <a:ext cx="4850296" cy="1272209"/>
          </a:xfrm>
          <a:prstGeom prst="bentConnector3">
            <a:avLst/>
          </a:prstGeom>
          <a:ln w="38100"/>
        </p:spPr>
        <p:style>
          <a:lnRef idx="1">
            <a:schemeClr val="accent4"/>
          </a:lnRef>
          <a:fillRef idx="0">
            <a:schemeClr val="accent4"/>
          </a:fillRef>
          <a:effectRef idx="0">
            <a:schemeClr val="accent4"/>
          </a:effectRef>
          <a:fontRef idx="minor">
            <a:schemeClr val="tx1"/>
          </a:fontRef>
        </p:style>
      </p:cxnSp>
      <p:sp>
        <p:nvSpPr>
          <p:cNvPr id="22" name="TextBox 21">
            <a:extLst>
              <a:ext uri="{FF2B5EF4-FFF2-40B4-BE49-F238E27FC236}">
                <a16:creationId xmlns:a16="http://schemas.microsoft.com/office/drawing/2014/main" id="{DA5C4D2E-4B0C-7255-7D93-1556130EF29B}"/>
              </a:ext>
            </a:extLst>
          </p:cNvPr>
          <p:cNvSpPr txBox="1"/>
          <p:nvPr/>
        </p:nvSpPr>
        <p:spPr>
          <a:xfrm>
            <a:off x="4217350" y="1629608"/>
            <a:ext cx="305125" cy="369332"/>
          </a:xfrm>
          <a:prstGeom prst="rect">
            <a:avLst/>
          </a:prstGeom>
          <a:noFill/>
        </p:spPr>
        <p:txBody>
          <a:bodyPr wrap="square" rtlCol="0">
            <a:spAutoFit/>
          </a:bodyPr>
          <a:lstStyle/>
          <a:p>
            <a:r>
              <a:rPr lang="de-DE" sz="1800" b="1" dirty="0">
                <a:solidFill>
                  <a:srgbClr val="FF0000"/>
                </a:solidFill>
              </a:rPr>
              <a:t>X</a:t>
            </a:r>
            <a:endParaRPr lang="en-DE" sz="1800" b="1" dirty="0">
              <a:solidFill>
                <a:srgbClr val="FF0000"/>
              </a:solidFill>
            </a:endParaRPr>
          </a:p>
        </p:txBody>
      </p:sp>
      <p:sp>
        <p:nvSpPr>
          <p:cNvPr id="24" name="TextBox 23">
            <a:extLst>
              <a:ext uri="{FF2B5EF4-FFF2-40B4-BE49-F238E27FC236}">
                <a16:creationId xmlns:a16="http://schemas.microsoft.com/office/drawing/2014/main" id="{D76E9E75-4DE0-ECA1-06FF-7FD408B79C0E}"/>
              </a:ext>
            </a:extLst>
          </p:cNvPr>
          <p:cNvSpPr txBox="1"/>
          <p:nvPr/>
        </p:nvSpPr>
        <p:spPr>
          <a:xfrm>
            <a:off x="4217350" y="2901873"/>
            <a:ext cx="305125" cy="369332"/>
          </a:xfrm>
          <a:prstGeom prst="rect">
            <a:avLst/>
          </a:prstGeom>
          <a:noFill/>
        </p:spPr>
        <p:txBody>
          <a:bodyPr wrap="square" rtlCol="0">
            <a:spAutoFit/>
          </a:bodyPr>
          <a:lstStyle/>
          <a:p>
            <a:r>
              <a:rPr lang="de-DE" sz="1800" b="1" dirty="0">
                <a:solidFill>
                  <a:srgbClr val="FF0000"/>
                </a:solidFill>
              </a:rPr>
              <a:t>X</a:t>
            </a:r>
            <a:endParaRPr lang="en-DE" sz="1800" b="1" dirty="0">
              <a:solidFill>
                <a:srgbClr val="FF0000"/>
              </a:solidFill>
            </a:endParaRPr>
          </a:p>
        </p:txBody>
      </p:sp>
      <p:cxnSp>
        <p:nvCxnSpPr>
          <p:cNvPr id="30" name="Straight Arrow Connector 29">
            <a:extLst>
              <a:ext uri="{FF2B5EF4-FFF2-40B4-BE49-F238E27FC236}">
                <a16:creationId xmlns:a16="http://schemas.microsoft.com/office/drawing/2014/main" id="{0723B1AC-ED81-6BCB-75EF-ED22E7ABC795}"/>
              </a:ext>
            </a:extLst>
          </p:cNvPr>
          <p:cNvCxnSpPr/>
          <p:nvPr/>
        </p:nvCxnSpPr>
        <p:spPr>
          <a:xfrm>
            <a:off x="3220278" y="1137037"/>
            <a:ext cx="0" cy="492571"/>
          </a:xfrm>
          <a:prstGeom prst="straightConnector1">
            <a:avLst/>
          </a:prstGeom>
          <a:ln w="12700">
            <a:tailEnd type="triangle"/>
          </a:ln>
        </p:spPr>
        <p:style>
          <a:lnRef idx="1">
            <a:schemeClr val="accent6"/>
          </a:lnRef>
          <a:fillRef idx="0">
            <a:schemeClr val="accent6"/>
          </a:fillRef>
          <a:effectRef idx="0">
            <a:schemeClr val="accent6"/>
          </a:effectRef>
          <a:fontRef idx="minor">
            <a:schemeClr val="tx1"/>
          </a:fontRef>
        </p:style>
      </p:cxnSp>
      <p:cxnSp>
        <p:nvCxnSpPr>
          <p:cNvPr id="33" name="Straight Arrow Connector 32">
            <a:extLst>
              <a:ext uri="{FF2B5EF4-FFF2-40B4-BE49-F238E27FC236}">
                <a16:creationId xmlns:a16="http://schemas.microsoft.com/office/drawing/2014/main" id="{38ABBC3F-E30F-9448-3698-A07A0340B2AA}"/>
              </a:ext>
            </a:extLst>
          </p:cNvPr>
          <p:cNvCxnSpPr>
            <a:cxnSpLocks/>
          </p:cNvCxnSpPr>
          <p:nvPr/>
        </p:nvCxnSpPr>
        <p:spPr>
          <a:xfrm rot="5400000">
            <a:off x="4802893" y="2204149"/>
            <a:ext cx="0" cy="492571"/>
          </a:xfrm>
          <a:prstGeom prst="straightConnector1">
            <a:avLst/>
          </a:prstGeom>
          <a:ln w="12700">
            <a:tailEnd type="triangle"/>
          </a:ln>
        </p:spPr>
        <p:style>
          <a:lnRef idx="1">
            <a:schemeClr val="accent6"/>
          </a:lnRef>
          <a:fillRef idx="0">
            <a:schemeClr val="accent6"/>
          </a:fillRef>
          <a:effectRef idx="0">
            <a:schemeClr val="accent6"/>
          </a:effectRef>
          <a:fontRef idx="minor">
            <a:schemeClr val="tx1"/>
          </a:fontRef>
        </p:style>
      </p:cxnSp>
      <p:cxnSp>
        <p:nvCxnSpPr>
          <p:cNvPr id="34" name="Straight Arrow Connector 33">
            <a:extLst>
              <a:ext uri="{FF2B5EF4-FFF2-40B4-BE49-F238E27FC236}">
                <a16:creationId xmlns:a16="http://schemas.microsoft.com/office/drawing/2014/main" id="{F8A0F4C0-B897-4374-0BF6-578B51EE99D9}"/>
              </a:ext>
            </a:extLst>
          </p:cNvPr>
          <p:cNvCxnSpPr>
            <a:cxnSpLocks/>
          </p:cNvCxnSpPr>
          <p:nvPr/>
        </p:nvCxnSpPr>
        <p:spPr>
          <a:xfrm flipV="1">
            <a:off x="5575189" y="3338728"/>
            <a:ext cx="0" cy="492571"/>
          </a:xfrm>
          <a:prstGeom prst="straightConnector1">
            <a:avLst/>
          </a:prstGeom>
          <a:ln w="12700">
            <a:tailEnd type="triangle"/>
          </a:ln>
        </p:spPr>
        <p:style>
          <a:lnRef idx="1">
            <a:schemeClr val="accent6"/>
          </a:lnRef>
          <a:fillRef idx="0">
            <a:schemeClr val="accent6"/>
          </a:fillRef>
          <a:effectRef idx="0">
            <a:schemeClr val="accent6"/>
          </a:effectRef>
          <a:fontRef idx="minor">
            <a:schemeClr val="tx1"/>
          </a:fontRef>
        </p:style>
      </p:cxnSp>
      <p:sp>
        <p:nvSpPr>
          <p:cNvPr id="35" name="TextBox 34">
            <a:extLst>
              <a:ext uri="{FF2B5EF4-FFF2-40B4-BE49-F238E27FC236}">
                <a16:creationId xmlns:a16="http://schemas.microsoft.com/office/drawing/2014/main" id="{C7ACA076-9BCD-7D28-831E-E031522944A3}"/>
              </a:ext>
            </a:extLst>
          </p:cNvPr>
          <p:cNvSpPr txBox="1"/>
          <p:nvPr/>
        </p:nvSpPr>
        <p:spPr>
          <a:xfrm>
            <a:off x="1818023" y="1454400"/>
            <a:ext cx="287258" cy="276999"/>
          </a:xfrm>
          <a:prstGeom prst="rect">
            <a:avLst/>
          </a:prstGeom>
          <a:noFill/>
        </p:spPr>
        <p:txBody>
          <a:bodyPr wrap="none" rtlCol="0">
            <a:spAutoFit/>
          </a:bodyPr>
          <a:lstStyle/>
          <a:p>
            <a:r>
              <a:rPr lang="de-DE" sz="1200" dirty="0"/>
              <a:t>A</a:t>
            </a:r>
            <a:endParaRPr lang="en-DE" sz="1200" dirty="0"/>
          </a:p>
        </p:txBody>
      </p:sp>
      <p:sp>
        <p:nvSpPr>
          <p:cNvPr id="37" name="TextBox 36">
            <a:extLst>
              <a:ext uri="{FF2B5EF4-FFF2-40B4-BE49-F238E27FC236}">
                <a16:creationId xmlns:a16="http://schemas.microsoft.com/office/drawing/2014/main" id="{0546678B-A973-F037-3E44-CD7C9248482F}"/>
              </a:ext>
            </a:extLst>
          </p:cNvPr>
          <p:cNvSpPr txBox="1"/>
          <p:nvPr/>
        </p:nvSpPr>
        <p:spPr>
          <a:xfrm>
            <a:off x="4235217" y="1453563"/>
            <a:ext cx="287258" cy="276999"/>
          </a:xfrm>
          <a:prstGeom prst="rect">
            <a:avLst/>
          </a:prstGeom>
          <a:noFill/>
        </p:spPr>
        <p:txBody>
          <a:bodyPr wrap="none" rtlCol="0">
            <a:spAutoFit/>
          </a:bodyPr>
          <a:lstStyle/>
          <a:p>
            <a:r>
              <a:rPr lang="de-DE" sz="1200" dirty="0"/>
              <a:t>B</a:t>
            </a:r>
            <a:endParaRPr lang="en-DE" sz="1200" dirty="0"/>
          </a:p>
        </p:txBody>
      </p:sp>
      <p:sp>
        <p:nvSpPr>
          <p:cNvPr id="39" name="TextBox 38">
            <a:extLst>
              <a:ext uri="{FF2B5EF4-FFF2-40B4-BE49-F238E27FC236}">
                <a16:creationId xmlns:a16="http://schemas.microsoft.com/office/drawing/2014/main" id="{AFF156B7-45DC-C96E-AA6A-042ACC16A660}"/>
              </a:ext>
            </a:extLst>
          </p:cNvPr>
          <p:cNvSpPr txBox="1"/>
          <p:nvPr/>
        </p:nvSpPr>
        <p:spPr>
          <a:xfrm>
            <a:off x="4235217" y="3158656"/>
            <a:ext cx="295274" cy="276999"/>
          </a:xfrm>
          <a:prstGeom prst="rect">
            <a:avLst/>
          </a:prstGeom>
          <a:noFill/>
        </p:spPr>
        <p:txBody>
          <a:bodyPr wrap="none" rtlCol="0">
            <a:spAutoFit/>
          </a:bodyPr>
          <a:lstStyle/>
          <a:p>
            <a:r>
              <a:rPr lang="de-DE" sz="1200" dirty="0"/>
              <a:t>C</a:t>
            </a:r>
            <a:endParaRPr lang="en-DE" sz="1200" dirty="0"/>
          </a:p>
        </p:txBody>
      </p:sp>
      <p:sp>
        <p:nvSpPr>
          <p:cNvPr id="40" name="TextBox 39">
            <a:extLst>
              <a:ext uri="{FF2B5EF4-FFF2-40B4-BE49-F238E27FC236}">
                <a16:creationId xmlns:a16="http://schemas.microsoft.com/office/drawing/2014/main" id="{2B341AB9-AAA0-1D20-B3BD-6D318BFDA084}"/>
              </a:ext>
            </a:extLst>
          </p:cNvPr>
          <p:cNvSpPr txBox="1"/>
          <p:nvPr/>
        </p:nvSpPr>
        <p:spPr>
          <a:xfrm>
            <a:off x="6659932" y="3157200"/>
            <a:ext cx="295274" cy="276999"/>
          </a:xfrm>
          <a:prstGeom prst="rect">
            <a:avLst/>
          </a:prstGeom>
          <a:noFill/>
        </p:spPr>
        <p:txBody>
          <a:bodyPr wrap="none" rtlCol="0">
            <a:spAutoFit/>
          </a:bodyPr>
          <a:lstStyle/>
          <a:p>
            <a:r>
              <a:rPr lang="de-DE" sz="1200" dirty="0"/>
              <a:t>D</a:t>
            </a:r>
            <a:endParaRPr lang="en-DE" sz="1200" dirty="0"/>
          </a:p>
        </p:txBody>
      </p:sp>
      <p:sp>
        <p:nvSpPr>
          <p:cNvPr id="41" name="TextBox 40">
            <a:extLst>
              <a:ext uri="{FF2B5EF4-FFF2-40B4-BE49-F238E27FC236}">
                <a16:creationId xmlns:a16="http://schemas.microsoft.com/office/drawing/2014/main" id="{89B068AD-97D1-7D6F-1C73-D12A430F292D}"/>
              </a:ext>
            </a:extLst>
          </p:cNvPr>
          <p:cNvSpPr txBox="1"/>
          <p:nvPr/>
        </p:nvSpPr>
        <p:spPr>
          <a:xfrm>
            <a:off x="6634325" y="2901873"/>
            <a:ext cx="305125" cy="369332"/>
          </a:xfrm>
          <a:prstGeom prst="rect">
            <a:avLst/>
          </a:prstGeom>
          <a:noFill/>
        </p:spPr>
        <p:txBody>
          <a:bodyPr wrap="square" rtlCol="0">
            <a:spAutoFit/>
          </a:bodyPr>
          <a:lstStyle/>
          <a:p>
            <a:r>
              <a:rPr lang="de-DE" sz="1800" b="1" dirty="0">
                <a:solidFill>
                  <a:srgbClr val="FF0000"/>
                </a:solidFill>
              </a:rPr>
              <a:t>X</a:t>
            </a:r>
            <a:endParaRPr lang="en-DE" sz="1800" b="1" dirty="0">
              <a:solidFill>
                <a:srgbClr val="FF0000"/>
              </a:solidFill>
            </a:endParaRPr>
          </a:p>
        </p:txBody>
      </p:sp>
    </p:spTree>
    <p:extLst>
      <p:ext uri="{BB962C8B-B14F-4D97-AF65-F5344CB8AC3E}">
        <p14:creationId xmlns:p14="http://schemas.microsoft.com/office/powerpoint/2010/main" val="3504965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19">
          <a:extLst>
            <a:ext uri="{FF2B5EF4-FFF2-40B4-BE49-F238E27FC236}">
              <a16:creationId xmlns:a16="http://schemas.microsoft.com/office/drawing/2014/main" id="{4DAAE379-A51A-1226-278D-78FDB6D622F7}"/>
            </a:ext>
          </a:extLst>
        </p:cNvPr>
        <p:cNvGrpSpPr/>
        <p:nvPr/>
      </p:nvGrpSpPr>
      <p:grpSpPr>
        <a:xfrm>
          <a:off x="0" y="0"/>
          <a:ext cx="0" cy="0"/>
          <a:chOff x="0" y="0"/>
          <a:chExt cx="0" cy="0"/>
        </a:xfrm>
      </p:grpSpPr>
      <p:sp>
        <p:nvSpPr>
          <p:cNvPr id="820" name="Google Shape;820;p30">
            <a:extLst>
              <a:ext uri="{FF2B5EF4-FFF2-40B4-BE49-F238E27FC236}">
                <a16:creationId xmlns:a16="http://schemas.microsoft.com/office/drawing/2014/main" id="{00B186A6-E563-382B-E7C7-0086A66754DE}"/>
              </a:ext>
            </a:extLst>
          </p:cNvPr>
          <p:cNvSpPr txBox="1">
            <a:spLocks noGrp="1"/>
          </p:cNvSpPr>
          <p:nvPr>
            <p:ph type="title"/>
          </p:nvPr>
        </p:nvSpPr>
        <p:spPr>
          <a:xfrm>
            <a:off x="461938" y="114300"/>
            <a:ext cx="8520650" cy="329789"/>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None/>
            </a:pPr>
            <a:r>
              <a:rPr lang="en-GB" sz="1800" b="1" dirty="0">
                <a:solidFill>
                  <a:schemeClr val="dk1"/>
                </a:solidFill>
              </a:rPr>
              <a:t>Fragen ? (Ergebnis)</a:t>
            </a:r>
            <a:endParaRPr sz="1800" b="1" dirty="0">
              <a:solidFill>
                <a:schemeClr val="dk1"/>
              </a:solidFill>
            </a:endParaRPr>
          </a:p>
        </p:txBody>
      </p:sp>
      <p:sp>
        <p:nvSpPr>
          <p:cNvPr id="821" name="Google Shape;821;p30">
            <a:extLst>
              <a:ext uri="{FF2B5EF4-FFF2-40B4-BE49-F238E27FC236}">
                <a16:creationId xmlns:a16="http://schemas.microsoft.com/office/drawing/2014/main" id="{94EACF0C-D380-C789-4885-90393331865F}"/>
              </a:ext>
            </a:extLst>
          </p:cNvPr>
          <p:cNvSpPr txBox="1">
            <a:spLocks noGrp="1"/>
          </p:cNvSpPr>
          <p:nvPr>
            <p:ph type="dt" idx="10"/>
          </p:nvPr>
        </p:nvSpPr>
        <p:spPr>
          <a:xfrm>
            <a:off x="71400" y="4863249"/>
            <a:ext cx="19803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fr" sz="1100" dirty="0"/>
              <a:t>18.03.2025</a:t>
            </a:r>
          </a:p>
        </p:txBody>
      </p:sp>
      <p:sp>
        <p:nvSpPr>
          <p:cNvPr id="822" name="Google Shape;822;p30">
            <a:extLst>
              <a:ext uri="{FF2B5EF4-FFF2-40B4-BE49-F238E27FC236}">
                <a16:creationId xmlns:a16="http://schemas.microsoft.com/office/drawing/2014/main" id="{E38846AA-B6BA-3F8B-7755-C8A2457A8FAF}"/>
              </a:ext>
            </a:extLst>
          </p:cNvPr>
          <p:cNvSpPr txBox="1">
            <a:spLocks noGrp="1"/>
          </p:cNvSpPr>
          <p:nvPr>
            <p:ph type="ftr" idx="11"/>
          </p:nvPr>
        </p:nvSpPr>
        <p:spPr>
          <a:xfrm>
            <a:off x="1961652" y="4863249"/>
            <a:ext cx="4680624"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fr" sz="1100"/>
              <a:t>Omar Zitouni</a:t>
            </a:r>
            <a:endParaRPr sz="1100"/>
          </a:p>
        </p:txBody>
      </p:sp>
      <p:sp>
        <p:nvSpPr>
          <p:cNvPr id="823" name="Google Shape;823;p30">
            <a:extLst>
              <a:ext uri="{FF2B5EF4-FFF2-40B4-BE49-F238E27FC236}">
                <a16:creationId xmlns:a16="http://schemas.microsoft.com/office/drawing/2014/main" id="{B8F2F2BB-A794-A266-934C-9BD11BADB9FC}"/>
              </a:ext>
            </a:extLst>
          </p:cNvPr>
          <p:cNvSpPr txBox="1">
            <a:spLocks noGrp="1"/>
          </p:cNvSpPr>
          <p:nvPr>
            <p:ph type="sldNum" idx="12"/>
          </p:nvPr>
        </p:nvSpPr>
        <p:spPr>
          <a:xfrm>
            <a:off x="6642276" y="4863249"/>
            <a:ext cx="720096"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fr" sz="1100"/>
              <a:t>28</a:t>
            </a:fld>
            <a:endParaRPr sz="1100"/>
          </a:p>
        </p:txBody>
      </p:sp>
      <p:sp>
        <p:nvSpPr>
          <p:cNvPr id="826" name="Google Shape;826;p30">
            <a:extLst>
              <a:ext uri="{FF2B5EF4-FFF2-40B4-BE49-F238E27FC236}">
                <a16:creationId xmlns:a16="http://schemas.microsoft.com/office/drawing/2014/main" id="{19C5E9EE-02CA-3716-7C5D-557B4E49A732}"/>
              </a:ext>
            </a:extLst>
          </p:cNvPr>
          <p:cNvSpPr/>
          <p:nvPr/>
        </p:nvSpPr>
        <p:spPr>
          <a:xfrm>
            <a:off x="6499350" y="2086625"/>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7" name="Google Shape;827;p30">
            <a:extLst>
              <a:ext uri="{FF2B5EF4-FFF2-40B4-BE49-F238E27FC236}">
                <a16:creationId xmlns:a16="http://schemas.microsoft.com/office/drawing/2014/main" id="{92B8FF4D-FF98-CB4D-2A26-6442F0025001}"/>
              </a:ext>
            </a:extLst>
          </p:cNvPr>
          <p:cNvSpPr/>
          <p:nvPr/>
        </p:nvSpPr>
        <p:spPr>
          <a:xfrm>
            <a:off x="6472800" y="3839850"/>
            <a:ext cx="242100" cy="309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8" name="Google Shape;828;p30">
            <a:extLst>
              <a:ext uri="{FF2B5EF4-FFF2-40B4-BE49-F238E27FC236}">
                <a16:creationId xmlns:a16="http://schemas.microsoft.com/office/drawing/2014/main" id="{1EE123A7-4343-36E4-5ED5-1AC7E3665134}"/>
              </a:ext>
            </a:extLst>
          </p:cNvPr>
          <p:cNvSpPr/>
          <p:nvPr/>
        </p:nvSpPr>
        <p:spPr>
          <a:xfrm>
            <a:off x="6573600" y="1912200"/>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9" name="Google Shape;829;p30">
            <a:extLst>
              <a:ext uri="{FF2B5EF4-FFF2-40B4-BE49-F238E27FC236}">
                <a16:creationId xmlns:a16="http://schemas.microsoft.com/office/drawing/2014/main" id="{682A63A6-D722-A42A-1AB0-EBE1F4350125}"/>
              </a:ext>
            </a:extLst>
          </p:cNvPr>
          <p:cNvSpPr/>
          <p:nvPr/>
        </p:nvSpPr>
        <p:spPr>
          <a:xfrm>
            <a:off x="6573600" y="3615450"/>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0" name="Google Shape;830;p30">
            <a:extLst>
              <a:ext uri="{FF2B5EF4-FFF2-40B4-BE49-F238E27FC236}">
                <a16:creationId xmlns:a16="http://schemas.microsoft.com/office/drawing/2014/main" id="{79A3A333-18A3-B4A1-9E1F-AE87A4E61321}"/>
              </a:ext>
            </a:extLst>
          </p:cNvPr>
          <p:cNvSpPr/>
          <p:nvPr/>
        </p:nvSpPr>
        <p:spPr>
          <a:xfrm>
            <a:off x="3813250" y="4250625"/>
            <a:ext cx="663600" cy="194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1" name="Google Shape;831;p30">
            <a:extLst>
              <a:ext uri="{FF2B5EF4-FFF2-40B4-BE49-F238E27FC236}">
                <a16:creationId xmlns:a16="http://schemas.microsoft.com/office/drawing/2014/main" id="{7D66B95B-4777-5211-5D88-DB4AEB0BC630}"/>
              </a:ext>
            </a:extLst>
          </p:cNvPr>
          <p:cNvSpPr txBox="1"/>
          <p:nvPr/>
        </p:nvSpPr>
        <p:spPr>
          <a:xfrm>
            <a:off x="4072750" y="4007075"/>
            <a:ext cx="144600" cy="1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a:p>
        </p:txBody>
      </p:sp>
      <p:sp>
        <p:nvSpPr>
          <p:cNvPr id="3" name="Google Shape;824;p30">
            <a:extLst>
              <a:ext uri="{FF2B5EF4-FFF2-40B4-BE49-F238E27FC236}">
                <a16:creationId xmlns:a16="http://schemas.microsoft.com/office/drawing/2014/main" id="{501E41AE-1AE3-983B-384B-0DC519200AB8}"/>
              </a:ext>
            </a:extLst>
          </p:cNvPr>
          <p:cNvSpPr txBox="1"/>
          <p:nvPr/>
        </p:nvSpPr>
        <p:spPr>
          <a:xfrm>
            <a:off x="-66367" y="619558"/>
            <a:ext cx="8851959" cy="372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dirty="0"/>
              <a:t>Manöver:</a:t>
            </a:r>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pPr marL="0" lvl="0" indent="0" algn="l" rtl="0">
              <a:spcBef>
                <a:spcPts val="0"/>
              </a:spcBef>
              <a:spcAft>
                <a:spcPts val="0"/>
              </a:spcAft>
              <a:buNone/>
            </a:pPr>
            <a:r>
              <a:rPr lang="en-GB" sz="1200" dirty="0"/>
              <a:t>=&gt; Aktualisierung der Geschätzte Ankunftzeit bei Entfernung 1 &lt; Entfernung 2</a:t>
            </a:r>
          </a:p>
        </p:txBody>
      </p:sp>
      <p:cxnSp>
        <p:nvCxnSpPr>
          <p:cNvPr id="31" name="Straight Arrow Connector 30">
            <a:extLst>
              <a:ext uri="{FF2B5EF4-FFF2-40B4-BE49-F238E27FC236}">
                <a16:creationId xmlns:a16="http://schemas.microsoft.com/office/drawing/2014/main" id="{0760F175-A82A-17D7-799E-90055D7EC8AC}"/>
              </a:ext>
            </a:extLst>
          </p:cNvPr>
          <p:cNvCxnSpPr>
            <a:cxnSpLocks/>
          </p:cNvCxnSpPr>
          <p:nvPr/>
        </p:nvCxnSpPr>
        <p:spPr>
          <a:xfrm>
            <a:off x="5481872" y="3630450"/>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40E0F690-B2AA-B636-D11A-CB1C13A3CFE4}"/>
              </a:ext>
            </a:extLst>
          </p:cNvPr>
          <p:cNvSpPr/>
          <p:nvPr/>
        </p:nvSpPr>
        <p:spPr>
          <a:xfrm>
            <a:off x="5360822" y="3522113"/>
            <a:ext cx="148650" cy="12580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5" name="TextBox 34">
            <a:extLst>
              <a:ext uri="{FF2B5EF4-FFF2-40B4-BE49-F238E27FC236}">
                <a16:creationId xmlns:a16="http://schemas.microsoft.com/office/drawing/2014/main" id="{EE711694-59D7-0D35-3B4F-692F86681127}"/>
              </a:ext>
            </a:extLst>
          </p:cNvPr>
          <p:cNvSpPr txBox="1"/>
          <p:nvPr/>
        </p:nvSpPr>
        <p:spPr>
          <a:xfrm>
            <a:off x="3131518" y="1282464"/>
            <a:ext cx="287258" cy="276999"/>
          </a:xfrm>
          <a:prstGeom prst="rect">
            <a:avLst/>
          </a:prstGeom>
          <a:noFill/>
        </p:spPr>
        <p:txBody>
          <a:bodyPr wrap="none" rtlCol="0">
            <a:spAutoFit/>
          </a:bodyPr>
          <a:lstStyle/>
          <a:p>
            <a:r>
              <a:rPr lang="de-DE" sz="1200" dirty="0"/>
              <a:t>A</a:t>
            </a:r>
            <a:endParaRPr lang="en-DE" sz="1200" dirty="0"/>
          </a:p>
        </p:txBody>
      </p:sp>
      <p:cxnSp>
        <p:nvCxnSpPr>
          <p:cNvPr id="4" name="Straight Connector 3">
            <a:extLst>
              <a:ext uri="{FF2B5EF4-FFF2-40B4-BE49-F238E27FC236}">
                <a16:creationId xmlns:a16="http://schemas.microsoft.com/office/drawing/2014/main" id="{FD4D7FE4-8B1F-B2D6-D57C-7F4263B817BD}"/>
              </a:ext>
            </a:extLst>
          </p:cNvPr>
          <p:cNvCxnSpPr/>
          <p:nvPr/>
        </p:nvCxnSpPr>
        <p:spPr>
          <a:xfrm>
            <a:off x="3275147" y="1579310"/>
            <a:ext cx="4320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FE6075F-DD1F-CF9C-4D7D-AF990453EB0A}"/>
              </a:ext>
            </a:extLst>
          </p:cNvPr>
          <p:cNvSpPr txBox="1"/>
          <p:nvPr/>
        </p:nvSpPr>
        <p:spPr>
          <a:xfrm>
            <a:off x="5273651" y="1389871"/>
            <a:ext cx="305125" cy="369332"/>
          </a:xfrm>
          <a:prstGeom prst="rect">
            <a:avLst/>
          </a:prstGeom>
          <a:noFill/>
        </p:spPr>
        <p:txBody>
          <a:bodyPr wrap="square" rtlCol="0">
            <a:spAutoFit/>
          </a:bodyPr>
          <a:lstStyle/>
          <a:p>
            <a:r>
              <a:rPr lang="de-DE" sz="1800" b="1" dirty="0">
                <a:solidFill>
                  <a:srgbClr val="FF0000"/>
                </a:solidFill>
              </a:rPr>
              <a:t>X</a:t>
            </a:r>
            <a:endParaRPr lang="en-DE" sz="1800" b="1" dirty="0">
              <a:solidFill>
                <a:srgbClr val="FF0000"/>
              </a:solidFill>
            </a:endParaRPr>
          </a:p>
        </p:txBody>
      </p:sp>
      <p:sp>
        <p:nvSpPr>
          <p:cNvPr id="11" name="TextBox 10">
            <a:extLst>
              <a:ext uri="{FF2B5EF4-FFF2-40B4-BE49-F238E27FC236}">
                <a16:creationId xmlns:a16="http://schemas.microsoft.com/office/drawing/2014/main" id="{98C6864A-1D7E-1F85-128E-561B65043135}"/>
              </a:ext>
            </a:extLst>
          </p:cNvPr>
          <p:cNvSpPr txBox="1"/>
          <p:nvPr/>
        </p:nvSpPr>
        <p:spPr>
          <a:xfrm>
            <a:off x="3131518" y="1405930"/>
            <a:ext cx="305125" cy="369332"/>
          </a:xfrm>
          <a:prstGeom prst="rect">
            <a:avLst/>
          </a:prstGeom>
          <a:noFill/>
        </p:spPr>
        <p:txBody>
          <a:bodyPr wrap="square" rtlCol="0">
            <a:spAutoFit/>
          </a:bodyPr>
          <a:lstStyle/>
          <a:p>
            <a:r>
              <a:rPr lang="de-DE" sz="1800" b="1" dirty="0">
                <a:solidFill>
                  <a:schemeClr val="tx2"/>
                </a:solidFill>
              </a:rPr>
              <a:t>X</a:t>
            </a:r>
            <a:endParaRPr lang="en-DE" sz="1800" b="1" dirty="0">
              <a:solidFill>
                <a:schemeClr val="tx2"/>
              </a:solidFill>
            </a:endParaRPr>
          </a:p>
        </p:txBody>
      </p:sp>
      <p:sp>
        <p:nvSpPr>
          <p:cNvPr id="14" name="TextBox 13">
            <a:extLst>
              <a:ext uri="{FF2B5EF4-FFF2-40B4-BE49-F238E27FC236}">
                <a16:creationId xmlns:a16="http://schemas.microsoft.com/office/drawing/2014/main" id="{F26FEDD2-4A98-1983-DC30-3F0B08C47D2B}"/>
              </a:ext>
            </a:extLst>
          </p:cNvPr>
          <p:cNvSpPr txBox="1"/>
          <p:nvPr/>
        </p:nvSpPr>
        <p:spPr>
          <a:xfrm>
            <a:off x="7422615" y="1405930"/>
            <a:ext cx="305125" cy="369332"/>
          </a:xfrm>
          <a:prstGeom prst="rect">
            <a:avLst/>
          </a:prstGeom>
          <a:noFill/>
        </p:spPr>
        <p:txBody>
          <a:bodyPr wrap="square" rtlCol="0">
            <a:spAutoFit/>
          </a:bodyPr>
          <a:lstStyle/>
          <a:p>
            <a:r>
              <a:rPr lang="de-DE" sz="1800" b="1" dirty="0">
                <a:solidFill>
                  <a:schemeClr val="tx2"/>
                </a:solidFill>
              </a:rPr>
              <a:t>X</a:t>
            </a:r>
            <a:endParaRPr lang="en-DE" sz="1800" b="1" dirty="0">
              <a:solidFill>
                <a:schemeClr val="tx2"/>
              </a:solidFill>
            </a:endParaRPr>
          </a:p>
        </p:txBody>
      </p:sp>
      <p:sp>
        <p:nvSpPr>
          <p:cNvPr id="16" name="TextBox 15">
            <a:extLst>
              <a:ext uri="{FF2B5EF4-FFF2-40B4-BE49-F238E27FC236}">
                <a16:creationId xmlns:a16="http://schemas.microsoft.com/office/drawing/2014/main" id="{7B0C77D0-9B6D-A155-B121-B5FDB329E086}"/>
              </a:ext>
            </a:extLst>
          </p:cNvPr>
          <p:cNvSpPr txBox="1"/>
          <p:nvPr/>
        </p:nvSpPr>
        <p:spPr>
          <a:xfrm>
            <a:off x="6323096" y="1407600"/>
            <a:ext cx="305125" cy="369332"/>
          </a:xfrm>
          <a:prstGeom prst="rect">
            <a:avLst/>
          </a:prstGeom>
          <a:noFill/>
        </p:spPr>
        <p:txBody>
          <a:bodyPr wrap="square" rtlCol="0">
            <a:spAutoFit/>
          </a:bodyPr>
          <a:lstStyle/>
          <a:p>
            <a:r>
              <a:rPr lang="de-DE" sz="1800" b="1" dirty="0">
                <a:solidFill>
                  <a:schemeClr val="tx2"/>
                </a:solidFill>
              </a:rPr>
              <a:t>X</a:t>
            </a:r>
            <a:endParaRPr lang="en-DE" sz="1800" b="1" dirty="0">
              <a:solidFill>
                <a:schemeClr val="tx2"/>
              </a:solidFill>
            </a:endParaRPr>
          </a:p>
        </p:txBody>
      </p:sp>
      <p:sp>
        <p:nvSpPr>
          <p:cNvPr id="18" name="TextBox 17">
            <a:extLst>
              <a:ext uri="{FF2B5EF4-FFF2-40B4-BE49-F238E27FC236}">
                <a16:creationId xmlns:a16="http://schemas.microsoft.com/office/drawing/2014/main" id="{AFA098C7-127B-ABFB-0B26-9C7D871C8E8E}"/>
              </a:ext>
            </a:extLst>
          </p:cNvPr>
          <p:cNvSpPr txBox="1"/>
          <p:nvPr/>
        </p:nvSpPr>
        <p:spPr>
          <a:xfrm>
            <a:off x="3985713" y="1407600"/>
            <a:ext cx="305125" cy="369332"/>
          </a:xfrm>
          <a:prstGeom prst="rect">
            <a:avLst/>
          </a:prstGeom>
          <a:noFill/>
        </p:spPr>
        <p:txBody>
          <a:bodyPr wrap="square" rtlCol="0">
            <a:spAutoFit/>
          </a:bodyPr>
          <a:lstStyle/>
          <a:p>
            <a:r>
              <a:rPr lang="de-DE" sz="1800" b="1" dirty="0">
                <a:solidFill>
                  <a:schemeClr val="tx2"/>
                </a:solidFill>
              </a:rPr>
              <a:t>X</a:t>
            </a:r>
            <a:endParaRPr lang="en-DE" sz="1800" b="1" dirty="0">
              <a:solidFill>
                <a:schemeClr val="tx2"/>
              </a:solidFill>
            </a:endParaRPr>
          </a:p>
        </p:txBody>
      </p:sp>
      <p:cxnSp>
        <p:nvCxnSpPr>
          <p:cNvPr id="20" name="Straight Arrow Connector 19">
            <a:extLst>
              <a:ext uri="{FF2B5EF4-FFF2-40B4-BE49-F238E27FC236}">
                <a16:creationId xmlns:a16="http://schemas.microsoft.com/office/drawing/2014/main" id="{324F64AF-CCED-0C6B-FE22-58202AA071F2}"/>
              </a:ext>
            </a:extLst>
          </p:cNvPr>
          <p:cNvCxnSpPr>
            <a:cxnSpLocks/>
          </p:cNvCxnSpPr>
          <p:nvPr/>
        </p:nvCxnSpPr>
        <p:spPr>
          <a:xfrm>
            <a:off x="4145050" y="1841026"/>
            <a:ext cx="1290097" cy="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ED55CAA-E011-FED3-F196-AE6A8F52E13B}"/>
              </a:ext>
            </a:extLst>
          </p:cNvPr>
          <p:cNvCxnSpPr/>
          <p:nvPr/>
        </p:nvCxnSpPr>
        <p:spPr>
          <a:xfrm>
            <a:off x="3284080" y="1276990"/>
            <a:ext cx="2151067" cy="0"/>
          </a:xfrm>
          <a:prstGeom prst="straightConnector1">
            <a:avLst/>
          </a:prstGeom>
          <a:ln>
            <a:solidFill>
              <a:srgbClr val="0070C0"/>
            </a:solidFill>
            <a:headEnd type="triangle"/>
            <a:tailEnd type="triangle"/>
          </a:ln>
        </p:spPr>
        <p:style>
          <a:lnRef idx="1">
            <a:schemeClr val="accent3"/>
          </a:lnRef>
          <a:fillRef idx="0">
            <a:schemeClr val="accent3"/>
          </a:fillRef>
          <a:effectRef idx="0">
            <a:schemeClr val="accent3"/>
          </a:effectRef>
          <a:fontRef idx="minor">
            <a:schemeClr val="tx1"/>
          </a:fontRef>
        </p:style>
      </p:cxnSp>
      <p:sp>
        <p:nvSpPr>
          <p:cNvPr id="26" name="TextBox 25">
            <a:extLst>
              <a:ext uri="{FF2B5EF4-FFF2-40B4-BE49-F238E27FC236}">
                <a16:creationId xmlns:a16="http://schemas.microsoft.com/office/drawing/2014/main" id="{1BFCE1FA-54A4-4E78-63E9-DC52079A2F82}"/>
              </a:ext>
            </a:extLst>
          </p:cNvPr>
          <p:cNvSpPr txBox="1"/>
          <p:nvPr/>
        </p:nvSpPr>
        <p:spPr>
          <a:xfrm>
            <a:off x="2848840" y="999937"/>
            <a:ext cx="3352200" cy="230832"/>
          </a:xfrm>
          <a:prstGeom prst="rect">
            <a:avLst/>
          </a:prstGeom>
          <a:noFill/>
        </p:spPr>
        <p:txBody>
          <a:bodyPr wrap="none" rtlCol="0">
            <a:spAutoFit/>
          </a:bodyPr>
          <a:lstStyle/>
          <a:p>
            <a:r>
              <a:rPr lang="de-DE" sz="900" dirty="0">
                <a:solidFill>
                  <a:srgbClr val="0070C0"/>
                </a:solidFill>
              </a:rPr>
              <a:t>Entfernung 1: Krankenwagen-Standort &lt;-&gt; Übergangsposition</a:t>
            </a:r>
            <a:endParaRPr lang="en-DE" sz="900" dirty="0">
              <a:solidFill>
                <a:srgbClr val="0070C0"/>
              </a:solidFill>
            </a:endParaRPr>
          </a:p>
        </p:txBody>
      </p:sp>
      <p:sp>
        <p:nvSpPr>
          <p:cNvPr id="27" name="TextBox 26">
            <a:extLst>
              <a:ext uri="{FF2B5EF4-FFF2-40B4-BE49-F238E27FC236}">
                <a16:creationId xmlns:a16="http://schemas.microsoft.com/office/drawing/2014/main" id="{9EE31969-B8C1-1B68-797C-05D009CE92E6}"/>
              </a:ext>
            </a:extLst>
          </p:cNvPr>
          <p:cNvSpPr txBox="1"/>
          <p:nvPr/>
        </p:nvSpPr>
        <p:spPr>
          <a:xfrm>
            <a:off x="2857061" y="1842147"/>
            <a:ext cx="4083169" cy="230832"/>
          </a:xfrm>
          <a:prstGeom prst="rect">
            <a:avLst/>
          </a:prstGeom>
          <a:noFill/>
        </p:spPr>
        <p:txBody>
          <a:bodyPr wrap="none" rtlCol="0">
            <a:spAutoFit/>
          </a:bodyPr>
          <a:lstStyle/>
          <a:p>
            <a:r>
              <a:rPr lang="de-DE" sz="900" dirty="0">
                <a:solidFill>
                  <a:srgbClr val="0070C0"/>
                </a:solidFill>
              </a:rPr>
              <a:t>Entfernung 2: Fünfte Koordinate der Routen-Polylinie &lt;-&gt; Übergangsposition</a:t>
            </a:r>
            <a:endParaRPr lang="en-DE" sz="900" dirty="0">
              <a:solidFill>
                <a:srgbClr val="0070C0"/>
              </a:solidFill>
            </a:endParaRPr>
          </a:p>
        </p:txBody>
      </p:sp>
      <p:sp>
        <p:nvSpPr>
          <p:cNvPr id="28" name="TextBox 27">
            <a:extLst>
              <a:ext uri="{FF2B5EF4-FFF2-40B4-BE49-F238E27FC236}">
                <a16:creationId xmlns:a16="http://schemas.microsoft.com/office/drawing/2014/main" id="{917CB5F8-54D7-FB44-9B92-4EA72F7365A4}"/>
              </a:ext>
            </a:extLst>
          </p:cNvPr>
          <p:cNvSpPr txBox="1"/>
          <p:nvPr/>
        </p:nvSpPr>
        <p:spPr>
          <a:xfrm>
            <a:off x="3326517" y="1407600"/>
            <a:ext cx="305125" cy="369332"/>
          </a:xfrm>
          <a:prstGeom prst="rect">
            <a:avLst/>
          </a:prstGeom>
          <a:noFill/>
        </p:spPr>
        <p:txBody>
          <a:bodyPr wrap="square" rtlCol="0">
            <a:spAutoFit/>
          </a:bodyPr>
          <a:lstStyle/>
          <a:p>
            <a:r>
              <a:rPr lang="de-DE" sz="1800" b="1" dirty="0">
                <a:solidFill>
                  <a:schemeClr val="tx2"/>
                </a:solidFill>
              </a:rPr>
              <a:t>X</a:t>
            </a:r>
            <a:endParaRPr lang="en-DE" sz="1800" b="1" dirty="0">
              <a:solidFill>
                <a:schemeClr val="tx2"/>
              </a:solidFill>
            </a:endParaRPr>
          </a:p>
        </p:txBody>
      </p:sp>
      <p:sp>
        <p:nvSpPr>
          <p:cNvPr id="36" name="TextBox 35">
            <a:extLst>
              <a:ext uri="{FF2B5EF4-FFF2-40B4-BE49-F238E27FC236}">
                <a16:creationId xmlns:a16="http://schemas.microsoft.com/office/drawing/2014/main" id="{0B6285B1-2DE9-68FF-6D63-15232C1BAB61}"/>
              </a:ext>
            </a:extLst>
          </p:cNvPr>
          <p:cNvSpPr txBox="1"/>
          <p:nvPr/>
        </p:nvSpPr>
        <p:spPr>
          <a:xfrm>
            <a:off x="3537421" y="1408720"/>
            <a:ext cx="305125" cy="369332"/>
          </a:xfrm>
          <a:prstGeom prst="rect">
            <a:avLst/>
          </a:prstGeom>
          <a:noFill/>
        </p:spPr>
        <p:txBody>
          <a:bodyPr wrap="square" rtlCol="0">
            <a:spAutoFit/>
          </a:bodyPr>
          <a:lstStyle/>
          <a:p>
            <a:r>
              <a:rPr lang="de-DE" sz="1800" b="1" dirty="0">
                <a:solidFill>
                  <a:schemeClr val="tx2"/>
                </a:solidFill>
              </a:rPr>
              <a:t>X</a:t>
            </a:r>
            <a:endParaRPr lang="en-DE" sz="1800" b="1" dirty="0">
              <a:solidFill>
                <a:schemeClr val="tx2"/>
              </a:solidFill>
            </a:endParaRPr>
          </a:p>
        </p:txBody>
      </p:sp>
      <p:sp>
        <p:nvSpPr>
          <p:cNvPr id="38" name="TextBox 37">
            <a:extLst>
              <a:ext uri="{FF2B5EF4-FFF2-40B4-BE49-F238E27FC236}">
                <a16:creationId xmlns:a16="http://schemas.microsoft.com/office/drawing/2014/main" id="{FA1235E4-3723-9F1D-F071-037AD7E1BE39}"/>
              </a:ext>
            </a:extLst>
          </p:cNvPr>
          <p:cNvSpPr txBox="1"/>
          <p:nvPr/>
        </p:nvSpPr>
        <p:spPr>
          <a:xfrm>
            <a:off x="3769335" y="1410045"/>
            <a:ext cx="305125" cy="369332"/>
          </a:xfrm>
          <a:prstGeom prst="rect">
            <a:avLst/>
          </a:prstGeom>
          <a:noFill/>
        </p:spPr>
        <p:txBody>
          <a:bodyPr wrap="square" rtlCol="0">
            <a:spAutoFit/>
          </a:bodyPr>
          <a:lstStyle/>
          <a:p>
            <a:r>
              <a:rPr lang="de-DE" sz="1800" b="1" dirty="0">
                <a:solidFill>
                  <a:schemeClr val="tx2"/>
                </a:solidFill>
              </a:rPr>
              <a:t>X</a:t>
            </a:r>
            <a:endParaRPr lang="en-DE" sz="1800" b="1" dirty="0">
              <a:solidFill>
                <a:schemeClr val="tx2"/>
              </a:solidFill>
            </a:endParaRPr>
          </a:p>
        </p:txBody>
      </p:sp>
      <p:cxnSp>
        <p:nvCxnSpPr>
          <p:cNvPr id="43" name="Straight Connector 42">
            <a:extLst>
              <a:ext uri="{FF2B5EF4-FFF2-40B4-BE49-F238E27FC236}">
                <a16:creationId xmlns:a16="http://schemas.microsoft.com/office/drawing/2014/main" id="{F287CA8D-8251-764F-0261-806B4B73271B}"/>
              </a:ext>
            </a:extLst>
          </p:cNvPr>
          <p:cNvCxnSpPr>
            <a:cxnSpLocks/>
            <a:stCxn id="45" idx="3"/>
          </p:cNvCxnSpPr>
          <p:nvPr/>
        </p:nvCxnSpPr>
        <p:spPr>
          <a:xfrm flipV="1">
            <a:off x="5579125" y="3226553"/>
            <a:ext cx="2016875" cy="8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2F74C69D-1082-0530-7932-5C7F1D72D374}"/>
              </a:ext>
            </a:extLst>
          </p:cNvPr>
          <p:cNvSpPr txBox="1"/>
          <p:nvPr/>
        </p:nvSpPr>
        <p:spPr>
          <a:xfrm>
            <a:off x="5274000" y="3042719"/>
            <a:ext cx="305125" cy="369332"/>
          </a:xfrm>
          <a:prstGeom prst="rect">
            <a:avLst/>
          </a:prstGeom>
          <a:noFill/>
        </p:spPr>
        <p:txBody>
          <a:bodyPr wrap="square" rtlCol="0">
            <a:spAutoFit/>
          </a:bodyPr>
          <a:lstStyle/>
          <a:p>
            <a:r>
              <a:rPr lang="de-DE" sz="1800" b="1" dirty="0">
                <a:solidFill>
                  <a:srgbClr val="FF0000"/>
                </a:solidFill>
              </a:rPr>
              <a:t>X</a:t>
            </a:r>
            <a:endParaRPr lang="en-DE" sz="1800" b="1" dirty="0">
              <a:solidFill>
                <a:srgbClr val="FF0000"/>
              </a:solidFill>
            </a:endParaRPr>
          </a:p>
        </p:txBody>
      </p:sp>
      <p:sp>
        <p:nvSpPr>
          <p:cNvPr id="46" name="TextBox 45">
            <a:extLst>
              <a:ext uri="{FF2B5EF4-FFF2-40B4-BE49-F238E27FC236}">
                <a16:creationId xmlns:a16="http://schemas.microsoft.com/office/drawing/2014/main" id="{8D5477E9-0AB7-6858-CDF3-88A0CABBAD94}"/>
              </a:ext>
            </a:extLst>
          </p:cNvPr>
          <p:cNvSpPr txBox="1"/>
          <p:nvPr/>
        </p:nvSpPr>
        <p:spPr>
          <a:xfrm>
            <a:off x="5444430" y="2884802"/>
            <a:ext cx="287258" cy="276999"/>
          </a:xfrm>
          <a:prstGeom prst="rect">
            <a:avLst/>
          </a:prstGeom>
          <a:noFill/>
        </p:spPr>
        <p:txBody>
          <a:bodyPr wrap="none" rtlCol="0">
            <a:spAutoFit/>
          </a:bodyPr>
          <a:lstStyle/>
          <a:p>
            <a:r>
              <a:rPr lang="de-DE" sz="1200" dirty="0"/>
              <a:t>A</a:t>
            </a:r>
            <a:endParaRPr lang="en-DE" sz="1200" dirty="0"/>
          </a:p>
        </p:txBody>
      </p:sp>
      <p:sp>
        <p:nvSpPr>
          <p:cNvPr id="49" name="TextBox 48">
            <a:extLst>
              <a:ext uri="{FF2B5EF4-FFF2-40B4-BE49-F238E27FC236}">
                <a16:creationId xmlns:a16="http://schemas.microsoft.com/office/drawing/2014/main" id="{DA882A40-AD13-22DF-C925-0CAF0193039B}"/>
              </a:ext>
            </a:extLst>
          </p:cNvPr>
          <p:cNvSpPr txBox="1"/>
          <p:nvPr/>
        </p:nvSpPr>
        <p:spPr>
          <a:xfrm>
            <a:off x="5435147" y="3044732"/>
            <a:ext cx="305125" cy="369332"/>
          </a:xfrm>
          <a:prstGeom prst="rect">
            <a:avLst/>
          </a:prstGeom>
          <a:noFill/>
        </p:spPr>
        <p:txBody>
          <a:bodyPr wrap="square" rtlCol="0">
            <a:spAutoFit/>
          </a:bodyPr>
          <a:lstStyle/>
          <a:p>
            <a:r>
              <a:rPr lang="de-DE" sz="1800" b="1" dirty="0">
                <a:solidFill>
                  <a:schemeClr val="tx2"/>
                </a:solidFill>
              </a:rPr>
              <a:t>X</a:t>
            </a:r>
            <a:endParaRPr lang="en-DE" sz="1800" b="1" dirty="0">
              <a:solidFill>
                <a:schemeClr val="tx2"/>
              </a:solidFill>
            </a:endParaRPr>
          </a:p>
        </p:txBody>
      </p:sp>
      <p:sp>
        <p:nvSpPr>
          <p:cNvPr id="50" name="TextBox 49">
            <a:extLst>
              <a:ext uri="{FF2B5EF4-FFF2-40B4-BE49-F238E27FC236}">
                <a16:creationId xmlns:a16="http://schemas.microsoft.com/office/drawing/2014/main" id="{EACC0277-D65B-D036-C602-A49F41F59E1B}"/>
              </a:ext>
            </a:extLst>
          </p:cNvPr>
          <p:cNvSpPr txBox="1"/>
          <p:nvPr/>
        </p:nvSpPr>
        <p:spPr>
          <a:xfrm>
            <a:off x="5648778" y="3048885"/>
            <a:ext cx="305125" cy="369332"/>
          </a:xfrm>
          <a:prstGeom prst="rect">
            <a:avLst/>
          </a:prstGeom>
          <a:noFill/>
        </p:spPr>
        <p:txBody>
          <a:bodyPr wrap="square" rtlCol="0">
            <a:spAutoFit/>
          </a:bodyPr>
          <a:lstStyle/>
          <a:p>
            <a:r>
              <a:rPr lang="de-DE" sz="1800" b="1" dirty="0">
                <a:solidFill>
                  <a:schemeClr val="tx2"/>
                </a:solidFill>
              </a:rPr>
              <a:t>X</a:t>
            </a:r>
            <a:endParaRPr lang="en-DE" sz="1800" b="1" dirty="0">
              <a:solidFill>
                <a:schemeClr val="tx2"/>
              </a:solidFill>
            </a:endParaRPr>
          </a:p>
        </p:txBody>
      </p:sp>
      <p:sp>
        <p:nvSpPr>
          <p:cNvPr id="51" name="TextBox 50">
            <a:extLst>
              <a:ext uri="{FF2B5EF4-FFF2-40B4-BE49-F238E27FC236}">
                <a16:creationId xmlns:a16="http://schemas.microsoft.com/office/drawing/2014/main" id="{D1ACD3C7-3EC9-E397-30DF-E66A2814E152}"/>
              </a:ext>
            </a:extLst>
          </p:cNvPr>
          <p:cNvSpPr txBox="1"/>
          <p:nvPr/>
        </p:nvSpPr>
        <p:spPr>
          <a:xfrm>
            <a:off x="5857798" y="3048885"/>
            <a:ext cx="305125" cy="369332"/>
          </a:xfrm>
          <a:prstGeom prst="rect">
            <a:avLst/>
          </a:prstGeom>
          <a:noFill/>
        </p:spPr>
        <p:txBody>
          <a:bodyPr wrap="square" rtlCol="0">
            <a:spAutoFit/>
          </a:bodyPr>
          <a:lstStyle/>
          <a:p>
            <a:r>
              <a:rPr lang="de-DE" sz="1800" b="1" dirty="0">
                <a:solidFill>
                  <a:schemeClr val="tx2"/>
                </a:solidFill>
              </a:rPr>
              <a:t>X</a:t>
            </a:r>
            <a:endParaRPr lang="en-DE" sz="1800" b="1" dirty="0">
              <a:solidFill>
                <a:schemeClr val="tx2"/>
              </a:solidFill>
            </a:endParaRPr>
          </a:p>
        </p:txBody>
      </p:sp>
      <p:sp>
        <p:nvSpPr>
          <p:cNvPr id="53" name="TextBox 52">
            <a:extLst>
              <a:ext uri="{FF2B5EF4-FFF2-40B4-BE49-F238E27FC236}">
                <a16:creationId xmlns:a16="http://schemas.microsoft.com/office/drawing/2014/main" id="{A5711606-6A19-D326-2B9E-BC2D7AD29504}"/>
              </a:ext>
            </a:extLst>
          </p:cNvPr>
          <p:cNvSpPr txBox="1"/>
          <p:nvPr/>
        </p:nvSpPr>
        <p:spPr>
          <a:xfrm>
            <a:off x="6080013" y="3049609"/>
            <a:ext cx="305125" cy="369332"/>
          </a:xfrm>
          <a:prstGeom prst="rect">
            <a:avLst/>
          </a:prstGeom>
          <a:noFill/>
        </p:spPr>
        <p:txBody>
          <a:bodyPr wrap="square" rtlCol="0">
            <a:spAutoFit/>
          </a:bodyPr>
          <a:lstStyle/>
          <a:p>
            <a:r>
              <a:rPr lang="de-DE" sz="1800" b="1" dirty="0">
                <a:solidFill>
                  <a:schemeClr val="tx2"/>
                </a:solidFill>
              </a:rPr>
              <a:t>X</a:t>
            </a:r>
            <a:endParaRPr lang="en-DE" sz="1800" b="1" dirty="0">
              <a:solidFill>
                <a:schemeClr val="tx2"/>
              </a:solidFill>
            </a:endParaRPr>
          </a:p>
        </p:txBody>
      </p:sp>
      <p:sp>
        <p:nvSpPr>
          <p:cNvPr id="54" name="TextBox 53">
            <a:extLst>
              <a:ext uri="{FF2B5EF4-FFF2-40B4-BE49-F238E27FC236}">
                <a16:creationId xmlns:a16="http://schemas.microsoft.com/office/drawing/2014/main" id="{45206D75-0C9F-E3CA-A502-2DA1BD1D4555}"/>
              </a:ext>
            </a:extLst>
          </p:cNvPr>
          <p:cNvSpPr txBox="1"/>
          <p:nvPr/>
        </p:nvSpPr>
        <p:spPr>
          <a:xfrm>
            <a:off x="6280449" y="3049200"/>
            <a:ext cx="305125" cy="369332"/>
          </a:xfrm>
          <a:prstGeom prst="rect">
            <a:avLst/>
          </a:prstGeom>
          <a:noFill/>
        </p:spPr>
        <p:txBody>
          <a:bodyPr wrap="square" rtlCol="0">
            <a:spAutoFit/>
          </a:bodyPr>
          <a:lstStyle/>
          <a:p>
            <a:r>
              <a:rPr lang="de-DE" sz="1800" b="1" dirty="0">
                <a:solidFill>
                  <a:schemeClr val="tx2"/>
                </a:solidFill>
              </a:rPr>
              <a:t>X</a:t>
            </a:r>
            <a:endParaRPr lang="en-DE" sz="1800" b="1" dirty="0">
              <a:solidFill>
                <a:schemeClr val="tx2"/>
              </a:solidFill>
            </a:endParaRPr>
          </a:p>
        </p:txBody>
      </p:sp>
      <p:cxnSp>
        <p:nvCxnSpPr>
          <p:cNvPr id="55" name="Straight Arrow Connector 54">
            <a:extLst>
              <a:ext uri="{FF2B5EF4-FFF2-40B4-BE49-F238E27FC236}">
                <a16:creationId xmlns:a16="http://schemas.microsoft.com/office/drawing/2014/main" id="{5BCB137D-4E44-04D2-4785-AA4C6B6CD2FF}"/>
              </a:ext>
            </a:extLst>
          </p:cNvPr>
          <p:cNvCxnSpPr>
            <a:cxnSpLocks/>
          </p:cNvCxnSpPr>
          <p:nvPr/>
        </p:nvCxnSpPr>
        <p:spPr>
          <a:xfrm>
            <a:off x="5366044" y="2884802"/>
            <a:ext cx="286856" cy="0"/>
          </a:xfrm>
          <a:prstGeom prst="straightConnector1">
            <a:avLst/>
          </a:prstGeom>
          <a:ln>
            <a:solidFill>
              <a:srgbClr val="0070C0"/>
            </a:solidFill>
            <a:headEnd type="triangle"/>
            <a:tailEnd type="triangle"/>
          </a:ln>
        </p:spPr>
        <p:style>
          <a:lnRef idx="1">
            <a:schemeClr val="accent3"/>
          </a:lnRef>
          <a:fillRef idx="0">
            <a:schemeClr val="accent3"/>
          </a:fillRef>
          <a:effectRef idx="0">
            <a:schemeClr val="accent3"/>
          </a:effectRef>
          <a:fontRef idx="minor">
            <a:schemeClr val="tx1"/>
          </a:fontRef>
        </p:style>
      </p:cxnSp>
      <p:sp>
        <p:nvSpPr>
          <p:cNvPr id="57" name="TextBox 56">
            <a:extLst>
              <a:ext uri="{FF2B5EF4-FFF2-40B4-BE49-F238E27FC236}">
                <a16:creationId xmlns:a16="http://schemas.microsoft.com/office/drawing/2014/main" id="{2F93520E-B659-5749-02C3-EA1724D7343D}"/>
              </a:ext>
            </a:extLst>
          </p:cNvPr>
          <p:cNvSpPr txBox="1"/>
          <p:nvPr/>
        </p:nvSpPr>
        <p:spPr>
          <a:xfrm>
            <a:off x="3881462" y="2631256"/>
            <a:ext cx="3352200" cy="230832"/>
          </a:xfrm>
          <a:prstGeom prst="rect">
            <a:avLst/>
          </a:prstGeom>
          <a:noFill/>
        </p:spPr>
        <p:txBody>
          <a:bodyPr wrap="none" rtlCol="0">
            <a:spAutoFit/>
          </a:bodyPr>
          <a:lstStyle/>
          <a:p>
            <a:r>
              <a:rPr lang="de-DE" sz="900" dirty="0">
                <a:solidFill>
                  <a:srgbClr val="0070C0"/>
                </a:solidFill>
              </a:rPr>
              <a:t>Entfernung 1: Krankenwagen-Standort &lt;-&gt; Übergangsposition</a:t>
            </a:r>
            <a:endParaRPr lang="en-DE" sz="900" dirty="0">
              <a:solidFill>
                <a:srgbClr val="0070C0"/>
              </a:solidFill>
            </a:endParaRPr>
          </a:p>
        </p:txBody>
      </p:sp>
      <p:sp>
        <p:nvSpPr>
          <p:cNvPr id="58" name="TextBox 57">
            <a:extLst>
              <a:ext uri="{FF2B5EF4-FFF2-40B4-BE49-F238E27FC236}">
                <a16:creationId xmlns:a16="http://schemas.microsoft.com/office/drawing/2014/main" id="{F19DECCE-BEEB-315B-A558-5CBC5A563556}"/>
              </a:ext>
            </a:extLst>
          </p:cNvPr>
          <p:cNvSpPr txBox="1"/>
          <p:nvPr/>
        </p:nvSpPr>
        <p:spPr>
          <a:xfrm>
            <a:off x="3807108" y="3464609"/>
            <a:ext cx="4083169" cy="230832"/>
          </a:xfrm>
          <a:prstGeom prst="rect">
            <a:avLst/>
          </a:prstGeom>
          <a:noFill/>
        </p:spPr>
        <p:txBody>
          <a:bodyPr wrap="none" rtlCol="0">
            <a:spAutoFit/>
          </a:bodyPr>
          <a:lstStyle/>
          <a:p>
            <a:r>
              <a:rPr lang="de-DE" sz="900" dirty="0">
                <a:solidFill>
                  <a:srgbClr val="0070C0"/>
                </a:solidFill>
              </a:rPr>
              <a:t>Entfernung 2: Fünfte Koordinate der Routen-Polylinie &lt;-&gt; Übergangsposition</a:t>
            </a:r>
            <a:endParaRPr lang="en-DE" sz="900" dirty="0">
              <a:solidFill>
                <a:srgbClr val="0070C0"/>
              </a:solidFill>
            </a:endParaRPr>
          </a:p>
        </p:txBody>
      </p:sp>
      <p:cxnSp>
        <p:nvCxnSpPr>
          <p:cNvPr id="59" name="Straight Arrow Connector 58">
            <a:extLst>
              <a:ext uri="{FF2B5EF4-FFF2-40B4-BE49-F238E27FC236}">
                <a16:creationId xmlns:a16="http://schemas.microsoft.com/office/drawing/2014/main" id="{E44C104A-2088-EE9D-806A-BDC2A20E0A87}"/>
              </a:ext>
            </a:extLst>
          </p:cNvPr>
          <p:cNvCxnSpPr>
            <a:cxnSpLocks/>
          </p:cNvCxnSpPr>
          <p:nvPr/>
        </p:nvCxnSpPr>
        <p:spPr>
          <a:xfrm>
            <a:off x="5426213" y="3418532"/>
            <a:ext cx="1075533" cy="0"/>
          </a:xfrm>
          <a:prstGeom prst="straightConnector1">
            <a:avLst/>
          </a:prstGeom>
          <a:ln>
            <a:solidFill>
              <a:srgbClr val="0070C0"/>
            </a:solidFill>
            <a:headEnd type="triangle"/>
            <a:tailEnd type="triangle"/>
          </a:ln>
        </p:spPr>
        <p:style>
          <a:lnRef idx="1">
            <a:schemeClr val="accent3"/>
          </a:lnRef>
          <a:fillRef idx="0">
            <a:schemeClr val="accent3"/>
          </a:fillRef>
          <a:effectRef idx="0">
            <a:schemeClr val="accent3"/>
          </a:effectRef>
          <a:fontRef idx="minor">
            <a:schemeClr val="tx1"/>
          </a:fontRef>
        </p:style>
      </p:cxnSp>
      <p:sp>
        <p:nvSpPr>
          <p:cNvPr id="2" name="TextBox 1">
            <a:extLst>
              <a:ext uri="{FF2B5EF4-FFF2-40B4-BE49-F238E27FC236}">
                <a16:creationId xmlns:a16="http://schemas.microsoft.com/office/drawing/2014/main" id="{232A841F-6C9C-82C3-0997-B96E3FE45DFD}"/>
              </a:ext>
            </a:extLst>
          </p:cNvPr>
          <p:cNvSpPr txBox="1"/>
          <p:nvPr/>
        </p:nvSpPr>
        <p:spPr>
          <a:xfrm>
            <a:off x="7423200" y="3053235"/>
            <a:ext cx="305125" cy="369332"/>
          </a:xfrm>
          <a:prstGeom prst="rect">
            <a:avLst/>
          </a:prstGeom>
          <a:noFill/>
        </p:spPr>
        <p:txBody>
          <a:bodyPr wrap="square" rtlCol="0">
            <a:spAutoFit/>
          </a:bodyPr>
          <a:lstStyle/>
          <a:p>
            <a:r>
              <a:rPr lang="de-DE" sz="1800" b="1" dirty="0">
                <a:solidFill>
                  <a:schemeClr val="tx2"/>
                </a:solidFill>
              </a:rPr>
              <a:t>X</a:t>
            </a:r>
            <a:endParaRPr lang="en-DE" sz="1800" b="1" dirty="0">
              <a:solidFill>
                <a:schemeClr val="tx2"/>
              </a:solidFill>
            </a:endParaRPr>
          </a:p>
        </p:txBody>
      </p:sp>
    </p:spTree>
    <p:extLst>
      <p:ext uri="{BB962C8B-B14F-4D97-AF65-F5344CB8AC3E}">
        <p14:creationId xmlns:p14="http://schemas.microsoft.com/office/powerpoint/2010/main" val="1001995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9">
          <a:extLst>
            <a:ext uri="{FF2B5EF4-FFF2-40B4-BE49-F238E27FC236}">
              <a16:creationId xmlns:a16="http://schemas.microsoft.com/office/drawing/2014/main" id="{4550A395-EE55-0B36-AD6D-91EF16693570}"/>
            </a:ext>
          </a:extLst>
        </p:cNvPr>
        <p:cNvGrpSpPr/>
        <p:nvPr/>
      </p:nvGrpSpPr>
      <p:grpSpPr>
        <a:xfrm>
          <a:off x="0" y="0"/>
          <a:ext cx="0" cy="0"/>
          <a:chOff x="0" y="0"/>
          <a:chExt cx="0" cy="0"/>
        </a:xfrm>
      </p:grpSpPr>
      <p:sp>
        <p:nvSpPr>
          <p:cNvPr id="820" name="Google Shape;820;p30">
            <a:extLst>
              <a:ext uri="{FF2B5EF4-FFF2-40B4-BE49-F238E27FC236}">
                <a16:creationId xmlns:a16="http://schemas.microsoft.com/office/drawing/2014/main" id="{A8023EBD-BC60-1772-57E5-4D9C4BB21688}"/>
              </a:ext>
            </a:extLst>
          </p:cNvPr>
          <p:cNvSpPr txBox="1">
            <a:spLocks noGrp="1"/>
          </p:cNvSpPr>
          <p:nvPr>
            <p:ph type="title"/>
          </p:nvPr>
        </p:nvSpPr>
        <p:spPr>
          <a:xfrm>
            <a:off x="461938" y="114300"/>
            <a:ext cx="8520650" cy="329789"/>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None/>
            </a:pPr>
            <a:r>
              <a:rPr lang="fr" sz="1800" b="1" dirty="0">
                <a:solidFill>
                  <a:schemeClr val="dk1"/>
                </a:solidFill>
              </a:rPr>
              <a:t>Kontext</a:t>
            </a:r>
            <a:endParaRPr sz="1800" b="1" dirty="0">
              <a:solidFill>
                <a:schemeClr val="dk1"/>
              </a:solidFill>
            </a:endParaRPr>
          </a:p>
        </p:txBody>
      </p:sp>
      <p:sp>
        <p:nvSpPr>
          <p:cNvPr id="821" name="Google Shape;821;p30">
            <a:extLst>
              <a:ext uri="{FF2B5EF4-FFF2-40B4-BE49-F238E27FC236}">
                <a16:creationId xmlns:a16="http://schemas.microsoft.com/office/drawing/2014/main" id="{8DF10244-5CEB-8D86-6253-0D755A2EF2C6}"/>
              </a:ext>
            </a:extLst>
          </p:cNvPr>
          <p:cNvSpPr txBox="1">
            <a:spLocks noGrp="1"/>
          </p:cNvSpPr>
          <p:nvPr>
            <p:ph type="dt" idx="10"/>
          </p:nvPr>
        </p:nvSpPr>
        <p:spPr>
          <a:xfrm>
            <a:off x="71400" y="4863249"/>
            <a:ext cx="19803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fr" sz="1100" dirty="0"/>
              <a:t>18.03.2025</a:t>
            </a:r>
          </a:p>
        </p:txBody>
      </p:sp>
      <p:sp>
        <p:nvSpPr>
          <p:cNvPr id="822" name="Google Shape;822;p30">
            <a:extLst>
              <a:ext uri="{FF2B5EF4-FFF2-40B4-BE49-F238E27FC236}">
                <a16:creationId xmlns:a16="http://schemas.microsoft.com/office/drawing/2014/main" id="{1CDE638A-826D-8BF6-B69C-9314E6C9ACF3}"/>
              </a:ext>
            </a:extLst>
          </p:cNvPr>
          <p:cNvSpPr txBox="1">
            <a:spLocks noGrp="1"/>
          </p:cNvSpPr>
          <p:nvPr>
            <p:ph type="ftr" idx="11"/>
          </p:nvPr>
        </p:nvSpPr>
        <p:spPr>
          <a:xfrm>
            <a:off x="1961652" y="4863249"/>
            <a:ext cx="4680624"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fr" sz="1100"/>
              <a:t>Omar Zitouni</a:t>
            </a:r>
            <a:endParaRPr sz="1100"/>
          </a:p>
        </p:txBody>
      </p:sp>
      <p:sp>
        <p:nvSpPr>
          <p:cNvPr id="823" name="Google Shape;823;p30">
            <a:extLst>
              <a:ext uri="{FF2B5EF4-FFF2-40B4-BE49-F238E27FC236}">
                <a16:creationId xmlns:a16="http://schemas.microsoft.com/office/drawing/2014/main" id="{A239E8CD-7883-535A-0729-253D367083C9}"/>
              </a:ext>
            </a:extLst>
          </p:cNvPr>
          <p:cNvSpPr txBox="1">
            <a:spLocks noGrp="1"/>
          </p:cNvSpPr>
          <p:nvPr>
            <p:ph type="sldNum" idx="12"/>
          </p:nvPr>
        </p:nvSpPr>
        <p:spPr>
          <a:xfrm>
            <a:off x="6642276" y="4863249"/>
            <a:ext cx="720096"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fr" sz="1100"/>
              <a:t>3</a:t>
            </a:fld>
            <a:endParaRPr sz="1100"/>
          </a:p>
        </p:txBody>
      </p:sp>
      <p:sp>
        <p:nvSpPr>
          <p:cNvPr id="824" name="Google Shape;824;p30">
            <a:extLst>
              <a:ext uri="{FF2B5EF4-FFF2-40B4-BE49-F238E27FC236}">
                <a16:creationId xmlns:a16="http://schemas.microsoft.com/office/drawing/2014/main" id="{DDC8BEAD-694B-4A3F-09C0-C2B41C718D85}"/>
              </a:ext>
            </a:extLst>
          </p:cNvPr>
          <p:cNvSpPr txBox="1"/>
          <p:nvPr/>
        </p:nvSpPr>
        <p:spPr>
          <a:xfrm>
            <a:off x="340550" y="821375"/>
            <a:ext cx="8520600" cy="3606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endParaRPr sz="1300" dirty="0"/>
          </a:p>
          <a:p>
            <a:pPr marL="457200" lvl="0" indent="0" algn="just" rtl="0">
              <a:spcBef>
                <a:spcPts val="0"/>
              </a:spcBef>
              <a:spcAft>
                <a:spcPts val="0"/>
              </a:spcAft>
              <a:buNone/>
            </a:pPr>
            <a:endParaRPr sz="1300" dirty="0"/>
          </a:p>
          <a:p>
            <a:pPr marL="0" lvl="0" indent="0" algn="just" rtl="0">
              <a:spcBef>
                <a:spcPts val="0"/>
              </a:spcBef>
              <a:spcAft>
                <a:spcPts val="0"/>
              </a:spcAft>
              <a:buNone/>
            </a:pPr>
            <a:r>
              <a:rPr lang="fr"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825" name="Google Shape;825;p30">
            <a:extLst>
              <a:ext uri="{FF2B5EF4-FFF2-40B4-BE49-F238E27FC236}">
                <a16:creationId xmlns:a16="http://schemas.microsoft.com/office/drawing/2014/main" id="{A26CF8F8-69EE-B084-1619-1F351CF93712}"/>
              </a:ext>
            </a:extLst>
          </p:cNvPr>
          <p:cNvPicPr preferRelativeResize="0">
            <a:picLocks noChangeAspect="1"/>
          </p:cNvPicPr>
          <p:nvPr/>
        </p:nvPicPr>
        <p:blipFill>
          <a:blip r:embed="rId3">
            <a:alphaModFix/>
          </a:blip>
          <a:srcRect b="11611"/>
          <a:stretch/>
        </p:blipFill>
        <p:spPr>
          <a:xfrm>
            <a:off x="864254" y="1029339"/>
            <a:ext cx="6561592" cy="2844000"/>
          </a:xfrm>
          <a:prstGeom prst="rect">
            <a:avLst/>
          </a:prstGeom>
          <a:noFill/>
          <a:ln>
            <a:noFill/>
          </a:ln>
        </p:spPr>
      </p:pic>
      <p:sp>
        <p:nvSpPr>
          <p:cNvPr id="827" name="Google Shape;827;p30">
            <a:extLst>
              <a:ext uri="{FF2B5EF4-FFF2-40B4-BE49-F238E27FC236}">
                <a16:creationId xmlns:a16="http://schemas.microsoft.com/office/drawing/2014/main" id="{0A55EDA3-5531-9AD5-040A-81C3136A47B0}"/>
              </a:ext>
            </a:extLst>
          </p:cNvPr>
          <p:cNvSpPr/>
          <p:nvPr/>
        </p:nvSpPr>
        <p:spPr>
          <a:xfrm>
            <a:off x="6472800" y="3839850"/>
            <a:ext cx="242100" cy="309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9" name="Google Shape;829;p30">
            <a:extLst>
              <a:ext uri="{FF2B5EF4-FFF2-40B4-BE49-F238E27FC236}">
                <a16:creationId xmlns:a16="http://schemas.microsoft.com/office/drawing/2014/main" id="{ACB40986-0385-84DB-653D-F62F47C1D753}"/>
              </a:ext>
            </a:extLst>
          </p:cNvPr>
          <p:cNvSpPr/>
          <p:nvPr/>
        </p:nvSpPr>
        <p:spPr>
          <a:xfrm>
            <a:off x="6573600" y="3615450"/>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0" name="Google Shape;830;p30">
            <a:extLst>
              <a:ext uri="{FF2B5EF4-FFF2-40B4-BE49-F238E27FC236}">
                <a16:creationId xmlns:a16="http://schemas.microsoft.com/office/drawing/2014/main" id="{6CAEE04E-4A36-987A-90A4-C64CC8D3378C}"/>
              </a:ext>
            </a:extLst>
          </p:cNvPr>
          <p:cNvSpPr/>
          <p:nvPr/>
        </p:nvSpPr>
        <p:spPr>
          <a:xfrm>
            <a:off x="3813250" y="4250625"/>
            <a:ext cx="663600" cy="194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1" name="Google Shape;831;p30">
            <a:extLst>
              <a:ext uri="{FF2B5EF4-FFF2-40B4-BE49-F238E27FC236}">
                <a16:creationId xmlns:a16="http://schemas.microsoft.com/office/drawing/2014/main" id="{461D7F87-5F05-B085-0438-61146C39D478}"/>
              </a:ext>
            </a:extLst>
          </p:cNvPr>
          <p:cNvSpPr txBox="1"/>
          <p:nvPr/>
        </p:nvSpPr>
        <p:spPr>
          <a:xfrm>
            <a:off x="4072750" y="4007075"/>
            <a:ext cx="144600" cy="1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a:p>
        </p:txBody>
      </p:sp>
      <p:sp>
        <p:nvSpPr>
          <p:cNvPr id="832" name="Google Shape;832;p30">
            <a:extLst>
              <a:ext uri="{FF2B5EF4-FFF2-40B4-BE49-F238E27FC236}">
                <a16:creationId xmlns:a16="http://schemas.microsoft.com/office/drawing/2014/main" id="{BD1BD026-6C7B-1230-A591-A51593AF224D}"/>
              </a:ext>
            </a:extLst>
          </p:cNvPr>
          <p:cNvSpPr txBox="1"/>
          <p:nvPr/>
        </p:nvSpPr>
        <p:spPr>
          <a:xfrm>
            <a:off x="3966850" y="3677901"/>
            <a:ext cx="356400" cy="309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 sz="800" dirty="0"/>
              <a:t>[2]</a:t>
            </a:r>
            <a:endParaRPr sz="800" dirty="0"/>
          </a:p>
        </p:txBody>
      </p:sp>
    </p:spTree>
    <p:extLst>
      <p:ext uri="{BB962C8B-B14F-4D97-AF65-F5344CB8AC3E}">
        <p14:creationId xmlns:p14="http://schemas.microsoft.com/office/powerpoint/2010/main" val="2270640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9">
          <a:extLst>
            <a:ext uri="{FF2B5EF4-FFF2-40B4-BE49-F238E27FC236}">
              <a16:creationId xmlns:a16="http://schemas.microsoft.com/office/drawing/2014/main" id="{45A5AB74-DBDA-8E36-4646-937F1DD1B0D4}"/>
            </a:ext>
          </a:extLst>
        </p:cNvPr>
        <p:cNvGrpSpPr/>
        <p:nvPr/>
      </p:nvGrpSpPr>
      <p:grpSpPr>
        <a:xfrm>
          <a:off x="0" y="0"/>
          <a:ext cx="0" cy="0"/>
          <a:chOff x="0" y="0"/>
          <a:chExt cx="0" cy="0"/>
        </a:xfrm>
      </p:grpSpPr>
      <p:sp>
        <p:nvSpPr>
          <p:cNvPr id="820" name="Google Shape;820;p30">
            <a:extLst>
              <a:ext uri="{FF2B5EF4-FFF2-40B4-BE49-F238E27FC236}">
                <a16:creationId xmlns:a16="http://schemas.microsoft.com/office/drawing/2014/main" id="{645F1B1B-6343-E18C-F91C-9A343D1874A7}"/>
              </a:ext>
            </a:extLst>
          </p:cNvPr>
          <p:cNvSpPr txBox="1">
            <a:spLocks noGrp="1"/>
          </p:cNvSpPr>
          <p:nvPr>
            <p:ph type="title"/>
          </p:nvPr>
        </p:nvSpPr>
        <p:spPr>
          <a:xfrm>
            <a:off x="461938" y="114300"/>
            <a:ext cx="8520650" cy="329789"/>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None/>
            </a:pPr>
            <a:r>
              <a:rPr lang="fr" sz="1800" b="1" dirty="0">
                <a:solidFill>
                  <a:schemeClr val="dk1"/>
                </a:solidFill>
              </a:rPr>
              <a:t>Ziel der Bachelorarbeit</a:t>
            </a:r>
            <a:endParaRPr sz="1800" b="1" dirty="0">
              <a:solidFill>
                <a:schemeClr val="dk1"/>
              </a:solidFill>
            </a:endParaRPr>
          </a:p>
        </p:txBody>
      </p:sp>
      <p:sp>
        <p:nvSpPr>
          <p:cNvPr id="821" name="Google Shape;821;p30">
            <a:extLst>
              <a:ext uri="{FF2B5EF4-FFF2-40B4-BE49-F238E27FC236}">
                <a16:creationId xmlns:a16="http://schemas.microsoft.com/office/drawing/2014/main" id="{B48524EF-6752-4033-CD2D-427341D14877}"/>
              </a:ext>
            </a:extLst>
          </p:cNvPr>
          <p:cNvSpPr txBox="1">
            <a:spLocks noGrp="1"/>
          </p:cNvSpPr>
          <p:nvPr>
            <p:ph type="dt" idx="10"/>
          </p:nvPr>
        </p:nvSpPr>
        <p:spPr>
          <a:xfrm>
            <a:off x="71400" y="4863249"/>
            <a:ext cx="19803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fr" sz="1100" dirty="0"/>
              <a:t>18.03.2025</a:t>
            </a:r>
          </a:p>
        </p:txBody>
      </p:sp>
      <p:sp>
        <p:nvSpPr>
          <p:cNvPr id="822" name="Google Shape;822;p30">
            <a:extLst>
              <a:ext uri="{FF2B5EF4-FFF2-40B4-BE49-F238E27FC236}">
                <a16:creationId xmlns:a16="http://schemas.microsoft.com/office/drawing/2014/main" id="{01C0D3E5-1154-EBDB-5C49-FEA98D188853}"/>
              </a:ext>
            </a:extLst>
          </p:cNvPr>
          <p:cNvSpPr txBox="1">
            <a:spLocks noGrp="1"/>
          </p:cNvSpPr>
          <p:nvPr>
            <p:ph type="ftr" idx="11"/>
          </p:nvPr>
        </p:nvSpPr>
        <p:spPr>
          <a:xfrm>
            <a:off x="1961652" y="4863249"/>
            <a:ext cx="4680624"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fr" sz="1100"/>
              <a:t>Omar Zitouni</a:t>
            </a:r>
            <a:endParaRPr sz="1100"/>
          </a:p>
        </p:txBody>
      </p:sp>
      <p:sp>
        <p:nvSpPr>
          <p:cNvPr id="823" name="Google Shape;823;p30">
            <a:extLst>
              <a:ext uri="{FF2B5EF4-FFF2-40B4-BE49-F238E27FC236}">
                <a16:creationId xmlns:a16="http://schemas.microsoft.com/office/drawing/2014/main" id="{643B1AE1-1AE2-5D39-09BB-2CD1F97C8492}"/>
              </a:ext>
            </a:extLst>
          </p:cNvPr>
          <p:cNvSpPr txBox="1">
            <a:spLocks noGrp="1"/>
          </p:cNvSpPr>
          <p:nvPr>
            <p:ph type="sldNum" idx="12"/>
          </p:nvPr>
        </p:nvSpPr>
        <p:spPr>
          <a:xfrm>
            <a:off x="6642276" y="4863249"/>
            <a:ext cx="720096"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fr" sz="1100"/>
              <a:t>4</a:t>
            </a:fld>
            <a:endParaRPr sz="1100"/>
          </a:p>
        </p:txBody>
      </p:sp>
      <p:sp>
        <p:nvSpPr>
          <p:cNvPr id="826" name="Google Shape;826;p30">
            <a:extLst>
              <a:ext uri="{FF2B5EF4-FFF2-40B4-BE49-F238E27FC236}">
                <a16:creationId xmlns:a16="http://schemas.microsoft.com/office/drawing/2014/main" id="{CEBF1E27-FFFA-F17A-A4CC-C2E2B24DCDC2}"/>
              </a:ext>
            </a:extLst>
          </p:cNvPr>
          <p:cNvSpPr/>
          <p:nvPr/>
        </p:nvSpPr>
        <p:spPr>
          <a:xfrm>
            <a:off x="6499350" y="2086625"/>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7" name="Google Shape;827;p30">
            <a:extLst>
              <a:ext uri="{FF2B5EF4-FFF2-40B4-BE49-F238E27FC236}">
                <a16:creationId xmlns:a16="http://schemas.microsoft.com/office/drawing/2014/main" id="{0EC99C4C-EF79-BBE0-A8CE-AB936AFA56C7}"/>
              </a:ext>
            </a:extLst>
          </p:cNvPr>
          <p:cNvSpPr/>
          <p:nvPr/>
        </p:nvSpPr>
        <p:spPr>
          <a:xfrm>
            <a:off x="6472800" y="3839850"/>
            <a:ext cx="242100" cy="309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8" name="Google Shape;828;p30">
            <a:extLst>
              <a:ext uri="{FF2B5EF4-FFF2-40B4-BE49-F238E27FC236}">
                <a16:creationId xmlns:a16="http://schemas.microsoft.com/office/drawing/2014/main" id="{626CD72C-771A-F9E8-477D-7E903486658F}"/>
              </a:ext>
            </a:extLst>
          </p:cNvPr>
          <p:cNvSpPr/>
          <p:nvPr/>
        </p:nvSpPr>
        <p:spPr>
          <a:xfrm>
            <a:off x="6573600" y="1912200"/>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9" name="Google Shape;829;p30">
            <a:extLst>
              <a:ext uri="{FF2B5EF4-FFF2-40B4-BE49-F238E27FC236}">
                <a16:creationId xmlns:a16="http://schemas.microsoft.com/office/drawing/2014/main" id="{05CCF0B8-BC76-FB51-790F-4735588101BC}"/>
              </a:ext>
            </a:extLst>
          </p:cNvPr>
          <p:cNvSpPr/>
          <p:nvPr/>
        </p:nvSpPr>
        <p:spPr>
          <a:xfrm>
            <a:off x="6573600" y="3615450"/>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0" name="Google Shape;830;p30">
            <a:extLst>
              <a:ext uri="{FF2B5EF4-FFF2-40B4-BE49-F238E27FC236}">
                <a16:creationId xmlns:a16="http://schemas.microsoft.com/office/drawing/2014/main" id="{2681B713-5772-3EA2-4469-77C1880A6E03}"/>
              </a:ext>
            </a:extLst>
          </p:cNvPr>
          <p:cNvSpPr/>
          <p:nvPr/>
        </p:nvSpPr>
        <p:spPr>
          <a:xfrm>
            <a:off x="3813250" y="4250625"/>
            <a:ext cx="663600" cy="194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1" name="Google Shape;831;p30">
            <a:extLst>
              <a:ext uri="{FF2B5EF4-FFF2-40B4-BE49-F238E27FC236}">
                <a16:creationId xmlns:a16="http://schemas.microsoft.com/office/drawing/2014/main" id="{3C8489A2-D30C-086B-4F24-47A80B9191DF}"/>
              </a:ext>
            </a:extLst>
          </p:cNvPr>
          <p:cNvSpPr txBox="1"/>
          <p:nvPr/>
        </p:nvSpPr>
        <p:spPr>
          <a:xfrm>
            <a:off x="4072750" y="4007075"/>
            <a:ext cx="144600" cy="1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a:p>
        </p:txBody>
      </p:sp>
      <p:sp>
        <p:nvSpPr>
          <p:cNvPr id="2" name="Google Shape;824;p30">
            <a:extLst>
              <a:ext uri="{FF2B5EF4-FFF2-40B4-BE49-F238E27FC236}">
                <a16:creationId xmlns:a16="http://schemas.microsoft.com/office/drawing/2014/main" id="{F3E9E305-80C6-1C18-40BC-4E0C9ECCC768}"/>
              </a:ext>
            </a:extLst>
          </p:cNvPr>
          <p:cNvSpPr txBox="1"/>
          <p:nvPr/>
        </p:nvSpPr>
        <p:spPr>
          <a:xfrm>
            <a:off x="130629" y="698475"/>
            <a:ext cx="8851959" cy="3729200"/>
          </a:xfrm>
          <a:prstGeom prst="rect">
            <a:avLst/>
          </a:prstGeom>
          <a:noFill/>
          <a:ln>
            <a:noFill/>
          </a:ln>
        </p:spPr>
        <p:txBody>
          <a:bodyPr spcFirstLastPara="1" wrap="square" lIns="91425" tIns="91425" rIns="91425" bIns="91425" anchor="t" anchorCtr="0">
            <a:noAutofit/>
          </a:bodyPr>
          <a:lstStyle/>
          <a:p>
            <a:pPr rtl="0"/>
            <a:r>
              <a:rPr lang="en-GB" sz="1200" b="0" i="0" u="none" strike="noStrike" dirty="0">
                <a:solidFill>
                  <a:srgbClr val="000000"/>
                </a:solidFill>
                <a:effectLst/>
                <a:latin typeface="Arial" panose="020B0604020202020204" pitchFamily="34" charset="0"/>
              </a:rPr>
              <a:t>Die Integration von Rescuetrack im ISAN-System.</a:t>
            </a:r>
          </a:p>
          <a:p>
            <a:pPr rtl="0"/>
            <a:endParaRPr lang="en-GB" sz="1200" b="0" dirty="0">
              <a:effectLst/>
            </a:endParaRPr>
          </a:p>
          <a:p>
            <a:pPr rtl="0"/>
            <a:endParaRPr lang="en-GB" sz="1200" b="0" dirty="0">
              <a:effectLst/>
            </a:endParaRPr>
          </a:p>
          <a:p>
            <a:pPr rtl="0"/>
            <a:endParaRPr lang="en-GB" sz="1200" b="0" dirty="0">
              <a:effectLst/>
            </a:endParaRPr>
          </a:p>
          <a:p>
            <a:pPr marL="171450" indent="-171450">
              <a:buFont typeface="Arial" panose="020B0604020202020204" pitchFamily="34" charset="0"/>
              <a:buChar char="‒"/>
            </a:pPr>
            <a:r>
              <a:rPr lang="de-DE" sz="1200" dirty="0"/>
              <a:t>Empfang der Echtzeit-Standortdaten der Krankenwagen</a:t>
            </a:r>
          </a:p>
          <a:p>
            <a:r>
              <a:rPr lang="de-DE" sz="1200" dirty="0"/>
              <a:t> über die Rescuetrack-API.</a:t>
            </a:r>
          </a:p>
          <a:p>
            <a:endParaRPr lang="de-DE" sz="1200" dirty="0"/>
          </a:p>
          <a:p>
            <a:pPr marL="171450" indent="-171450">
              <a:buFont typeface="Arial" panose="020B0604020202020204" pitchFamily="34" charset="0"/>
              <a:buChar char="‒"/>
            </a:pPr>
            <a:r>
              <a:rPr lang="de-DE" sz="1200" dirty="0"/>
              <a:t>Verfolgung der Krankenwagen auf der Karte der</a:t>
            </a:r>
          </a:p>
          <a:p>
            <a:r>
              <a:rPr lang="de-DE" sz="1200" dirty="0"/>
              <a:t> Gesundheitseinrichtungen.</a:t>
            </a:r>
            <a:endParaRPr lang="en-GB" sz="1200" dirty="0"/>
          </a:p>
          <a:p>
            <a:pPr lvl="8"/>
            <a:endParaRPr sz="1200" dirty="0"/>
          </a:p>
          <a:p>
            <a:pPr marL="0" lvl="0" indent="0" algn="l" rtl="0">
              <a:spcBef>
                <a:spcPts val="0"/>
              </a:spcBef>
              <a:spcAft>
                <a:spcPts val="0"/>
              </a:spcAft>
              <a:buNone/>
            </a:pPr>
            <a:endParaRPr dirty="0"/>
          </a:p>
        </p:txBody>
      </p:sp>
      <p:pic>
        <p:nvPicPr>
          <p:cNvPr id="1026" name="Picture 2">
            <a:extLst>
              <a:ext uri="{FF2B5EF4-FFF2-40B4-BE49-F238E27FC236}">
                <a16:creationId xmlns:a16="http://schemas.microsoft.com/office/drawing/2014/main" id="{30FA7079-B619-8032-80C2-A75236E2B5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0076" y="1104360"/>
            <a:ext cx="4788089" cy="23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3282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9">
          <a:extLst>
            <a:ext uri="{FF2B5EF4-FFF2-40B4-BE49-F238E27FC236}">
              <a16:creationId xmlns:a16="http://schemas.microsoft.com/office/drawing/2014/main" id="{B378E54A-B0B2-94AB-28FA-B3B4F7EC01BA}"/>
            </a:ext>
          </a:extLst>
        </p:cNvPr>
        <p:cNvGrpSpPr/>
        <p:nvPr/>
      </p:nvGrpSpPr>
      <p:grpSpPr>
        <a:xfrm>
          <a:off x="0" y="0"/>
          <a:ext cx="0" cy="0"/>
          <a:chOff x="0" y="0"/>
          <a:chExt cx="0" cy="0"/>
        </a:xfrm>
      </p:grpSpPr>
      <p:sp>
        <p:nvSpPr>
          <p:cNvPr id="820" name="Google Shape;820;p30">
            <a:extLst>
              <a:ext uri="{FF2B5EF4-FFF2-40B4-BE49-F238E27FC236}">
                <a16:creationId xmlns:a16="http://schemas.microsoft.com/office/drawing/2014/main" id="{41D42A04-8AB8-990D-32FE-E175DC22D426}"/>
              </a:ext>
            </a:extLst>
          </p:cNvPr>
          <p:cNvSpPr txBox="1">
            <a:spLocks noGrp="1"/>
          </p:cNvSpPr>
          <p:nvPr>
            <p:ph type="title"/>
          </p:nvPr>
        </p:nvSpPr>
        <p:spPr>
          <a:xfrm>
            <a:off x="461938" y="114300"/>
            <a:ext cx="8520650" cy="329789"/>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None/>
            </a:pPr>
            <a:r>
              <a:rPr lang="fr" sz="1800" b="1" dirty="0">
                <a:solidFill>
                  <a:schemeClr val="dk1"/>
                </a:solidFill>
              </a:rPr>
              <a:t>Motivation</a:t>
            </a:r>
            <a:endParaRPr sz="1800" b="1" dirty="0">
              <a:solidFill>
                <a:schemeClr val="dk1"/>
              </a:solidFill>
            </a:endParaRPr>
          </a:p>
        </p:txBody>
      </p:sp>
      <p:sp>
        <p:nvSpPr>
          <p:cNvPr id="821" name="Google Shape;821;p30">
            <a:extLst>
              <a:ext uri="{FF2B5EF4-FFF2-40B4-BE49-F238E27FC236}">
                <a16:creationId xmlns:a16="http://schemas.microsoft.com/office/drawing/2014/main" id="{2DB5F678-3CD8-381F-34D5-B2DC928BCFAF}"/>
              </a:ext>
            </a:extLst>
          </p:cNvPr>
          <p:cNvSpPr txBox="1">
            <a:spLocks noGrp="1"/>
          </p:cNvSpPr>
          <p:nvPr>
            <p:ph type="dt" idx="10"/>
          </p:nvPr>
        </p:nvSpPr>
        <p:spPr>
          <a:xfrm>
            <a:off x="71400" y="4863249"/>
            <a:ext cx="19803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fr" sz="1100" dirty="0"/>
              <a:t>18.03.2025</a:t>
            </a:r>
          </a:p>
        </p:txBody>
      </p:sp>
      <p:sp>
        <p:nvSpPr>
          <p:cNvPr id="822" name="Google Shape;822;p30">
            <a:extLst>
              <a:ext uri="{FF2B5EF4-FFF2-40B4-BE49-F238E27FC236}">
                <a16:creationId xmlns:a16="http://schemas.microsoft.com/office/drawing/2014/main" id="{8D37C3D1-1DAE-22A6-895D-6A9F74E4E7D1}"/>
              </a:ext>
            </a:extLst>
          </p:cNvPr>
          <p:cNvSpPr txBox="1">
            <a:spLocks noGrp="1"/>
          </p:cNvSpPr>
          <p:nvPr>
            <p:ph type="ftr" idx="11"/>
          </p:nvPr>
        </p:nvSpPr>
        <p:spPr>
          <a:xfrm>
            <a:off x="1961652" y="4863249"/>
            <a:ext cx="4680624"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fr" sz="1100"/>
              <a:t>Omar Zitouni</a:t>
            </a:r>
            <a:endParaRPr sz="1100"/>
          </a:p>
        </p:txBody>
      </p:sp>
      <p:sp>
        <p:nvSpPr>
          <p:cNvPr id="823" name="Google Shape;823;p30">
            <a:extLst>
              <a:ext uri="{FF2B5EF4-FFF2-40B4-BE49-F238E27FC236}">
                <a16:creationId xmlns:a16="http://schemas.microsoft.com/office/drawing/2014/main" id="{A26EABD2-5678-D380-51E7-545A3E42AA34}"/>
              </a:ext>
            </a:extLst>
          </p:cNvPr>
          <p:cNvSpPr txBox="1">
            <a:spLocks noGrp="1"/>
          </p:cNvSpPr>
          <p:nvPr>
            <p:ph type="sldNum" idx="12"/>
          </p:nvPr>
        </p:nvSpPr>
        <p:spPr>
          <a:xfrm>
            <a:off x="6642276" y="4863249"/>
            <a:ext cx="720096"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fr" sz="1100"/>
              <a:t>5</a:t>
            </a:fld>
            <a:endParaRPr sz="1100"/>
          </a:p>
        </p:txBody>
      </p:sp>
      <p:sp>
        <p:nvSpPr>
          <p:cNvPr id="826" name="Google Shape;826;p30">
            <a:extLst>
              <a:ext uri="{FF2B5EF4-FFF2-40B4-BE49-F238E27FC236}">
                <a16:creationId xmlns:a16="http://schemas.microsoft.com/office/drawing/2014/main" id="{8BCECF7A-BA53-5F21-DDC6-69DEDD544B44}"/>
              </a:ext>
            </a:extLst>
          </p:cNvPr>
          <p:cNvSpPr/>
          <p:nvPr/>
        </p:nvSpPr>
        <p:spPr>
          <a:xfrm>
            <a:off x="6499350" y="2086625"/>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7" name="Google Shape;827;p30">
            <a:extLst>
              <a:ext uri="{FF2B5EF4-FFF2-40B4-BE49-F238E27FC236}">
                <a16:creationId xmlns:a16="http://schemas.microsoft.com/office/drawing/2014/main" id="{069FC0D0-D9C1-CD0A-1F11-C5E1AAD7EA51}"/>
              </a:ext>
            </a:extLst>
          </p:cNvPr>
          <p:cNvSpPr/>
          <p:nvPr/>
        </p:nvSpPr>
        <p:spPr>
          <a:xfrm>
            <a:off x="6472800" y="3839850"/>
            <a:ext cx="242100" cy="309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8" name="Google Shape;828;p30">
            <a:extLst>
              <a:ext uri="{FF2B5EF4-FFF2-40B4-BE49-F238E27FC236}">
                <a16:creationId xmlns:a16="http://schemas.microsoft.com/office/drawing/2014/main" id="{F565EB38-A5D5-AB5B-8C31-8E3701413588}"/>
              </a:ext>
            </a:extLst>
          </p:cNvPr>
          <p:cNvSpPr/>
          <p:nvPr/>
        </p:nvSpPr>
        <p:spPr>
          <a:xfrm>
            <a:off x="6573600" y="1912200"/>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9" name="Google Shape;829;p30">
            <a:extLst>
              <a:ext uri="{FF2B5EF4-FFF2-40B4-BE49-F238E27FC236}">
                <a16:creationId xmlns:a16="http://schemas.microsoft.com/office/drawing/2014/main" id="{25477CFE-BB67-1422-6057-761A3536E69C}"/>
              </a:ext>
            </a:extLst>
          </p:cNvPr>
          <p:cNvSpPr/>
          <p:nvPr/>
        </p:nvSpPr>
        <p:spPr>
          <a:xfrm>
            <a:off x="6573600" y="3615450"/>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0" name="Google Shape;830;p30">
            <a:extLst>
              <a:ext uri="{FF2B5EF4-FFF2-40B4-BE49-F238E27FC236}">
                <a16:creationId xmlns:a16="http://schemas.microsoft.com/office/drawing/2014/main" id="{772E19D4-4C8D-D149-A804-BD7BA7252160}"/>
              </a:ext>
            </a:extLst>
          </p:cNvPr>
          <p:cNvSpPr/>
          <p:nvPr/>
        </p:nvSpPr>
        <p:spPr>
          <a:xfrm>
            <a:off x="3813250" y="4250625"/>
            <a:ext cx="663600" cy="194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1" name="Google Shape;831;p30">
            <a:extLst>
              <a:ext uri="{FF2B5EF4-FFF2-40B4-BE49-F238E27FC236}">
                <a16:creationId xmlns:a16="http://schemas.microsoft.com/office/drawing/2014/main" id="{26B327B1-CBF5-BDA8-A419-9CF9D6E8B8F8}"/>
              </a:ext>
            </a:extLst>
          </p:cNvPr>
          <p:cNvSpPr txBox="1"/>
          <p:nvPr/>
        </p:nvSpPr>
        <p:spPr>
          <a:xfrm>
            <a:off x="4072750" y="4007075"/>
            <a:ext cx="144600" cy="1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a:p>
        </p:txBody>
      </p:sp>
      <p:sp>
        <p:nvSpPr>
          <p:cNvPr id="3" name="Google Shape;824;p30">
            <a:extLst>
              <a:ext uri="{FF2B5EF4-FFF2-40B4-BE49-F238E27FC236}">
                <a16:creationId xmlns:a16="http://schemas.microsoft.com/office/drawing/2014/main" id="{66F06F93-DD7A-1257-BE53-035A0C7843C1}"/>
              </a:ext>
            </a:extLst>
          </p:cNvPr>
          <p:cNvSpPr txBox="1"/>
          <p:nvPr/>
        </p:nvSpPr>
        <p:spPr>
          <a:xfrm>
            <a:off x="130629" y="698475"/>
            <a:ext cx="8851959" cy="3729200"/>
          </a:xfrm>
          <a:prstGeom prst="rect">
            <a:avLst/>
          </a:prstGeom>
          <a:noFill/>
          <a:ln>
            <a:noFill/>
          </a:ln>
        </p:spPr>
        <p:txBody>
          <a:bodyPr spcFirstLastPara="1" wrap="square" lIns="91425" tIns="91425" rIns="91425" bIns="91425" anchor="t" anchorCtr="0">
            <a:noAutofit/>
          </a:bodyPr>
          <a:lstStyle/>
          <a:p>
            <a:pPr marL="228600" indent="-228600">
              <a:buFont typeface="+mj-lt"/>
              <a:buAutoNum type="arabicPeriod"/>
            </a:pPr>
            <a:r>
              <a:rPr lang="de-DE" sz="1200" b="0" i="0" u="none" strike="noStrike" dirty="0">
                <a:solidFill>
                  <a:srgbClr val="000000"/>
                </a:solidFill>
                <a:effectLst/>
                <a:latin typeface="Arial" panose="020B0604020202020204" pitchFamily="34" charset="0"/>
              </a:rPr>
              <a:t>Bessere Visualisierung komplexer Großunfall-Szenarien mit mehreren Vorfällen an einem Ort.</a:t>
            </a:r>
          </a:p>
          <a:p>
            <a:pPr marL="715963" indent="87313">
              <a:buFont typeface="Arial" panose="020B0604020202020204" pitchFamily="34" charset="0"/>
              <a:buChar char="•"/>
            </a:pPr>
            <a:r>
              <a:rPr lang="de-DE" sz="1200" b="0" i="0" u="none" strike="noStrike" dirty="0">
                <a:solidFill>
                  <a:srgbClr val="000000"/>
                </a:solidFill>
                <a:effectLst/>
                <a:latin typeface="Arial" panose="020B0604020202020204" pitchFamily="34" charset="0"/>
              </a:rPr>
              <a:t> Anzeige aller Vorfälle.</a:t>
            </a:r>
          </a:p>
          <a:p>
            <a:pPr marL="715963" indent="87313">
              <a:buFont typeface="Arial" panose="020B0604020202020204" pitchFamily="34" charset="0"/>
              <a:buChar char="•"/>
            </a:pPr>
            <a:r>
              <a:rPr lang="de-DE" sz="1200" dirty="0">
                <a:latin typeface="Arial" panose="020B0604020202020204" pitchFamily="34" charset="0"/>
              </a:rPr>
              <a:t> Anzeige aller Rettungsfahrzeuge, ihrer Routen und ihrer geschätzten Ankunftszeiten am Unfallort.</a:t>
            </a:r>
          </a:p>
          <a:p>
            <a:pPr marL="715963" indent="87313">
              <a:buFont typeface="Arial" panose="020B0604020202020204" pitchFamily="34" charset="0"/>
              <a:buChar char="•"/>
            </a:pPr>
            <a:r>
              <a:rPr lang="de-DE" sz="1200" b="0" i="0" u="none" strike="noStrike" dirty="0">
                <a:solidFill>
                  <a:srgbClr val="000000"/>
                </a:solidFill>
                <a:effectLst/>
                <a:latin typeface="Arial" panose="020B0604020202020204" pitchFamily="34" charset="0"/>
              </a:rPr>
              <a:t> Bessere Koordination und Teamarbeit.</a:t>
            </a:r>
          </a:p>
          <a:p>
            <a:pPr marL="228600" indent="-228600">
              <a:buFont typeface="+mj-lt"/>
              <a:buAutoNum type="arabicPeriod"/>
            </a:pPr>
            <a:endParaRPr lang="de-DE" sz="1200" b="0" i="0" u="none" strike="noStrike" dirty="0">
              <a:solidFill>
                <a:srgbClr val="000000"/>
              </a:solidFill>
              <a:effectLst/>
              <a:latin typeface="Arial" panose="020B0604020202020204" pitchFamily="34" charset="0"/>
            </a:endParaRPr>
          </a:p>
          <a:p>
            <a:pPr marL="228600" indent="-228600">
              <a:buFont typeface="+mj-lt"/>
              <a:buAutoNum type="arabicPeriod" startAt="2"/>
            </a:pPr>
            <a:r>
              <a:rPr lang="en-GB" sz="1200" b="0" i="0" u="none" strike="noStrike" dirty="0">
                <a:solidFill>
                  <a:srgbClr val="000000"/>
                </a:solidFill>
                <a:effectLst/>
                <a:latin typeface="Arial" panose="020B0604020202020204" pitchFamily="34" charset="0"/>
              </a:rPr>
              <a:t>Reduzierung von Verkehrs Verzögerungen.</a:t>
            </a:r>
          </a:p>
          <a:p>
            <a:pPr marL="715963" indent="87313">
              <a:buFont typeface="Arial" panose="020B0604020202020204" pitchFamily="34" charset="0"/>
              <a:buChar char="•"/>
            </a:pPr>
            <a:r>
              <a:rPr lang="de-DE" sz="1200" b="0" i="0" u="none" strike="noStrike" dirty="0">
                <a:solidFill>
                  <a:srgbClr val="000000"/>
                </a:solidFill>
                <a:effectLst/>
                <a:latin typeface="Arial" panose="020B0604020202020204" pitchFamily="34" charset="0"/>
              </a:rPr>
              <a:t> Anzeige der schnellsten Route in Echtzeit zum Unfallort oder Krankenhaus.</a:t>
            </a:r>
            <a:endParaRPr lang="en-GB" sz="1200" b="0" i="0" u="none" strike="noStrike" dirty="0">
              <a:solidFill>
                <a:srgbClr val="000000"/>
              </a:solidFill>
              <a:effectLst/>
              <a:latin typeface="Arial" panose="020B0604020202020204" pitchFamily="34" charset="0"/>
            </a:endParaRPr>
          </a:p>
          <a:p>
            <a:pPr marL="228600" indent="-228600">
              <a:buFont typeface="+mj-lt"/>
              <a:buAutoNum type="arabicPeriod"/>
            </a:pPr>
            <a:endParaRPr lang="en-GB" sz="1200" b="0" i="0" u="none" strike="noStrike" dirty="0">
              <a:solidFill>
                <a:srgbClr val="000000"/>
              </a:solidFill>
              <a:effectLst/>
              <a:latin typeface="Arial" panose="020B0604020202020204" pitchFamily="34" charset="0"/>
            </a:endParaRPr>
          </a:p>
          <a:p>
            <a:pPr marL="228600" indent="-228600">
              <a:buFont typeface="+mj-lt"/>
              <a:buAutoNum type="arabicPeriod" startAt="3"/>
            </a:pPr>
            <a:r>
              <a:rPr lang="de-DE" sz="1200" b="0" i="0" u="none" strike="noStrike" dirty="0">
                <a:solidFill>
                  <a:srgbClr val="000000"/>
                </a:solidFill>
                <a:effectLst/>
                <a:latin typeface="Arial" panose="020B0604020202020204" pitchFamily="34" charset="0"/>
              </a:rPr>
              <a:t>Rechtzeitiger Empfang und optimale Vorbereitung des medizinischen Teams auf die Ankunft des Patienten im Krankenhaus.</a:t>
            </a:r>
          </a:p>
          <a:p>
            <a:pPr marL="803275" indent="-87313">
              <a:buFont typeface="Arial" panose="020B0604020202020204" pitchFamily="34" charset="0"/>
              <a:buChar char="•"/>
            </a:pPr>
            <a:r>
              <a:rPr lang="de-DE" sz="1200" dirty="0">
                <a:latin typeface="Arial" panose="020B0604020202020204" pitchFamily="34" charset="0"/>
              </a:rPr>
              <a:t> Anzeige der voraussichtlichen Ankunftszeit am Krankenhaus.</a:t>
            </a:r>
          </a:p>
          <a:p>
            <a:pPr marL="714375" indent="-714375"/>
            <a:endParaRPr lang="de-DE" sz="1200" b="0" i="0" u="none" strike="noStrike" dirty="0">
              <a:solidFill>
                <a:srgbClr val="000000"/>
              </a:solidFill>
              <a:effectLst/>
              <a:latin typeface="Arial" panose="020B0604020202020204" pitchFamily="34" charset="0"/>
            </a:endParaRPr>
          </a:p>
          <a:p>
            <a:pPr marL="714375" indent="-714375"/>
            <a:endParaRPr lang="de-DE" sz="1200" dirty="0">
              <a:latin typeface="Arial" panose="020B0604020202020204" pitchFamily="34" charset="0"/>
            </a:endParaRPr>
          </a:p>
          <a:p>
            <a:pPr marL="714375" indent="-714375"/>
            <a:endParaRPr lang="de-DE" sz="1200" dirty="0">
              <a:latin typeface="Arial" panose="020B0604020202020204" pitchFamily="34" charset="0"/>
            </a:endParaRPr>
          </a:p>
          <a:p>
            <a:pPr algn="just" rtl="0"/>
            <a:r>
              <a:rPr lang="de-DE" sz="1200" b="0" i="0" u="none" strike="noStrike" dirty="0">
                <a:solidFill>
                  <a:srgbClr val="000000"/>
                </a:solidFill>
                <a:effectLst/>
                <a:latin typeface="Arial" panose="020B0604020202020204" pitchFamily="34" charset="0"/>
              </a:rPr>
              <a:t>=&gt; Verringerung möglicher Verzögerungen in der Rettungskette.</a:t>
            </a:r>
          </a:p>
          <a:p>
            <a:pPr algn="just" rtl="0"/>
            <a:r>
              <a:rPr lang="de-DE" sz="1200" b="0" dirty="0">
                <a:effectLst/>
              </a:rPr>
              <a:t>=&gt; Erhöhung der Überlebenschancen des Opfers, besonders in ernsten Notfällen.</a:t>
            </a:r>
          </a:p>
          <a:p>
            <a:br>
              <a:rPr lang="de-DE" sz="1600" dirty="0"/>
            </a:br>
            <a:endParaRPr lang="en-GB" sz="1200" b="0" i="0" u="none" strike="noStrike" dirty="0">
              <a:solidFill>
                <a:srgbClr val="000000"/>
              </a:solidFill>
              <a:effectLst/>
              <a:latin typeface="Arial" panose="020B0604020202020204" pitchFamily="34" charset="0"/>
            </a:endParaRPr>
          </a:p>
          <a:p>
            <a:pPr marL="228600" indent="-228600">
              <a:buFont typeface="+mj-lt"/>
              <a:buAutoNum type="arabicPeriod"/>
            </a:pPr>
            <a:endParaRPr lang="de-DE" sz="1200" b="0" i="0" u="none" strike="noStrike" dirty="0">
              <a:solidFill>
                <a:srgbClr val="000000"/>
              </a:solidFill>
              <a:effectLst/>
              <a:latin typeface="Arial" panose="020B0604020202020204" pitchFamily="34" charset="0"/>
            </a:endParaRPr>
          </a:p>
          <a:p>
            <a:endParaRPr lang="de-DE" sz="1200" b="0" i="0" u="none" strike="noStrike" dirty="0">
              <a:solidFill>
                <a:srgbClr val="000000"/>
              </a:solidFill>
              <a:effectLst/>
              <a:latin typeface="Arial" panose="020B0604020202020204" pitchFamily="34" charset="0"/>
            </a:endParaRPr>
          </a:p>
          <a:p>
            <a:pPr marL="228600" lvl="0" indent="-228600" algn="l" rtl="0">
              <a:spcBef>
                <a:spcPts val="0"/>
              </a:spcBef>
              <a:spcAft>
                <a:spcPts val="0"/>
              </a:spcAft>
              <a:buFont typeface="+mj-lt"/>
              <a:buAutoNum type="arabicPeriod"/>
            </a:pPr>
            <a:endParaRPr lang="en-DE" sz="1200" dirty="0"/>
          </a:p>
        </p:txBody>
      </p:sp>
    </p:spTree>
    <p:extLst>
      <p:ext uri="{BB962C8B-B14F-4D97-AF65-F5344CB8AC3E}">
        <p14:creationId xmlns:p14="http://schemas.microsoft.com/office/powerpoint/2010/main" val="4278467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19">
          <a:extLst>
            <a:ext uri="{FF2B5EF4-FFF2-40B4-BE49-F238E27FC236}">
              <a16:creationId xmlns:a16="http://schemas.microsoft.com/office/drawing/2014/main" id="{9C939C7A-985C-751D-26BC-37E4AD8825DD}"/>
            </a:ext>
          </a:extLst>
        </p:cNvPr>
        <p:cNvGrpSpPr/>
        <p:nvPr/>
      </p:nvGrpSpPr>
      <p:grpSpPr>
        <a:xfrm>
          <a:off x="0" y="0"/>
          <a:ext cx="0" cy="0"/>
          <a:chOff x="0" y="0"/>
          <a:chExt cx="0" cy="0"/>
        </a:xfrm>
      </p:grpSpPr>
      <p:sp>
        <p:nvSpPr>
          <p:cNvPr id="820" name="Google Shape;820;p30">
            <a:extLst>
              <a:ext uri="{FF2B5EF4-FFF2-40B4-BE49-F238E27FC236}">
                <a16:creationId xmlns:a16="http://schemas.microsoft.com/office/drawing/2014/main" id="{36500E08-EA23-8C79-3F1D-C8608385B1F5}"/>
              </a:ext>
            </a:extLst>
          </p:cNvPr>
          <p:cNvSpPr txBox="1">
            <a:spLocks noGrp="1"/>
          </p:cNvSpPr>
          <p:nvPr>
            <p:ph type="title"/>
          </p:nvPr>
        </p:nvSpPr>
        <p:spPr>
          <a:xfrm>
            <a:off x="461938" y="114300"/>
            <a:ext cx="8520650" cy="329789"/>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None/>
            </a:pPr>
            <a:r>
              <a:rPr lang="fr" sz="1800" b="1" dirty="0">
                <a:solidFill>
                  <a:schemeClr val="dk1"/>
                </a:solidFill>
              </a:rPr>
              <a:t>Forschungsfragen</a:t>
            </a:r>
            <a:endParaRPr sz="1800" b="1" dirty="0">
              <a:solidFill>
                <a:schemeClr val="dk1"/>
              </a:solidFill>
            </a:endParaRPr>
          </a:p>
        </p:txBody>
      </p:sp>
      <p:sp>
        <p:nvSpPr>
          <p:cNvPr id="821" name="Google Shape;821;p30">
            <a:extLst>
              <a:ext uri="{FF2B5EF4-FFF2-40B4-BE49-F238E27FC236}">
                <a16:creationId xmlns:a16="http://schemas.microsoft.com/office/drawing/2014/main" id="{EE78F653-1978-B655-7E94-3858889F4678}"/>
              </a:ext>
            </a:extLst>
          </p:cNvPr>
          <p:cNvSpPr txBox="1">
            <a:spLocks noGrp="1"/>
          </p:cNvSpPr>
          <p:nvPr>
            <p:ph type="dt" idx="10"/>
          </p:nvPr>
        </p:nvSpPr>
        <p:spPr>
          <a:xfrm>
            <a:off x="71400" y="4863249"/>
            <a:ext cx="19803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fr" sz="1100" dirty="0"/>
              <a:t>18.03.2025</a:t>
            </a:r>
          </a:p>
        </p:txBody>
      </p:sp>
      <p:sp>
        <p:nvSpPr>
          <p:cNvPr id="822" name="Google Shape;822;p30">
            <a:extLst>
              <a:ext uri="{FF2B5EF4-FFF2-40B4-BE49-F238E27FC236}">
                <a16:creationId xmlns:a16="http://schemas.microsoft.com/office/drawing/2014/main" id="{FE7F2E5D-C50A-162C-9A0D-5DDF461B31EB}"/>
              </a:ext>
            </a:extLst>
          </p:cNvPr>
          <p:cNvSpPr txBox="1">
            <a:spLocks noGrp="1"/>
          </p:cNvSpPr>
          <p:nvPr>
            <p:ph type="ftr" idx="11"/>
          </p:nvPr>
        </p:nvSpPr>
        <p:spPr>
          <a:xfrm>
            <a:off x="1961652" y="4863249"/>
            <a:ext cx="4680624"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fr" sz="1100"/>
              <a:t>Omar Zitouni</a:t>
            </a:r>
            <a:endParaRPr sz="1100"/>
          </a:p>
        </p:txBody>
      </p:sp>
      <p:sp>
        <p:nvSpPr>
          <p:cNvPr id="823" name="Google Shape;823;p30">
            <a:extLst>
              <a:ext uri="{FF2B5EF4-FFF2-40B4-BE49-F238E27FC236}">
                <a16:creationId xmlns:a16="http://schemas.microsoft.com/office/drawing/2014/main" id="{29C1DCD7-DB97-5F96-7A63-FDA0E1C585E2}"/>
              </a:ext>
            </a:extLst>
          </p:cNvPr>
          <p:cNvSpPr txBox="1">
            <a:spLocks noGrp="1"/>
          </p:cNvSpPr>
          <p:nvPr>
            <p:ph type="sldNum" idx="12"/>
          </p:nvPr>
        </p:nvSpPr>
        <p:spPr>
          <a:xfrm>
            <a:off x="6642276" y="4863249"/>
            <a:ext cx="720096"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fr" sz="1100"/>
              <a:t>6</a:t>
            </a:fld>
            <a:endParaRPr sz="1100"/>
          </a:p>
        </p:txBody>
      </p:sp>
      <p:sp>
        <p:nvSpPr>
          <p:cNvPr id="826" name="Google Shape;826;p30">
            <a:extLst>
              <a:ext uri="{FF2B5EF4-FFF2-40B4-BE49-F238E27FC236}">
                <a16:creationId xmlns:a16="http://schemas.microsoft.com/office/drawing/2014/main" id="{8D56B7C0-B2F7-5529-AC4B-1F00A727B9E7}"/>
              </a:ext>
            </a:extLst>
          </p:cNvPr>
          <p:cNvSpPr/>
          <p:nvPr/>
        </p:nvSpPr>
        <p:spPr>
          <a:xfrm>
            <a:off x="6499350" y="2086625"/>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7" name="Google Shape;827;p30">
            <a:extLst>
              <a:ext uri="{FF2B5EF4-FFF2-40B4-BE49-F238E27FC236}">
                <a16:creationId xmlns:a16="http://schemas.microsoft.com/office/drawing/2014/main" id="{65EF9988-6A85-50F4-BF5A-59F6366B4668}"/>
              </a:ext>
            </a:extLst>
          </p:cNvPr>
          <p:cNvSpPr/>
          <p:nvPr/>
        </p:nvSpPr>
        <p:spPr>
          <a:xfrm>
            <a:off x="6472800" y="3839850"/>
            <a:ext cx="242100" cy="309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8" name="Google Shape;828;p30">
            <a:extLst>
              <a:ext uri="{FF2B5EF4-FFF2-40B4-BE49-F238E27FC236}">
                <a16:creationId xmlns:a16="http://schemas.microsoft.com/office/drawing/2014/main" id="{866371EC-41C3-026B-7DA4-0E0A3513AB1E}"/>
              </a:ext>
            </a:extLst>
          </p:cNvPr>
          <p:cNvSpPr/>
          <p:nvPr/>
        </p:nvSpPr>
        <p:spPr>
          <a:xfrm>
            <a:off x="6573600" y="1912200"/>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9" name="Google Shape;829;p30">
            <a:extLst>
              <a:ext uri="{FF2B5EF4-FFF2-40B4-BE49-F238E27FC236}">
                <a16:creationId xmlns:a16="http://schemas.microsoft.com/office/drawing/2014/main" id="{77DE543C-6F80-F295-A419-46E45E8E9B47}"/>
              </a:ext>
            </a:extLst>
          </p:cNvPr>
          <p:cNvSpPr/>
          <p:nvPr/>
        </p:nvSpPr>
        <p:spPr>
          <a:xfrm>
            <a:off x="6573600" y="3615450"/>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0" name="Google Shape;830;p30">
            <a:extLst>
              <a:ext uri="{FF2B5EF4-FFF2-40B4-BE49-F238E27FC236}">
                <a16:creationId xmlns:a16="http://schemas.microsoft.com/office/drawing/2014/main" id="{EED8D4CA-73E9-9E96-59F7-5A2732BABC3F}"/>
              </a:ext>
            </a:extLst>
          </p:cNvPr>
          <p:cNvSpPr/>
          <p:nvPr/>
        </p:nvSpPr>
        <p:spPr>
          <a:xfrm>
            <a:off x="3813250" y="4250625"/>
            <a:ext cx="663600" cy="194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1" name="Google Shape;831;p30">
            <a:extLst>
              <a:ext uri="{FF2B5EF4-FFF2-40B4-BE49-F238E27FC236}">
                <a16:creationId xmlns:a16="http://schemas.microsoft.com/office/drawing/2014/main" id="{E38DD3A4-CC14-5AA3-3707-04CBF0AA0E05}"/>
              </a:ext>
            </a:extLst>
          </p:cNvPr>
          <p:cNvSpPr txBox="1"/>
          <p:nvPr/>
        </p:nvSpPr>
        <p:spPr>
          <a:xfrm>
            <a:off x="4072750" y="4007075"/>
            <a:ext cx="144600" cy="1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a:p>
        </p:txBody>
      </p:sp>
      <p:sp>
        <p:nvSpPr>
          <p:cNvPr id="3" name="Google Shape;824;p30">
            <a:extLst>
              <a:ext uri="{FF2B5EF4-FFF2-40B4-BE49-F238E27FC236}">
                <a16:creationId xmlns:a16="http://schemas.microsoft.com/office/drawing/2014/main" id="{A6C23370-3902-E17B-2388-AC206313B5A3}"/>
              </a:ext>
            </a:extLst>
          </p:cNvPr>
          <p:cNvSpPr txBox="1"/>
          <p:nvPr/>
        </p:nvSpPr>
        <p:spPr>
          <a:xfrm>
            <a:off x="130629" y="698475"/>
            <a:ext cx="8851959" cy="372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dirty="0"/>
              <a:t>FF1</a:t>
            </a:r>
            <a:r>
              <a:rPr lang="en-GB" b="1" dirty="0"/>
              <a:t>: </a:t>
            </a:r>
            <a:r>
              <a:rPr lang="de-DE" sz="1200" dirty="0"/>
              <a:t>Kann Rescuetrack in der ISAN-Plattform integriert werden?</a:t>
            </a:r>
          </a:p>
          <a:p>
            <a:pPr marL="0" lvl="0" indent="0" algn="l" rtl="0">
              <a:spcBef>
                <a:spcPts val="0"/>
              </a:spcBef>
              <a:spcAft>
                <a:spcPts val="0"/>
              </a:spcAft>
              <a:buNone/>
            </a:pPr>
            <a:endParaRPr lang="en-GB" sz="1200" dirty="0"/>
          </a:p>
          <a:p>
            <a:pPr marL="0" lvl="0" indent="0" algn="l" rtl="0">
              <a:spcBef>
                <a:spcPts val="0"/>
              </a:spcBef>
              <a:spcAft>
                <a:spcPts val="0"/>
              </a:spcAft>
              <a:buNone/>
            </a:pPr>
            <a:endParaRPr lang="en-GB" sz="1200" dirty="0"/>
          </a:p>
          <a:p>
            <a:r>
              <a:rPr lang="en-GB" sz="1200" b="1" dirty="0"/>
              <a:t>FF2: </a:t>
            </a:r>
            <a:r>
              <a:rPr lang="de-DE" sz="1200" dirty="0"/>
              <a:t>Wie gut kann die ISAN-Plattform die Positionen von Krankenwagen auf der Karte dynamisch aktualisieren?</a:t>
            </a:r>
          </a:p>
          <a:p>
            <a:endParaRPr lang="en-GB" sz="1200" b="1" dirty="0"/>
          </a:p>
          <a:p>
            <a:endParaRPr lang="en-GB" sz="1200" b="1" dirty="0"/>
          </a:p>
          <a:p>
            <a:r>
              <a:rPr lang="en-GB" sz="1200" b="1" dirty="0"/>
              <a:t>FF3: </a:t>
            </a:r>
            <a:r>
              <a:rPr lang="de-DE" sz="1200" dirty="0"/>
              <a:t>Kann die ISAN-Plattform mehrere Krankenwagen wie in der Simulation erforderlich auf der Karte anzeigen?</a:t>
            </a:r>
          </a:p>
          <a:p>
            <a:endParaRPr lang="en-GB" sz="1200" b="1" dirty="0"/>
          </a:p>
          <a:p>
            <a:endParaRPr lang="en-GB" sz="1200" b="1" dirty="0"/>
          </a:p>
          <a:p>
            <a:r>
              <a:rPr lang="en-GB" sz="1200" b="1" dirty="0"/>
              <a:t>FF4: </a:t>
            </a:r>
            <a:r>
              <a:rPr lang="de-DE" sz="1200" dirty="0"/>
              <a:t>Ist es für die ISAN-Plattform machbar, bei einer Fahrzeugpanne automatisch ein neues Einsatzfahrzeug umzuleiten?</a:t>
            </a:r>
          </a:p>
          <a:p>
            <a:endParaRPr lang="en-GB" sz="1200" b="1" dirty="0"/>
          </a:p>
          <a:p>
            <a:endParaRPr lang="en-GB" sz="1200" b="1" dirty="0"/>
          </a:p>
          <a:p>
            <a:r>
              <a:rPr lang="en-GB" sz="1200" b="1" dirty="0"/>
              <a:t>FF5: </a:t>
            </a:r>
            <a:r>
              <a:rPr lang="de-DE" sz="1200" dirty="0"/>
              <a:t>Wie gut kann die ISAN-Plattform die geschätzten Ankunftszeiten von Einsatzfahrzeugen aktualisieren?</a:t>
            </a:r>
          </a:p>
          <a:p>
            <a:endParaRPr lang="en-GB" sz="1200" b="1" dirty="0"/>
          </a:p>
          <a:p>
            <a:endParaRPr lang="en-GB" sz="1200" b="1" dirty="0"/>
          </a:p>
          <a:p>
            <a:r>
              <a:rPr lang="en-GB" sz="1200" b="1" dirty="0"/>
              <a:t>FF6: </a:t>
            </a:r>
            <a:r>
              <a:rPr lang="de-DE" sz="1200" dirty="0"/>
              <a:t>Wie gut kann die ISAN-Plattform die Routen von Einsatzfahrzeugen aktualisieren?</a:t>
            </a:r>
            <a:endParaRPr lang="en-GB" sz="1200" b="1" dirty="0"/>
          </a:p>
          <a:p>
            <a:pPr marL="0" lvl="0" indent="0" algn="l" rtl="0">
              <a:spcBef>
                <a:spcPts val="0"/>
              </a:spcBef>
              <a:spcAft>
                <a:spcPts val="0"/>
              </a:spcAft>
              <a:buNone/>
            </a:pPr>
            <a:endParaRPr lang="en-GB" sz="1200" b="1" dirty="0"/>
          </a:p>
        </p:txBody>
      </p:sp>
    </p:spTree>
    <p:extLst>
      <p:ext uri="{BB962C8B-B14F-4D97-AF65-F5344CB8AC3E}">
        <p14:creationId xmlns:p14="http://schemas.microsoft.com/office/powerpoint/2010/main" val="3966325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9">
          <a:extLst>
            <a:ext uri="{FF2B5EF4-FFF2-40B4-BE49-F238E27FC236}">
              <a16:creationId xmlns:a16="http://schemas.microsoft.com/office/drawing/2014/main" id="{33B2EAA4-F61B-24C9-30BF-4CD8D5A6A51C}"/>
            </a:ext>
          </a:extLst>
        </p:cNvPr>
        <p:cNvGrpSpPr/>
        <p:nvPr/>
      </p:nvGrpSpPr>
      <p:grpSpPr>
        <a:xfrm>
          <a:off x="0" y="0"/>
          <a:ext cx="0" cy="0"/>
          <a:chOff x="0" y="0"/>
          <a:chExt cx="0" cy="0"/>
        </a:xfrm>
      </p:grpSpPr>
      <p:sp>
        <p:nvSpPr>
          <p:cNvPr id="820" name="Google Shape;820;p30">
            <a:extLst>
              <a:ext uri="{FF2B5EF4-FFF2-40B4-BE49-F238E27FC236}">
                <a16:creationId xmlns:a16="http://schemas.microsoft.com/office/drawing/2014/main" id="{E27E059C-C798-053A-B224-02A28DC1F6D1}"/>
              </a:ext>
            </a:extLst>
          </p:cNvPr>
          <p:cNvSpPr txBox="1">
            <a:spLocks noGrp="1"/>
          </p:cNvSpPr>
          <p:nvPr>
            <p:ph type="title"/>
          </p:nvPr>
        </p:nvSpPr>
        <p:spPr>
          <a:xfrm>
            <a:off x="461938" y="114300"/>
            <a:ext cx="8520650" cy="329789"/>
          </a:xfrm>
          <a:prstGeom prst="rect">
            <a:avLst/>
          </a:prstGeom>
          <a:noFill/>
          <a:ln>
            <a:noFill/>
          </a:ln>
        </p:spPr>
        <p:txBody>
          <a:bodyPr spcFirstLastPara="1" wrap="square" lIns="68575" tIns="34275" rIns="68575" bIns="34275" anchor="t" anchorCtr="0">
            <a:noAutofit/>
          </a:bodyPr>
          <a:lstStyle/>
          <a:p>
            <a:pPr rtl="0"/>
            <a:r>
              <a:rPr lang="en-GB" sz="1800" b="1" i="0" u="none" strike="noStrike" dirty="0">
                <a:solidFill>
                  <a:srgbClr val="000000"/>
                </a:solidFill>
                <a:effectLst/>
                <a:latin typeface="Arial" panose="020B0604020202020204" pitchFamily="34" charset="0"/>
              </a:rPr>
              <a:t>Literaturrecherche: PRISMA</a:t>
            </a:r>
            <a:br>
              <a:rPr lang="en-GB" sz="1400" b="0" dirty="0">
                <a:effectLst/>
              </a:rPr>
            </a:br>
            <a:br>
              <a:rPr lang="en-GB" sz="1400" dirty="0"/>
            </a:br>
            <a:endParaRPr sz="1800" b="1" dirty="0">
              <a:solidFill>
                <a:schemeClr val="dk1"/>
              </a:solidFill>
            </a:endParaRPr>
          </a:p>
        </p:txBody>
      </p:sp>
      <p:sp>
        <p:nvSpPr>
          <p:cNvPr id="821" name="Google Shape;821;p30">
            <a:extLst>
              <a:ext uri="{FF2B5EF4-FFF2-40B4-BE49-F238E27FC236}">
                <a16:creationId xmlns:a16="http://schemas.microsoft.com/office/drawing/2014/main" id="{26409DD3-D302-D122-D0B4-97A7B4B5BABF}"/>
              </a:ext>
            </a:extLst>
          </p:cNvPr>
          <p:cNvSpPr txBox="1">
            <a:spLocks noGrp="1"/>
          </p:cNvSpPr>
          <p:nvPr>
            <p:ph type="dt" idx="10"/>
          </p:nvPr>
        </p:nvSpPr>
        <p:spPr>
          <a:xfrm>
            <a:off x="71400" y="4863249"/>
            <a:ext cx="19803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fr" sz="1100" dirty="0"/>
              <a:t>18.03.2025</a:t>
            </a:r>
          </a:p>
        </p:txBody>
      </p:sp>
      <p:sp>
        <p:nvSpPr>
          <p:cNvPr id="822" name="Google Shape;822;p30">
            <a:extLst>
              <a:ext uri="{FF2B5EF4-FFF2-40B4-BE49-F238E27FC236}">
                <a16:creationId xmlns:a16="http://schemas.microsoft.com/office/drawing/2014/main" id="{9CBE12C0-9D12-D8AC-E94F-334BE180E689}"/>
              </a:ext>
            </a:extLst>
          </p:cNvPr>
          <p:cNvSpPr txBox="1">
            <a:spLocks noGrp="1"/>
          </p:cNvSpPr>
          <p:nvPr>
            <p:ph type="ftr" idx="11"/>
          </p:nvPr>
        </p:nvSpPr>
        <p:spPr>
          <a:xfrm>
            <a:off x="1961652" y="4863249"/>
            <a:ext cx="4680624"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fr" sz="1100"/>
              <a:t>Omar Zitouni</a:t>
            </a:r>
            <a:endParaRPr sz="1100"/>
          </a:p>
        </p:txBody>
      </p:sp>
      <p:sp>
        <p:nvSpPr>
          <p:cNvPr id="823" name="Google Shape;823;p30">
            <a:extLst>
              <a:ext uri="{FF2B5EF4-FFF2-40B4-BE49-F238E27FC236}">
                <a16:creationId xmlns:a16="http://schemas.microsoft.com/office/drawing/2014/main" id="{699E0163-FF57-9031-16CB-C8A8BD4D7A52}"/>
              </a:ext>
            </a:extLst>
          </p:cNvPr>
          <p:cNvSpPr txBox="1">
            <a:spLocks noGrp="1"/>
          </p:cNvSpPr>
          <p:nvPr>
            <p:ph type="sldNum" idx="12"/>
          </p:nvPr>
        </p:nvSpPr>
        <p:spPr>
          <a:xfrm>
            <a:off x="6642276" y="4863249"/>
            <a:ext cx="720096"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fr" sz="1100"/>
              <a:t>7</a:t>
            </a:fld>
            <a:endParaRPr sz="1100"/>
          </a:p>
        </p:txBody>
      </p:sp>
      <p:sp>
        <p:nvSpPr>
          <p:cNvPr id="826" name="Google Shape;826;p30">
            <a:extLst>
              <a:ext uri="{FF2B5EF4-FFF2-40B4-BE49-F238E27FC236}">
                <a16:creationId xmlns:a16="http://schemas.microsoft.com/office/drawing/2014/main" id="{1C2EA732-C532-D86A-7DCD-B7F784A5A3D6}"/>
              </a:ext>
            </a:extLst>
          </p:cNvPr>
          <p:cNvSpPr/>
          <p:nvPr/>
        </p:nvSpPr>
        <p:spPr>
          <a:xfrm>
            <a:off x="6499350" y="2086625"/>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7" name="Google Shape;827;p30">
            <a:extLst>
              <a:ext uri="{FF2B5EF4-FFF2-40B4-BE49-F238E27FC236}">
                <a16:creationId xmlns:a16="http://schemas.microsoft.com/office/drawing/2014/main" id="{7D127551-BF6B-97B0-435D-6275EA2D28D5}"/>
              </a:ext>
            </a:extLst>
          </p:cNvPr>
          <p:cNvSpPr/>
          <p:nvPr/>
        </p:nvSpPr>
        <p:spPr>
          <a:xfrm>
            <a:off x="6472800" y="3839850"/>
            <a:ext cx="242100" cy="309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8" name="Google Shape;828;p30">
            <a:extLst>
              <a:ext uri="{FF2B5EF4-FFF2-40B4-BE49-F238E27FC236}">
                <a16:creationId xmlns:a16="http://schemas.microsoft.com/office/drawing/2014/main" id="{9A7DD195-2C02-B88F-9B53-55B766C204CE}"/>
              </a:ext>
            </a:extLst>
          </p:cNvPr>
          <p:cNvSpPr/>
          <p:nvPr/>
        </p:nvSpPr>
        <p:spPr>
          <a:xfrm>
            <a:off x="6573600" y="1912200"/>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0" name="Google Shape;830;p30">
            <a:extLst>
              <a:ext uri="{FF2B5EF4-FFF2-40B4-BE49-F238E27FC236}">
                <a16:creationId xmlns:a16="http://schemas.microsoft.com/office/drawing/2014/main" id="{E886990C-2791-C6D5-6784-5BB06DA8E96C}"/>
              </a:ext>
            </a:extLst>
          </p:cNvPr>
          <p:cNvSpPr/>
          <p:nvPr/>
        </p:nvSpPr>
        <p:spPr>
          <a:xfrm>
            <a:off x="3813250" y="4250625"/>
            <a:ext cx="663600" cy="194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1" name="Google Shape;831;p30">
            <a:extLst>
              <a:ext uri="{FF2B5EF4-FFF2-40B4-BE49-F238E27FC236}">
                <a16:creationId xmlns:a16="http://schemas.microsoft.com/office/drawing/2014/main" id="{0359CDEB-CC7A-1887-938F-E718B620F2F8}"/>
              </a:ext>
            </a:extLst>
          </p:cNvPr>
          <p:cNvSpPr txBox="1"/>
          <p:nvPr/>
        </p:nvSpPr>
        <p:spPr>
          <a:xfrm>
            <a:off x="4072750" y="4007075"/>
            <a:ext cx="144600" cy="1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a:p>
        </p:txBody>
      </p:sp>
      <p:sp>
        <p:nvSpPr>
          <p:cNvPr id="3" name="Google Shape;824;p30">
            <a:extLst>
              <a:ext uri="{FF2B5EF4-FFF2-40B4-BE49-F238E27FC236}">
                <a16:creationId xmlns:a16="http://schemas.microsoft.com/office/drawing/2014/main" id="{C8F314F3-5AF5-1596-3D00-A4F54B51528F}"/>
              </a:ext>
            </a:extLst>
          </p:cNvPr>
          <p:cNvSpPr txBox="1"/>
          <p:nvPr/>
        </p:nvSpPr>
        <p:spPr>
          <a:xfrm>
            <a:off x="130630" y="698475"/>
            <a:ext cx="5632846" cy="372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0" i="0" u="sng" dirty="0">
                <a:solidFill>
                  <a:srgbClr val="000000"/>
                </a:solidFill>
                <a:effectLst/>
                <a:latin typeface="Arial" panose="020B0604020202020204" pitchFamily="34" charset="0"/>
              </a:rPr>
              <a:t>Scopus Search Query</a:t>
            </a:r>
            <a:r>
              <a:rPr lang="en-GB" b="0" i="0" u="none" strike="noStrike" dirty="0">
                <a:solidFill>
                  <a:srgbClr val="000000"/>
                </a:solidFill>
                <a:effectLst/>
                <a:latin typeface="Arial" panose="020B0604020202020204" pitchFamily="34" charset="0"/>
              </a:rPr>
              <a:t>: TITLE-ABS-KEY(("Ambulance tracking" OR "Ambulance location monitoring" OR "Vehicle tracking") AND ("GPS" OR "Global Positioning System" OR "GIS" OR "Geographic Information System" OR "Geolocation") AND ("Real-time" OR "Live" OR "Continuous")) AND ("API" OR "Application Programming Interface")</a:t>
            </a:r>
          </a:p>
          <a:p>
            <a:pPr marL="0" lvl="0" indent="0" algn="l" rtl="0">
              <a:spcBef>
                <a:spcPts val="0"/>
              </a:spcBef>
              <a:spcAft>
                <a:spcPts val="0"/>
              </a:spcAft>
              <a:buNone/>
            </a:pPr>
            <a:endParaRPr lang="en-GB" dirty="0">
              <a:latin typeface="Arial" panose="020B0604020202020204" pitchFamily="34" charset="0"/>
            </a:endParaRPr>
          </a:p>
          <a:p>
            <a:pPr marL="0" lvl="0" indent="0" algn="l" rtl="0">
              <a:spcBef>
                <a:spcPts val="0"/>
              </a:spcBef>
              <a:spcAft>
                <a:spcPts val="0"/>
              </a:spcAft>
              <a:buNone/>
            </a:pPr>
            <a:endParaRPr lang="en-GB" dirty="0">
              <a:latin typeface="Arial" panose="020B0604020202020204" pitchFamily="34" charset="0"/>
            </a:endParaRPr>
          </a:p>
          <a:p>
            <a:pPr marL="0" lvl="0" indent="0" algn="l" rtl="0">
              <a:spcBef>
                <a:spcPts val="0"/>
              </a:spcBef>
              <a:spcAft>
                <a:spcPts val="0"/>
              </a:spcAft>
              <a:buNone/>
            </a:pPr>
            <a:endParaRPr lang="en-GB" dirty="0">
              <a:latin typeface="Arial" panose="020B0604020202020204" pitchFamily="34" charset="0"/>
            </a:endParaRPr>
          </a:p>
          <a:p>
            <a:pPr marL="0" lvl="0" indent="0" algn="l" rtl="0">
              <a:spcBef>
                <a:spcPts val="0"/>
              </a:spcBef>
              <a:spcAft>
                <a:spcPts val="0"/>
              </a:spcAft>
              <a:buNone/>
            </a:pPr>
            <a:r>
              <a:rPr lang="en-GB" b="0" i="0" u="sng" dirty="0">
                <a:solidFill>
                  <a:srgbClr val="000000"/>
                </a:solidFill>
                <a:effectLst/>
                <a:latin typeface="Arial" panose="020B0604020202020204" pitchFamily="34" charset="0"/>
              </a:rPr>
              <a:t>PubMed Search Query:</a:t>
            </a:r>
            <a:r>
              <a:rPr lang="en-GB" b="0" i="0" u="none" strike="noStrike" dirty="0">
                <a:solidFill>
                  <a:srgbClr val="000000"/>
                </a:solidFill>
                <a:effectLst/>
                <a:latin typeface="Arial" panose="020B0604020202020204" pitchFamily="34" charset="0"/>
              </a:rPr>
              <a:t> ((Ambulance tracking[Title/Abstract]) OR (Ambulance location monitoring[Title/Abstract]) OR (Vehicle tracking[Title/Abstract])) AND ((GPS[Title/Abstract]) OR (Global Positioning System[Title/Abstract]) OR (GIS[Title/Abstract]) OR (Geographic Information System[Title/Abstract]) OR (Geolocation[Title/Abstract])) AND ((Real-time[Title/Abstract]) OR (Live[Title/Abstract]) OR (Continuous[Title/Abstract])) AND ((API[All Fields]) OR (Application Programming Interface[All Fields]))</a:t>
            </a:r>
            <a:endParaRPr lang="en-GB" b="1" dirty="0"/>
          </a:p>
        </p:txBody>
      </p:sp>
      <p:pic>
        <p:nvPicPr>
          <p:cNvPr id="11" name="Graphic 10">
            <a:extLst>
              <a:ext uri="{FF2B5EF4-FFF2-40B4-BE49-F238E27FC236}">
                <a16:creationId xmlns:a16="http://schemas.microsoft.com/office/drawing/2014/main" id="{5F826C24-9237-C225-D3BA-C1FEF3D70A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99350" y="698475"/>
            <a:ext cx="1382851" cy="4032000"/>
          </a:xfrm>
          <a:prstGeom prst="rect">
            <a:avLst/>
          </a:prstGeom>
        </p:spPr>
      </p:pic>
    </p:spTree>
    <p:extLst>
      <p:ext uri="{BB962C8B-B14F-4D97-AF65-F5344CB8AC3E}">
        <p14:creationId xmlns:p14="http://schemas.microsoft.com/office/powerpoint/2010/main" val="90695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19">
          <a:extLst>
            <a:ext uri="{FF2B5EF4-FFF2-40B4-BE49-F238E27FC236}">
              <a16:creationId xmlns:a16="http://schemas.microsoft.com/office/drawing/2014/main" id="{5A44C0A5-1D1E-6C1E-D345-77FD2D7D5ED2}"/>
            </a:ext>
          </a:extLst>
        </p:cNvPr>
        <p:cNvGrpSpPr/>
        <p:nvPr/>
      </p:nvGrpSpPr>
      <p:grpSpPr>
        <a:xfrm>
          <a:off x="0" y="0"/>
          <a:ext cx="0" cy="0"/>
          <a:chOff x="0" y="0"/>
          <a:chExt cx="0" cy="0"/>
        </a:xfrm>
      </p:grpSpPr>
      <p:sp>
        <p:nvSpPr>
          <p:cNvPr id="820" name="Google Shape;820;p30">
            <a:extLst>
              <a:ext uri="{FF2B5EF4-FFF2-40B4-BE49-F238E27FC236}">
                <a16:creationId xmlns:a16="http://schemas.microsoft.com/office/drawing/2014/main" id="{D8FE6E2E-BC5C-7EE9-1551-1A10540BB1C6}"/>
              </a:ext>
            </a:extLst>
          </p:cNvPr>
          <p:cNvSpPr txBox="1">
            <a:spLocks noGrp="1"/>
          </p:cNvSpPr>
          <p:nvPr>
            <p:ph type="title"/>
          </p:nvPr>
        </p:nvSpPr>
        <p:spPr>
          <a:xfrm>
            <a:off x="461938" y="114300"/>
            <a:ext cx="8520650" cy="329789"/>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None/>
            </a:pPr>
            <a:r>
              <a:rPr lang="en-GB" sz="1800" b="1" dirty="0">
                <a:solidFill>
                  <a:schemeClr val="dk1"/>
                </a:solidFill>
              </a:rPr>
              <a:t>Methodik und Materialien</a:t>
            </a:r>
          </a:p>
        </p:txBody>
      </p:sp>
      <p:sp>
        <p:nvSpPr>
          <p:cNvPr id="821" name="Google Shape;821;p30">
            <a:extLst>
              <a:ext uri="{FF2B5EF4-FFF2-40B4-BE49-F238E27FC236}">
                <a16:creationId xmlns:a16="http://schemas.microsoft.com/office/drawing/2014/main" id="{D1DFCB60-967A-B421-91D6-0E1BFE1758F3}"/>
              </a:ext>
            </a:extLst>
          </p:cNvPr>
          <p:cNvSpPr txBox="1">
            <a:spLocks noGrp="1"/>
          </p:cNvSpPr>
          <p:nvPr>
            <p:ph type="dt" idx="10"/>
          </p:nvPr>
        </p:nvSpPr>
        <p:spPr>
          <a:xfrm>
            <a:off x="71400" y="4863249"/>
            <a:ext cx="19803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fr" sz="1100" dirty="0"/>
              <a:t>18.03.2025</a:t>
            </a:r>
          </a:p>
        </p:txBody>
      </p:sp>
      <p:sp>
        <p:nvSpPr>
          <p:cNvPr id="822" name="Google Shape;822;p30">
            <a:extLst>
              <a:ext uri="{FF2B5EF4-FFF2-40B4-BE49-F238E27FC236}">
                <a16:creationId xmlns:a16="http://schemas.microsoft.com/office/drawing/2014/main" id="{7B135EA3-71A9-46EF-0BE3-FA751D9F3D9C}"/>
              </a:ext>
            </a:extLst>
          </p:cNvPr>
          <p:cNvSpPr txBox="1">
            <a:spLocks noGrp="1"/>
          </p:cNvSpPr>
          <p:nvPr>
            <p:ph type="ftr" idx="11"/>
          </p:nvPr>
        </p:nvSpPr>
        <p:spPr>
          <a:xfrm>
            <a:off x="1961652" y="4863249"/>
            <a:ext cx="4680624"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fr" sz="1100"/>
              <a:t>Omar Zitouni</a:t>
            </a:r>
            <a:endParaRPr sz="1100"/>
          </a:p>
        </p:txBody>
      </p:sp>
      <p:sp>
        <p:nvSpPr>
          <p:cNvPr id="823" name="Google Shape;823;p30">
            <a:extLst>
              <a:ext uri="{FF2B5EF4-FFF2-40B4-BE49-F238E27FC236}">
                <a16:creationId xmlns:a16="http://schemas.microsoft.com/office/drawing/2014/main" id="{422A37A1-436E-3621-B856-147BBBFE2D98}"/>
              </a:ext>
            </a:extLst>
          </p:cNvPr>
          <p:cNvSpPr txBox="1">
            <a:spLocks noGrp="1"/>
          </p:cNvSpPr>
          <p:nvPr>
            <p:ph type="sldNum" idx="12"/>
          </p:nvPr>
        </p:nvSpPr>
        <p:spPr>
          <a:xfrm>
            <a:off x="6642276" y="4863249"/>
            <a:ext cx="720096"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fr" sz="1100"/>
              <a:t>8</a:t>
            </a:fld>
            <a:endParaRPr sz="1100"/>
          </a:p>
        </p:txBody>
      </p:sp>
      <p:sp>
        <p:nvSpPr>
          <p:cNvPr id="826" name="Google Shape;826;p30">
            <a:extLst>
              <a:ext uri="{FF2B5EF4-FFF2-40B4-BE49-F238E27FC236}">
                <a16:creationId xmlns:a16="http://schemas.microsoft.com/office/drawing/2014/main" id="{CE51AF4D-90E0-F692-F36F-FCDD7C9293F5}"/>
              </a:ext>
            </a:extLst>
          </p:cNvPr>
          <p:cNvSpPr/>
          <p:nvPr/>
        </p:nvSpPr>
        <p:spPr>
          <a:xfrm>
            <a:off x="6499350" y="2086625"/>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7" name="Google Shape;827;p30">
            <a:extLst>
              <a:ext uri="{FF2B5EF4-FFF2-40B4-BE49-F238E27FC236}">
                <a16:creationId xmlns:a16="http://schemas.microsoft.com/office/drawing/2014/main" id="{6FECFA1F-065A-45BC-DED4-B9A5666EEB71}"/>
              </a:ext>
            </a:extLst>
          </p:cNvPr>
          <p:cNvSpPr/>
          <p:nvPr/>
        </p:nvSpPr>
        <p:spPr>
          <a:xfrm>
            <a:off x="6472800" y="3839850"/>
            <a:ext cx="242100" cy="309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8" name="Google Shape;828;p30">
            <a:extLst>
              <a:ext uri="{FF2B5EF4-FFF2-40B4-BE49-F238E27FC236}">
                <a16:creationId xmlns:a16="http://schemas.microsoft.com/office/drawing/2014/main" id="{3D51BCDE-19A0-B55B-700D-2625A5321153}"/>
              </a:ext>
            </a:extLst>
          </p:cNvPr>
          <p:cNvSpPr/>
          <p:nvPr/>
        </p:nvSpPr>
        <p:spPr>
          <a:xfrm>
            <a:off x="6573600" y="1912200"/>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9" name="Google Shape;829;p30">
            <a:extLst>
              <a:ext uri="{FF2B5EF4-FFF2-40B4-BE49-F238E27FC236}">
                <a16:creationId xmlns:a16="http://schemas.microsoft.com/office/drawing/2014/main" id="{C20D28BF-D125-735C-29AF-1824F527DA71}"/>
              </a:ext>
            </a:extLst>
          </p:cNvPr>
          <p:cNvSpPr/>
          <p:nvPr/>
        </p:nvSpPr>
        <p:spPr>
          <a:xfrm>
            <a:off x="6573600" y="3615450"/>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0" name="Google Shape;830;p30">
            <a:extLst>
              <a:ext uri="{FF2B5EF4-FFF2-40B4-BE49-F238E27FC236}">
                <a16:creationId xmlns:a16="http://schemas.microsoft.com/office/drawing/2014/main" id="{76B87B5F-744B-85D4-C920-0972B45D2C95}"/>
              </a:ext>
            </a:extLst>
          </p:cNvPr>
          <p:cNvSpPr/>
          <p:nvPr/>
        </p:nvSpPr>
        <p:spPr>
          <a:xfrm>
            <a:off x="3813250" y="4250625"/>
            <a:ext cx="663600" cy="194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1" name="Google Shape;831;p30">
            <a:extLst>
              <a:ext uri="{FF2B5EF4-FFF2-40B4-BE49-F238E27FC236}">
                <a16:creationId xmlns:a16="http://schemas.microsoft.com/office/drawing/2014/main" id="{D56278E3-6EC9-7088-4978-4951D7BAA29E}"/>
              </a:ext>
            </a:extLst>
          </p:cNvPr>
          <p:cNvSpPr txBox="1"/>
          <p:nvPr/>
        </p:nvSpPr>
        <p:spPr>
          <a:xfrm>
            <a:off x="4072750" y="4007075"/>
            <a:ext cx="144600" cy="1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a:p>
        </p:txBody>
      </p:sp>
      <p:sp>
        <p:nvSpPr>
          <p:cNvPr id="3" name="Google Shape;824;p30">
            <a:extLst>
              <a:ext uri="{FF2B5EF4-FFF2-40B4-BE49-F238E27FC236}">
                <a16:creationId xmlns:a16="http://schemas.microsoft.com/office/drawing/2014/main" id="{CCE0321D-70A8-5A22-0433-AFAD8E8E77C7}"/>
              </a:ext>
            </a:extLst>
          </p:cNvPr>
          <p:cNvSpPr txBox="1"/>
          <p:nvPr/>
        </p:nvSpPr>
        <p:spPr>
          <a:xfrm>
            <a:off x="130629" y="698475"/>
            <a:ext cx="8851959" cy="3729200"/>
          </a:xfrm>
          <a:prstGeom prst="rect">
            <a:avLst/>
          </a:prstGeom>
          <a:noFill/>
          <a:ln>
            <a:noFill/>
          </a:ln>
        </p:spPr>
        <p:txBody>
          <a:bodyPr spcFirstLastPara="1" wrap="square" lIns="91425" tIns="91425" rIns="91425" bIns="91425" anchor="t" anchorCtr="0">
            <a:noAutofit/>
          </a:bodyPr>
          <a:lstStyle/>
          <a:p>
            <a:pPr marL="228600" lvl="0" indent="-228600" algn="l" rtl="0">
              <a:spcBef>
                <a:spcPts val="0"/>
              </a:spcBef>
              <a:spcAft>
                <a:spcPts val="0"/>
              </a:spcAft>
              <a:buFont typeface="+mj-lt"/>
              <a:buAutoNum type="arabicPeriod"/>
            </a:pPr>
            <a:r>
              <a:rPr lang="de-DE" sz="1200" b="1" dirty="0"/>
              <a:t>Die Vorbereitung der Standortdaten durch die Responding Systeme, bevor sie an die Curing Systeme übermittelt werden.</a:t>
            </a:r>
          </a:p>
          <a:p>
            <a:pPr lvl="0" algn="l" rtl="0">
              <a:spcBef>
                <a:spcPts val="0"/>
              </a:spcBef>
              <a:spcAft>
                <a:spcPts val="0"/>
              </a:spcAft>
            </a:pPr>
            <a:endParaRPr lang="de-DE" dirty="0"/>
          </a:p>
          <a:p>
            <a:pPr marL="285750" lvl="0" indent="-285750" algn="l" rtl="0">
              <a:spcBef>
                <a:spcPts val="0"/>
              </a:spcBef>
              <a:spcAft>
                <a:spcPts val="0"/>
              </a:spcAft>
              <a:buFont typeface="Arial" panose="020B0604020202020204" pitchFamily="34" charset="0"/>
              <a:buChar char="•"/>
            </a:pPr>
            <a:endParaRPr lang="de-DE" dirty="0"/>
          </a:p>
          <a:p>
            <a:pPr marL="285750" lvl="0" indent="-285750" algn="l" rtl="0">
              <a:spcBef>
                <a:spcPts val="0"/>
              </a:spcBef>
              <a:spcAft>
                <a:spcPts val="0"/>
              </a:spcAft>
              <a:buFont typeface="Arial" panose="020B0604020202020204" pitchFamily="34" charset="0"/>
              <a:buChar char="•"/>
            </a:pPr>
            <a:endParaRPr lang="de-DE" dirty="0"/>
          </a:p>
          <a:p>
            <a:pPr lvl="0" algn="l" rtl="0">
              <a:spcBef>
                <a:spcPts val="0"/>
              </a:spcBef>
              <a:spcAft>
                <a:spcPts val="0"/>
              </a:spcAft>
            </a:pPr>
            <a:endParaRPr lang="de-DE" dirty="0"/>
          </a:p>
          <a:p>
            <a:pPr lvl="0" algn="l" rtl="0">
              <a:spcBef>
                <a:spcPts val="0"/>
              </a:spcBef>
              <a:spcAft>
                <a:spcPts val="0"/>
              </a:spcAft>
            </a:pPr>
            <a:endParaRPr lang="de-DE" sz="2400" dirty="0"/>
          </a:p>
          <a:p>
            <a:pPr lvl="0" algn="l" rtl="0">
              <a:spcBef>
                <a:spcPts val="0"/>
              </a:spcBef>
              <a:spcAft>
                <a:spcPts val="0"/>
              </a:spcAft>
            </a:pPr>
            <a:endParaRPr lang="de-DE" sz="1800" dirty="0"/>
          </a:p>
          <a:p>
            <a:pPr lvl="0" algn="l" rtl="0">
              <a:spcBef>
                <a:spcPts val="0"/>
              </a:spcBef>
              <a:spcAft>
                <a:spcPts val="0"/>
              </a:spcAft>
            </a:pPr>
            <a:r>
              <a:rPr lang="de-DE" sz="1200" dirty="0"/>
              <a:t>Patient Status:</a:t>
            </a:r>
            <a:r>
              <a:rPr lang="de-DE" dirty="0"/>
              <a:t>	         </a:t>
            </a:r>
            <a:r>
              <a:rPr lang="de-DE" sz="1200" dirty="0"/>
              <a:t>Initial	</a:t>
            </a:r>
            <a:r>
              <a:rPr lang="de-DE" dirty="0"/>
              <a:t>   </a:t>
            </a:r>
          </a:p>
        </p:txBody>
      </p:sp>
      <p:sp>
        <p:nvSpPr>
          <p:cNvPr id="2" name="Rectangle: Rounded Corners 1">
            <a:extLst>
              <a:ext uri="{FF2B5EF4-FFF2-40B4-BE49-F238E27FC236}">
                <a16:creationId xmlns:a16="http://schemas.microsoft.com/office/drawing/2014/main" id="{2183BD4E-CFD9-9542-8529-6DE2C179AE21}"/>
              </a:ext>
            </a:extLst>
          </p:cNvPr>
          <p:cNvSpPr/>
          <p:nvPr/>
        </p:nvSpPr>
        <p:spPr>
          <a:xfrm>
            <a:off x="4068000" y="1274918"/>
            <a:ext cx="1247775" cy="478575"/>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de-DE" dirty="0"/>
              <a:t>Responding System</a:t>
            </a:r>
            <a:endParaRPr lang="en-DE" dirty="0"/>
          </a:p>
        </p:txBody>
      </p:sp>
      <p:sp>
        <p:nvSpPr>
          <p:cNvPr id="4" name="Rectangle: Rounded Corners 3">
            <a:extLst>
              <a:ext uri="{FF2B5EF4-FFF2-40B4-BE49-F238E27FC236}">
                <a16:creationId xmlns:a16="http://schemas.microsoft.com/office/drawing/2014/main" id="{8E6BD621-7348-4237-CBEF-3C397E60400A}"/>
              </a:ext>
            </a:extLst>
          </p:cNvPr>
          <p:cNvSpPr/>
          <p:nvPr/>
        </p:nvSpPr>
        <p:spPr>
          <a:xfrm>
            <a:off x="7164000" y="1274917"/>
            <a:ext cx="1750537" cy="4785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Rescuetrack API</a:t>
            </a:r>
            <a:endParaRPr lang="en-DE" dirty="0"/>
          </a:p>
        </p:txBody>
      </p:sp>
      <p:sp>
        <p:nvSpPr>
          <p:cNvPr id="5" name="Arrow: Right 4">
            <a:extLst>
              <a:ext uri="{FF2B5EF4-FFF2-40B4-BE49-F238E27FC236}">
                <a16:creationId xmlns:a16="http://schemas.microsoft.com/office/drawing/2014/main" id="{A364A79C-2CEC-65D3-F487-A34FE53792F3}"/>
              </a:ext>
            </a:extLst>
          </p:cNvPr>
          <p:cNvSpPr/>
          <p:nvPr/>
        </p:nvSpPr>
        <p:spPr>
          <a:xfrm>
            <a:off x="5436000" y="1514205"/>
            <a:ext cx="1611950" cy="160388"/>
          </a:xfrm>
          <a:prstGeom prst="rightArrow">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 name="Arrow: Right 5">
            <a:extLst>
              <a:ext uri="{FF2B5EF4-FFF2-40B4-BE49-F238E27FC236}">
                <a16:creationId xmlns:a16="http://schemas.microsoft.com/office/drawing/2014/main" id="{65F34E32-52D8-6DA3-4D5A-918A1FFB50C2}"/>
              </a:ext>
            </a:extLst>
          </p:cNvPr>
          <p:cNvSpPr/>
          <p:nvPr/>
        </p:nvSpPr>
        <p:spPr>
          <a:xfrm rot="10800000">
            <a:off x="5436000" y="1319056"/>
            <a:ext cx="1611950" cy="160388"/>
          </a:xfrm>
          <a:prstGeom prst="rightArrow">
            <a:avLst/>
          </a:prstGeom>
          <a:solidFill>
            <a:schemeClr val="accent2"/>
          </a:solidFill>
          <a:ln>
            <a:solidFill>
              <a:schemeClr val="accent2"/>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DE">
              <a:solidFill>
                <a:schemeClr val="accent2"/>
              </a:solidFill>
            </a:endParaRPr>
          </a:p>
        </p:txBody>
      </p:sp>
      <p:sp>
        <p:nvSpPr>
          <p:cNvPr id="7" name="Arrow: Down 6">
            <a:extLst>
              <a:ext uri="{FF2B5EF4-FFF2-40B4-BE49-F238E27FC236}">
                <a16:creationId xmlns:a16="http://schemas.microsoft.com/office/drawing/2014/main" id="{C2634201-AB05-A702-93ED-BDA71A9A3F59}"/>
              </a:ext>
            </a:extLst>
          </p:cNvPr>
          <p:cNvSpPr/>
          <p:nvPr/>
        </p:nvSpPr>
        <p:spPr>
          <a:xfrm>
            <a:off x="4544938" y="1901115"/>
            <a:ext cx="354650" cy="552115"/>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Rectangle 7">
            <a:extLst>
              <a:ext uri="{FF2B5EF4-FFF2-40B4-BE49-F238E27FC236}">
                <a16:creationId xmlns:a16="http://schemas.microsoft.com/office/drawing/2014/main" id="{6369A296-8DFC-B525-186C-5D8F9FB1D060}"/>
              </a:ext>
            </a:extLst>
          </p:cNvPr>
          <p:cNvSpPr/>
          <p:nvPr/>
        </p:nvSpPr>
        <p:spPr>
          <a:xfrm>
            <a:off x="1872000" y="3096000"/>
            <a:ext cx="1684266" cy="120262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t"/>
          <a:lstStyle/>
          <a:p>
            <a:r>
              <a:rPr lang="de-DE" sz="1200" dirty="0"/>
              <a:t>- ambulance ID</a:t>
            </a:r>
          </a:p>
          <a:p>
            <a:r>
              <a:rPr lang="de-DE" sz="1200" dirty="0"/>
              <a:t>- ambulance latitude</a:t>
            </a:r>
          </a:p>
          <a:p>
            <a:r>
              <a:rPr lang="de-DE" sz="1200" dirty="0"/>
              <a:t>- ambulance longitude</a:t>
            </a:r>
          </a:p>
          <a:p>
            <a:r>
              <a:rPr lang="de-DE" sz="1200" dirty="0"/>
              <a:t>- incident latitude</a:t>
            </a:r>
          </a:p>
          <a:p>
            <a:r>
              <a:rPr lang="de-DE" sz="1200" dirty="0"/>
              <a:t>- incident longitude</a:t>
            </a:r>
          </a:p>
          <a:p>
            <a:r>
              <a:rPr lang="de-DE" sz="1200" dirty="0"/>
              <a:t>- "incident location"</a:t>
            </a:r>
            <a:endParaRPr lang="en-DE" sz="1200" dirty="0"/>
          </a:p>
        </p:txBody>
      </p:sp>
      <p:sp>
        <p:nvSpPr>
          <p:cNvPr id="9" name="Rectangle 8">
            <a:extLst>
              <a:ext uri="{FF2B5EF4-FFF2-40B4-BE49-F238E27FC236}">
                <a16:creationId xmlns:a16="http://schemas.microsoft.com/office/drawing/2014/main" id="{A5155C50-F3C8-237A-A5EC-75B00C0BD1FB}"/>
              </a:ext>
            </a:extLst>
          </p:cNvPr>
          <p:cNvSpPr/>
          <p:nvPr/>
        </p:nvSpPr>
        <p:spPr>
          <a:xfrm>
            <a:off x="3880130" y="3096000"/>
            <a:ext cx="1684266" cy="120262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t"/>
          <a:lstStyle/>
          <a:p>
            <a:r>
              <a:rPr lang="de-DE" sz="1200" dirty="0"/>
              <a:t>- ambulance ID</a:t>
            </a:r>
          </a:p>
          <a:p>
            <a:r>
              <a:rPr lang="de-DE" sz="1200" dirty="0"/>
              <a:t>- ambulance latitude</a:t>
            </a:r>
          </a:p>
          <a:p>
            <a:r>
              <a:rPr lang="de-DE" sz="1200" dirty="0"/>
              <a:t>- ambulance longitude</a:t>
            </a:r>
          </a:p>
          <a:p>
            <a:r>
              <a:rPr lang="de-DE" sz="1200" dirty="0"/>
              <a:t>- hospital latitude</a:t>
            </a:r>
          </a:p>
          <a:p>
            <a:r>
              <a:rPr lang="de-DE" sz="1200" dirty="0"/>
              <a:t>- hospital longitude</a:t>
            </a:r>
          </a:p>
          <a:p>
            <a:r>
              <a:rPr lang="de-DE" sz="1200" dirty="0"/>
              <a:t>- "hospital location"</a:t>
            </a:r>
            <a:endParaRPr lang="en-DE" sz="1200" dirty="0"/>
          </a:p>
        </p:txBody>
      </p:sp>
      <p:sp>
        <p:nvSpPr>
          <p:cNvPr id="11" name="Rectangle 10">
            <a:extLst>
              <a:ext uri="{FF2B5EF4-FFF2-40B4-BE49-F238E27FC236}">
                <a16:creationId xmlns:a16="http://schemas.microsoft.com/office/drawing/2014/main" id="{60BB19A5-9465-CABF-F542-5725164491B4}"/>
              </a:ext>
            </a:extLst>
          </p:cNvPr>
          <p:cNvSpPr/>
          <p:nvPr/>
        </p:nvSpPr>
        <p:spPr>
          <a:xfrm>
            <a:off x="5899317" y="3096000"/>
            <a:ext cx="1684266" cy="120262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t"/>
          <a:lstStyle/>
          <a:p>
            <a:r>
              <a:rPr lang="de-DE" sz="1200" dirty="0"/>
              <a:t>- ambulance ID</a:t>
            </a:r>
          </a:p>
          <a:p>
            <a:r>
              <a:rPr lang="de-DE" sz="1200" dirty="0"/>
              <a:t>- ambulance latitude</a:t>
            </a:r>
          </a:p>
          <a:p>
            <a:r>
              <a:rPr lang="de-DE" sz="1200" dirty="0"/>
              <a:t>- ambulance longitude</a:t>
            </a:r>
          </a:p>
          <a:p>
            <a:endParaRPr lang="de-DE" sz="1200" dirty="0"/>
          </a:p>
          <a:p>
            <a:endParaRPr lang="de-DE" sz="1200" dirty="0"/>
          </a:p>
          <a:p>
            <a:r>
              <a:rPr lang="de-DE" sz="1200" dirty="0"/>
              <a:t>- "at hospital"</a:t>
            </a:r>
            <a:endParaRPr lang="en-DE" sz="1200" dirty="0"/>
          </a:p>
        </p:txBody>
      </p:sp>
      <p:pic>
        <p:nvPicPr>
          <p:cNvPr id="17" name="Picture 16">
            <a:extLst>
              <a:ext uri="{FF2B5EF4-FFF2-40B4-BE49-F238E27FC236}">
                <a16:creationId xmlns:a16="http://schemas.microsoft.com/office/drawing/2014/main" id="{E9DB93FF-E429-4E0A-B5E6-FF6A41A964D5}"/>
              </a:ext>
            </a:extLst>
          </p:cNvPr>
          <p:cNvPicPr>
            <a:picLocks noChangeAspect="1"/>
          </p:cNvPicPr>
          <p:nvPr/>
        </p:nvPicPr>
        <p:blipFill>
          <a:blip r:embed="rId3"/>
          <a:stretch>
            <a:fillRect/>
          </a:stretch>
        </p:blipFill>
        <p:spPr>
          <a:xfrm>
            <a:off x="3678009" y="2592000"/>
            <a:ext cx="2027755" cy="360000"/>
          </a:xfrm>
          <a:prstGeom prst="rect">
            <a:avLst/>
          </a:prstGeom>
        </p:spPr>
      </p:pic>
      <p:pic>
        <p:nvPicPr>
          <p:cNvPr id="19" name="Picture 18">
            <a:extLst>
              <a:ext uri="{FF2B5EF4-FFF2-40B4-BE49-F238E27FC236}">
                <a16:creationId xmlns:a16="http://schemas.microsoft.com/office/drawing/2014/main" id="{066E6373-46DC-E348-454C-3F202C0E81CF}"/>
              </a:ext>
            </a:extLst>
          </p:cNvPr>
          <p:cNvPicPr>
            <a:picLocks noChangeAspect="1"/>
          </p:cNvPicPr>
          <p:nvPr/>
        </p:nvPicPr>
        <p:blipFill>
          <a:blip r:embed="rId4"/>
          <a:stretch>
            <a:fillRect/>
          </a:stretch>
        </p:blipFill>
        <p:spPr>
          <a:xfrm>
            <a:off x="5797367" y="2592000"/>
            <a:ext cx="1888165" cy="360000"/>
          </a:xfrm>
          <a:prstGeom prst="rect">
            <a:avLst/>
          </a:prstGeom>
        </p:spPr>
      </p:pic>
      <p:sp>
        <p:nvSpPr>
          <p:cNvPr id="10" name="TextBox 9">
            <a:extLst>
              <a:ext uri="{FF2B5EF4-FFF2-40B4-BE49-F238E27FC236}">
                <a16:creationId xmlns:a16="http://schemas.microsoft.com/office/drawing/2014/main" id="{9EDF4682-7F20-60C3-E90C-2041AC4E8B7A}"/>
              </a:ext>
            </a:extLst>
          </p:cNvPr>
          <p:cNvSpPr txBox="1"/>
          <p:nvPr/>
        </p:nvSpPr>
        <p:spPr>
          <a:xfrm>
            <a:off x="1961652" y="4346755"/>
            <a:ext cx="1430477" cy="369332"/>
          </a:xfrm>
          <a:prstGeom prst="rect">
            <a:avLst/>
          </a:prstGeom>
          <a:noFill/>
        </p:spPr>
        <p:txBody>
          <a:bodyPr wrap="square" rtlCol="0">
            <a:spAutoFit/>
          </a:bodyPr>
          <a:lstStyle/>
          <a:p>
            <a:pPr algn="ctr"/>
            <a:r>
              <a:rPr lang="de-DE" sz="900" dirty="0"/>
              <a:t>Ambulance-To-Incident Standortdaten</a:t>
            </a:r>
            <a:endParaRPr lang="en-DE" sz="900" dirty="0"/>
          </a:p>
        </p:txBody>
      </p:sp>
      <p:sp>
        <p:nvSpPr>
          <p:cNvPr id="12" name="TextBox 11">
            <a:extLst>
              <a:ext uri="{FF2B5EF4-FFF2-40B4-BE49-F238E27FC236}">
                <a16:creationId xmlns:a16="http://schemas.microsoft.com/office/drawing/2014/main" id="{93313255-5AEA-8925-3E25-F2A422E6DAA6}"/>
              </a:ext>
            </a:extLst>
          </p:cNvPr>
          <p:cNvSpPr txBox="1"/>
          <p:nvPr/>
        </p:nvSpPr>
        <p:spPr>
          <a:xfrm>
            <a:off x="3976647" y="4344465"/>
            <a:ext cx="1430477" cy="369332"/>
          </a:xfrm>
          <a:prstGeom prst="rect">
            <a:avLst/>
          </a:prstGeom>
          <a:noFill/>
        </p:spPr>
        <p:txBody>
          <a:bodyPr wrap="square" rtlCol="0">
            <a:spAutoFit/>
          </a:bodyPr>
          <a:lstStyle/>
          <a:p>
            <a:pPr algn="ctr"/>
            <a:r>
              <a:rPr lang="de-DE" sz="900" dirty="0"/>
              <a:t>Ambulance-To-Hospital Standortdaten</a:t>
            </a:r>
            <a:endParaRPr lang="en-DE" sz="900" dirty="0"/>
          </a:p>
        </p:txBody>
      </p:sp>
      <p:sp>
        <p:nvSpPr>
          <p:cNvPr id="13" name="TextBox 12">
            <a:extLst>
              <a:ext uri="{FF2B5EF4-FFF2-40B4-BE49-F238E27FC236}">
                <a16:creationId xmlns:a16="http://schemas.microsoft.com/office/drawing/2014/main" id="{3A4A2A9C-A841-2059-D8B4-A1EB3846D582}"/>
              </a:ext>
            </a:extLst>
          </p:cNvPr>
          <p:cNvSpPr txBox="1"/>
          <p:nvPr/>
        </p:nvSpPr>
        <p:spPr>
          <a:xfrm>
            <a:off x="6100461" y="4332380"/>
            <a:ext cx="1430477" cy="369332"/>
          </a:xfrm>
          <a:prstGeom prst="rect">
            <a:avLst/>
          </a:prstGeom>
          <a:noFill/>
        </p:spPr>
        <p:txBody>
          <a:bodyPr wrap="square" rtlCol="0">
            <a:spAutoFit/>
          </a:bodyPr>
          <a:lstStyle/>
          <a:p>
            <a:pPr algn="ctr"/>
            <a:r>
              <a:rPr lang="de-DE" sz="900" dirty="0"/>
              <a:t>Ambulance-At-Hospital Standortdaten</a:t>
            </a:r>
            <a:endParaRPr lang="en-DE" sz="900" dirty="0"/>
          </a:p>
        </p:txBody>
      </p:sp>
      <p:sp>
        <p:nvSpPr>
          <p:cNvPr id="14" name="Rectangle 13">
            <a:extLst>
              <a:ext uri="{FF2B5EF4-FFF2-40B4-BE49-F238E27FC236}">
                <a16:creationId xmlns:a16="http://schemas.microsoft.com/office/drawing/2014/main" id="{80EC4E98-A844-B918-A55D-A09765B458F1}"/>
              </a:ext>
            </a:extLst>
          </p:cNvPr>
          <p:cNvSpPr>
            <a:spLocks noChangeAspect="1"/>
          </p:cNvSpPr>
          <p:nvPr/>
        </p:nvSpPr>
        <p:spPr>
          <a:xfrm>
            <a:off x="2676890" y="1370205"/>
            <a:ext cx="584000" cy="28800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de-DE" sz="900" dirty="0"/>
              <a:t>ISAN</a:t>
            </a:r>
            <a:endParaRPr lang="en-DE" sz="900" dirty="0"/>
          </a:p>
        </p:txBody>
      </p:sp>
      <p:sp>
        <p:nvSpPr>
          <p:cNvPr id="15" name="Arrow: Right 14">
            <a:extLst>
              <a:ext uri="{FF2B5EF4-FFF2-40B4-BE49-F238E27FC236}">
                <a16:creationId xmlns:a16="http://schemas.microsoft.com/office/drawing/2014/main" id="{A91AFBC3-2023-D2E7-C74D-C43203672E9C}"/>
              </a:ext>
            </a:extLst>
          </p:cNvPr>
          <p:cNvSpPr/>
          <p:nvPr/>
        </p:nvSpPr>
        <p:spPr>
          <a:xfrm>
            <a:off x="3376445" y="1442205"/>
            <a:ext cx="576000" cy="144000"/>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246500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19">
          <a:extLst>
            <a:ext uri="{FF2B5EF4-FFF2-40B4-BE49-F238E27FC236}">
              <a16:creationId xmlns:a16="http://schemas.microsoft.com/office/drawing/2014/main" id="{B72D1DDB-AB20-0294-3D4D-88D1605D531B}"/>
            </a:ext>
          </a:extLst>
        </p:cNvPr>
        <p:cNvGrpSpPr/>
        <p:nvPr/>
      </p:nvGrpSpPr>
      <p:grpSpPr>
        <a:xfrm>
          <a:off x="0" y="0"/>
          <a:ext cx="0" cy="0"/>
          <a:chOff x="0" y="0"/>
          <a:chExt cx="0" cy="0"/>
        </a:xfrm>
      </p:grpSpPr>
      <p:sp>
        <p:nvSpPr>
          <p:cNvPr id="820" name="Google Shape;820;p30">
            <a:extLst>
              <a:ext uri="{FF2B5EF4-FFF2-40B4-BE49-F238E27FC236}">
                <a16:creationId xmlns:a16="http://schemas.microsoft.com/office/drawing/2014/main" id="{DBAEADAD-50B8-BF74-F23B-1FAE7F90B6F7}"/>
              </a:ext>
            </a:extLst>
          </p:cNvPr>
          <p:cNvSpPr txBox="1">
            <a:spLocks noGrp="1"/>
          </p:cNvSpPr>
          <p:nvPr>
            <p:ph type="title"/>
          </p:nvPr>
        </p:nvSpPr>
        <p:spPr>
          <a:xfrm>
            <a:off x="461938" y="114300"/>
            <a:ext cx="8520650" cy="329789"/>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None/>
            </a:pPr>
            <a:r>
              <a:rPr lang="en-GB" sz="1800" b="1" dirty="0">
                <a:solidFill>
                  <a:schemeClr val="dk1"/>
                </a:solidFill>
              </a:rPr>
              <a:t>Methodik und Materialien</a:t>
            </a:r>
            <a:endParaRPr sz="1800" b="1" dirty="0">
              <a:solidFill>
                <a:schemeClr val="dk1"/>
              </a:solidFill>
            </a:endParaRPr>
          </a:p>
        </p:txBody>
      </p:sp>
      <p:sp>
        <p:nvSpPr>
          <p:cNvPr id="821" name="Google Shape;821;p30">
            <a:extLst>
              <a:ext uri="{FF2B5EF4-FFF2-40B4-BE49-F238E27FC236}">
                <a16:creationId xmlns:a16="http://schemas.microsoft.com/office/drawing/2014/main" id="{C801DAD2-BF61-F0C1-AE12-164642C274EA}"/>
              </a:ext>
            </a:extLst>
          </p:cNvPr>
          <p:cNvSpPr txBox="1">
            <a:spLocks noGrp="1"/>
          </p:cNvSpPr>
          <p:nvPr>
            <p:ph type="dt" idx="10"/>
          </p:nvPr>
        </p:nvSpPr>
        <p:spPr>
          <a:xfrm>
            <a:off x="71400" y="4863249"/>
            <a:ext cx="19803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fr" sz="1100" dirty="0"/>
              <a:t>18.03.2025</a:t>
            </a:r>
          </a:p>
        </p:txBody>
      </p:sp>
      <p:sp>
        <p:nvSpPr>
          <p:cNvPr id="822" name="Google Shape;822;p30">
            <a:extLst>
              <a:ext uri="{FF2B5EF4-FFF2-40B4-BE49-F238E27FC236}">
                <a16:creationId xmlns:a16="http://schemas.microsoft.com/office/drawing/2014/main" id="{153E6936-5F98-591A-846E-7154B1705CEC}"/>
              </a:ext>
            </a:extLst>
          </p:cNvPr>
          <p:cNvSpPr txBox="1">
            <a:spLocks noGrp="1"/>
          </p:cNvSpPr>
          <p:nvPr>
            <p:ph type="ftr" idx="11"/>
          </p:nvPr>
        </p:nvSpPr>
        <p:spPr>
          <a:xfrm>
            <a:off x="1961652" y="4863249"/>
            <a:ext cx="4680624"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fr" sz="1100"/>
              <a:t>Omar Zitouni</a:t>
            </a:r>
            <a:endParaRPr sz="1100"/>
          </a:p>
        </p:txBody>
      </p:sp>
      <p:sp>
        <p:nvSpPr>
          <p:cNvPr id="823" name="Google Shape;823;p30">
            <a:extLst>
              <a:ext uri="{FF2B5EF4-FFF2-40B4-BE49-F238E27FC236}">
                <a16:creationId xmlns:a16="http://schemas.microsoft.com/office/drawing/2014/main" id="{1ECEE309-41C3-469F-01DD-35FB195086BF}"/>
              </a:ext>
            </a:extLst>
          </p:cNvPr>
          <p:cNvSpPr txBox="1">
            <a:spLocks noGrp="1"/>
          </p:cNvSpPr>
          <p:nvPr>
            <p:ph type="sldNum" idx="12"/>
          </p:nvPr>
        </p:nvSpPr>
        <p:spPr>
          <a:xfrm>
            <a:off x="6642276" y="4863249"/>
            <a:ext cx="720096"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fr" sz="1100"/>
              <a:t>9</a:t>
            </a:fld>
            <a:endParaRPr sz="1100"/>
          </a:p>
        </p:txBody>
      </p:sp>
      <p:sp>
        <p:nvSpPr>
          <p:cNvPr id="826" name="Google Shape;826;p30">
            <a:extLst>
              <a:ext uri="{FF2B5EF4-FFF2-40B4-BE49-F238E27FC236}">
                <a16:creationId xmlns:a16="http://schemas.microsoft.com/office/drawing/2014/main" id="{059C801C-2224-E815-8FD3-D5BE67052279}"/>
              </a:ext>
            </a:extLst>
          </p:cNvPr>
          <p:cNvSpPr/>
          <p:nvPr/>
        </p:nvSpPr>
        <p:spPr>
          <a:xfrm>
            <a:off x="6499350" y="2086625"/>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7" name="Google Shape;827;p30">
            <a:extLst>
              <a:ext uri="{FF2B5EF4-FFF2-40B4-BE49-F238E27FC236}">
                <a16:creationId xmlns:a16="http://schemas.microsoft.com/office/drawing/2014/main" id="{DA2B9DA4-3B89-4A6F-0915-B6178864D33B}"/>
              </a:ext>
            </a:extLst>
          </p:cNvPr>
          <p:cNvSpPr/>
          <p:nvPr/>
        </p:nvSpPr>
        <p:spPr>
          <a:xfrm>
            <a:off x="6472800" y="3839850"/>
            <a:ext cx="242100" cy="309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8" name="Google Shape;828;p30">
            <a:extLst>
              <a:ext uri="{FF2B5EF4-FFF2-40B4-BE49-F238E27FC236}">
                <a16:creationId xmlns:a16="http://schemas.microsoft.com/office/drawing/2014/main" id="{9B76007E-0372-D7C9-496F-7442F93E675E}"/>
              </a:ext>
            </a:extLst>
          </p:cNvPr>
          <p:cNvSpPr/>
          <p:nvPr/>
        </p:nvSpPr>
        <p:spPr>
          <a:xfrm>
            <a:off x="6573600" y="1912200"/>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9" name="Google Shape;829;p30">
            <a:extLst>
              <a:ext uri="{FF2B5EF4-FFF2-40B4-BE49-F238E27FC236}">
                <a16:creationId xmlns:a16="http://schemas.microsoft.com/office/drawing/2014/main" id="{E6014B16-CC61-172E-5C98-828039342A5A}"/>
              </a:ext>
            </a:extLst>
          </p:cNvPr>
          <p:cNvSpPr/>
          <p:nvPr/>
        </p:nvSpPr>
        <p:spPr>
          <a:xfrm>
            <a:off x="6573600" y="3615450"/>
            <a:ext cx="242100" cy="157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0" name="Google Shape;830;p30">
            <a:extLst>
              <a:ext uri="{FF2B5EF4-FFF2-40B4-BE49-F238E27FC236}">
                <a16:creationId xmlns:a16="http://schemas.microsoft.com/office/drawing/2014/main" id="{3EC6EE95-E916-72B0-68B1-8F06CA9D865C}"/>
              </a:ext>
            </a:extLst>
          </p:cNvPr>
          <p:cNvSpPr/>
          <p:nvPr/>
        </p:nvSpPr>
        <p:spPr>
          <a:xfrm>
            <a:off x="3813250" y="4250625"/>
            <a:ext cx="663600" cy="1944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1" name="Google Shape;831;p30">
            <a:extLst>
              <a:ext uri="{FF2B5EF4-FFF2-40B4-BE49-F238E27FC236}">
                <a16:creationId xmlns:a16="http://schemas.microsoft.com/office/drawing/2014/main" id="{29C21001-354D-1942-13A3-47D04696A64C}"/>
              </a:ext>
            </a:extLst>
          </p:cNvPr>
          <p:cNvSpPr txBox="1"/>
          <p:nvPr/>
        </p:nvSpPr>
        <p:spPr>
          <a:xfrm>
            <a:off x="4072750" y="4007075"/>
            <a:ext cx="144600" cy="11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a:p>
        </p:txBody>
      </p:sp>
      <p:sp>
        <p:nvSpPr>
          <p:cNvPr id="3" name="Google Shape;824;p30">
            <a:extLst>
              <a:ext uri="{FF2B5EF4-FFF2-40B4-BE49-F238E27FC236}">
                <a16:creationId xmlns:a16="http://schemas.microsoft.com/office/drawing/2014/main" id="{BD3A6F84-2D9A-C5F4-73D0-29510B37E62B}"/>
              </a:ext>
            </a:extLst>
          </p:cNvPr>
          <p:cNvSpPr txBox="1"/>
          <p:nvPr/>
        </p:nvSpPr>
        <p:spPr>
          <a:xfrm>
            <a:off x="130629" y="698475"/>
            <a:ext cx="8851959" cy="3816000"/>
          </a:xfrm>
          <a:prstGeom prst="rect">
            <a:avLst/>
          </a:prstGeom>
          <a:noFill/>
          <a:ln>
            <a:noFill/>
          </a:ln>
        </p:spPr>
        <p:txBody>
          <a:bodyPr spcFirstLastPara="1" wrap="square" lIns="91425" tIns="91425" rIns="91425" bIns="91425" anchor="t" anchorCtr="0">
            <a:noAutofit/>
          </a:bodyPr>
          <a:lstStyle/>
          <a:p>
            <a:pPr marL="228600" indent="-228600">
              <a:buFont typeface="+mj-lt"/>
              <a:buAutoNum type="arabicPeriod" startAt="2"/>
            </a:pPr>
            <a:r>
              <a:rPr lang="de-DE" sz="1200" b="1" dirty="0"/>
              <a:t>Die Übertragung der Standortdaten von den Responding Systeme an die Curing Systeme.</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pic>
        <p:nvPicPr>
          <p:cNvPr id="4" name="Graphic 3">
            <a:extLst>
              <a:ext uri="{FF2B5EF4-FFF2-40B4-BE49-F238E27FC236}">
                <a16:creationId xmlns:a16="http://schemas.microsoft.com/office/drawing/2014/main" id="{FA66ABD7-0F7A-24A0-09CF-2F187E95C654}"/>
              </a:ext>
            </a:extLst>
          </p:cNvPr>
          <p:cNvPicPr>
            <a:picLocks noChangeAspect="1"/>
          </p:cNvPicPr>
          <p:nvPr/>
        </p:nvPicPr>
        <p:blipFill>
          <a:blip r:embed="rId3">
            <a:extLst>
              <a:ext uri="{96DAC541-7B7A-43D3-8B79-37D633B846F1}">
                <asvg:svgBlip xmlns:asvg="http://schemas.microsoft.com/office/drawing/2016/SVG/main" r:embed="rId4"/>
              </a:ext>
            </a:extLst>
          </a:blip>
          <a:srcRect b="3701"/>
          <a:stretch/>
        </p:blipFill>
        <p:spPr>
          <a:xfrm>
            <a:off x="552401" y="1008000"/>
            <a:ext cx="7040698" cy="3636000"/>
          </a:xfrm>
          <a:prstGeom prst="rect">
            <a:avLst/>
          </a:prstGeom>
        </p:spPr>
      </p:pic>
    </p:spTree>
    <p:extLst>
      <p:ext uri="{BB962C8B-B14F-4D97-AF65-F5344CB8AC3E}">
        <p14:creationId xmlns:p14="http://schemas.microsoft.com/office/powerpoint/2010/main" val="306631332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Design">
  <a:themeElements>
    <a:clrScheme name="PLRI">
      <a:dk1>
        <a:srgbClr val="000000"/>
      </a:dk1>
      <a:lt1>
        <a:srgbClr val="FFFFFF"/>
      </a:lt1>
      <a:dk2>
        <a:srgbClr val="000000"/>
      </a:dk2>
      <a:lt2>
        <a:srgbClr val="33756E"/>
      </a:lt2>
      <a:accent1>
        <a:srgbClr val="786E64"/>
      </a:accent1>
      <a:accent2>
        <a:srgbClr val="BE1E3C"/>
      </a:accent2>
      <a:accent3>
        <a:srgbClr val="99C6D7"/>
      </a:accent3>
      <a:accent4>
        <a:srgbClr val="000000"/>
      </a:accent4>
      <a:accent5>
        <a:srgbClr val="AAB3B1"/>
      </a:accent5>
      <a:accent6>
        <a:srgbClr val="5C8984"/>
      </a:accent6>
      <a:hlink>
        <a:srgbClr val="99BAB7"/>
      </a:hlink>
      <a:folHlink>
        <a:srgbClr val="CCDDD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3992</TotalTime>
  <Words>4207</Words>
  <Application>Microsoft Office PowerPoint</Application>
  <PresentationFormat>On-screen Show (16:9)</PresentationFormat>
  <Paragraphs>751</Paragraphs>
  <Slides>28</Slides>
  <Notes>28</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28</vt:i4>
      </vt:variant>
    </vt:vector>
  </HeadingPairs>
  <TitlesOfParts>
    <vt:vector size="34" baseType="lpstr">
      <vt:lpstr>Arial</vt:lpstr>
      <vt:lpstr>Calibri</vt:lpstr>
      <vt:lpstr>Symbol</vt:lpstr>
      <vt:lpstr>Times New Roman</vt:lpstr>
      <vt:lpstr>Simple Light</vt:lpstr>
      <vt:lpstr>Larissa-Design</vt:lpstr>
      <vt:lpstr>Die Integration von Rescuetrack im International Standard Accident Number System </vt:lpstr>
      <vt:lpstr>Kontext</vt:lpstr>
      <vt:lpstr>Kontext</vt:lpstr>
      <vt:lpstr>Ziel der Bachelorarbeit</vt:lpstr>
      <vt:lpstr>Motivation</vt:lpstr>
      <vt:lpstr>Forschungsfragen</vt:lpstr>
      <vt:lpstr>Literaturrecherche: PRISMA  </vt:lpstr>
      <vt:lpstr>Methodik und Materialien</vt:lpstr>
      <vt:lpstr>Methodik und Materialien</vt:lpstr>
      <vt:lpstr>Methodik und Materialien</vt:lpstr>
      <vt:lpstr>Methodik und Materialien</vt:lpstr>
      <vt:lpstr>Methodik und Materialien</vt:lpstr>
      <vt:lpstr>Ergebnis: Fahrtest</vt:lpstr>
      <vt:lpstr>Ergebnis: Fahrtest</vt:lpstr>
      <vt:lpstr>Ergebnis: Fahrtest</vt:lpstr>
      <vt:lpstr>Ergebnis: Simulation</vt:lpstr>
      <vt:lpstr>Ergebnis: Simulation</vt:lpstr>
      <vt:lpstr>Ergebnis</vt:lpstr>
      <vt:lpstr>Einschränkungen und zukünftige Verbesserungen</vt:lpstr>
      <vt:lpstr>Einschränkungen und zukünftige Verbesserungen</vt:lpstr>
      <vt:lpstr>Fragen ?</vt:lpstr>
      <vt:lpstr>Referenzen</vt:lpstr>
      <vt:lpstr>Fragen ? (Methodik und Materialien)</vt:lpstr>
      <vt:lpstr>Fragen ? (Ergebnis)</vt:lpstr>
      <vt:lpstr>Fragen ? (Ergebnis)</vt:lpstr>
      <vt:lpstr>Fragen ? (Ergebnis)</vt:lpstr>
      <vt:lpstr>Fragen ? (Ergebnis)</vt:lpstr>
      <vt:lpstr>Fragen ? (Ergebnis)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Omar Zitouni</dc:creator>
  <cp:lastModifiedBy>Omar Zitouni</cp:lastModifiedBy>
  <cp:revision>2</cp:revision>
  <dcterms:modified xsi:type="dcterms:W3CDTF">2025-03-17T20:50:55Z</dcterms:modified>
</cp:coreProperties>
</file>